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7.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8.xml" ContentType="application/vnd.openxmlformats-officedocument.themeOverr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9.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0.xml" ContentType="application/vnd.openxmlformats-officedocument.themeOverrid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1.xml" ContentType="application/vnd.openxmlformats-officedocument.themeOverr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2.xml" ContentType="application/vnd.openxmlformats-officedocument.themeOverr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3.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4.xml" ContentType="application/vnd.openxmlformats-officedocument.themeOverr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02" r:id="rId1"/>
    <p:sldMasterId id="2147483828" r:id="rId2"/>
    <p:sldMasterId id="2147483841" r:id="rId3"/>
    <p:sldMasterId id="2147483854" r:id="rId4"/>
    <p:sldMasterId id="2147483919" r:id="rId5"/>
  </p:sldMasterIdLst>
  <p:notesMasterIdLst>
    <p:notesMasterId r:id="rId59"/>
  </p:notesMasterIdLst>
  <p:sldIdLst>
    <p:sldId id="256" r:id="rId6"/>
    <p:sldId id="257" r:id="rId7"/>
    <p:sldId id="281" r:id="rId8"/>
    <p:sldId id="282" r:id="rId9"/>
    <p:sldId id="283" r:id="rId10"/>
    <p:sldId id="285" r:id="rId11"/>
    <p:sldId id="286" r:id="rId12"/>
    <p:sldId id="365" r:id="rId13"/>
    <p:sldId id="287" r:id="rId14"/>
    <p:sldId id="472" r:id="rId15"/>
    <p:sldId id="458" r:id="rId16"/>
    <p:sldId id="457" r:id="rId17"/>
    <p:sldId id="456" r:id="rId18"/>
    <p:sldId id="473" r:id="rId19"/>
    <p:sldId id="267" r:id="rId20"/>
    <p:sldId id="268" r:id="rId21"/>
    <p:sldId id="298" r:id="rId22"/>
    <p:sldId id="455" r:id="rId23"/>
    <p:sldId id="453" r:id="rId24"/>
    <p:sldId id="321" r:id="rId25"/>
    <p:sldId id="323" r:id="rId26"/>
    <p:sldId id="460" r:id="rId27"/>
    <p:sldId id="461" r:id="rId28"/>
    <p:sldId id="301" r:id="rId29"/>
    <p:sldId id="302" r:id="rId30"/>
    <p:sldId id="442" r:id="rId31"/>
    <p:sldId id="374" r:id="rId32"/>
    <p:sldId id="400" r:id="rId33"/>
    <p:sldId id="437" r:id="rId34"/>
    <p:sldId id="402" r:id="rId35"/>
    <p:sldId id="476" r:id="rId36"/>
    <p:sldId id="477" r:id="rId37"/>
    <p:sldId id="445" r:id="rId38"/>
    <p:sldId id="446" r:id="rId39"/>
    <p:sldId id="447" r:id="rId40"/>
    <p:sldId id="436" r:id="rId41"/>
    <p:sldId id="339" r:id="rId42"/>
    <p:sldId id="464" r:id="rId43"/>
    <p:sldId id="465" r:id="rId44"/>
    <p:sldId id="406" r:id="rId45"/>
    <p:sldId id="466" r:id="rId46"/>
    <p:sldId id="415" r:id="rId47"/>
    <p:sldId id="467" r:id="rId48"/>
    <p:sldId id="468" r:id="rId49"/>
    <p:sldId id="469" r:id="rId50"/>
    <p:sldId id="470" r:id="rId51"/>
    <p:sldId id="471" r:id="rId52"/>
    <p:sldId id="407" r:id="rId53"/>
    <p:sldId id="452" r:id="rId54"/>
    <p:sldId id="355" r:id="rId55"/>
    <p:sldId id="356" r:id="rId56"/>
    <p:sldId id="474" r:id="rId57"/>
    <p:sldId id="41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434" autoAdjust="0"/>
  </p:normalViewPr>
  <p:slideViewPr>
    <p:cSldViewPr snapToGrid="0">
      <p:cViewPr varScale="1">
        <p:scale>
          <a:sx n="86" d="100"/>
          <a:sy n="86" d="100"/>
        </p:scale>
        <p:origin x="466" y="67"/>
      </p:cViewPr>
      <p:guideLst/>
    </p:cSldViewPr>
  </p:slideViewPr>
  <p:notesTextViewPr>
    <p:cViewPr>
      <p:scale>
        <a:sx n="1" d="1"/>
        <a:sy n="1" d="1"/>
      </p:scale>
      <p:origin x="0" y="0"/>
    </p:cViewPr>
  </p:notesTextViewPr>
  <p:sorterViewPr>
    <p:cViewPr>
      <p:scale>
        <a:sx n="100" d="100"/>
        <a:sy n="100" d="100"/>
      </p:scale>
      <p:origin x="0" y="-9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C:\Users\SHARIFAT\Desktop\DESTOP%20FOLDERS\Undergraduate%20Students%20Projects%20Work\Project%20Students%202019\IV%202019%20New.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2.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oleObject" Target="file:///C:\Users\SHARIFAT\Desktop\DESTOP%20FOLDERS\Undergraduate%20Students%20Projects%20Work\Project%20Students%202019\2019%20project.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97261472636689"/>
          <c:y val="5.0457426470766231E-2"/>
          <c:w val="0.83284193642461357"/>
          <c:h val="0.7603060346201664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(4)'!$D$37:$D$41</c:f>
              <c:strCache>
                <c:ptCount val="5"/>
                <c:pt idx="0">
                  <c:v>C</c:v>
                </c:pt>
                <c:pt idx="1">
                  <c:v>O</c:v>
                </c:pt>
                <c:pt idx="2">
                  <c:v>Ca</c:v>
                </c:pt>
                <c:pt idx="3">
                  <c:v>Fe</c:v>
                </c:pt>
                <c:pt idx="4">
                  <c:v>Co</c:v>
                </c:pt>
              </c:strCache>
            </c:strRef>
          </c:cat>
          <c:val>
            <c:numRef>
              <c:f>'Sheet1 (4)'!$E$37:$E$41</c:f>
              <c:numCache>
                <c:formatCode>General</c:formatCode>
                <c:ptCount val="5"/>
                <c:pt idx="0">
                  <c:v>17.600000000000001</c:v>
                </c:pt>
                <c:pt idx="1">
                  <c:v>58.8</c:v>
                </c:pt>
                <c:pt idx="2">
                  <c:v>15.08</c:v>
                </c:pt>
                <c:pt idx="3">
                  <c:v>4.46</c:v>
                </c:pt>
                <c:pt idx="4">
                  <c:v>4.07</c:v>
                </c:pt>
              </c:numCache>
            </c:numRef>
          </c:val>
          <c:extLst>
            <c:ext xmlns:c16="http://schemas.microsoft.com/office/drawing/2014/chart" uri="{C3380CC4-5D6E-409C-BE32-E72D297353CC}">
              <c16:uniqueId val="{00000000-7D43-4115-B933-A8288BF9A3F0}"/>
            </c:ext>
          </c:extLst>
        </c:ser>
        <c:dLbls>
          <c:showLegendKey val="0"/>
          <c:showVal val="0"/>
          <c:showCatName val="0"/>
          <c:showSerName val="0"/>
          <c:showPercent val="0"/>
          <c:showBubbleSize val="0"/>
        </c:dLbls>
        <c:gapWidth val="182"/>
        <c:axId val="693007344"/>
        <c:axId val="693007736"/>
      </c:barChart>
      <c:catAx>
        <c:axId val="69300734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GB" sz="1600">
                    <a:latin typeface="Times New Roman" panose="02020603050405020304" pitchFamily="18" charset="0"/>
                    <a:cs typeface="Times New Roman" panose="02020603050405020304" pitchFamily="18" charset="0"/>
                  </a:rPr>
                  <a:t>Element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out"/>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3007736"/>
        <c:crosses val="autoZero"/>
        <c:auto val="1"/>
        <c:lblAlgn val="ctr"/>
        <c:lblOffset val="100"/>
        <c:noMultiLvlLbl val="0"/>
      </c:catAx>
      <c:valAx>
        <c:axId val="69300773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GB" sz="1600">
                    <a:latin typeface="Times New Roman" panose="02020603050405020304" pitchFamily="18" charset="0"/>
                    <a:cs typeface="Times New Roman" panose="02020603050405020304" pitchFamily="18" charset="0"/>
                  </a:rPr>
                  <a:t>Composion</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out"/>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3007344"/>
        <c:crosses val="autoZero"/>
        <c:crossBetween val="between"/>
      </c:valAx>
      <c:spPr>
        <a:noFill/>
        <a:ln>
          <a:noFill/>
        </a:ln>
        <a:effectLst/>
      </c:spPr>
    </c:plotArea>
    <c:plotVisOnly val="1"/>
    <c:dispBlanksAs val="gap"/>
    <c:showDLblsOverMax val="0"/>
  </c:chart>
  <c:spPr>
    <a:solidFill>
      <a:srgbClr val="FFC000"/>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2700" cap="rnd">
              <a:solidFill>
                <a:schemeClr val="tx1"/>
              </a:solidFill>
              <a:round/>
            </a:ln>
            <a:effectLst/>
          </c:spPr>
          <c:marker>
            <c:symbol val="none"/>
          </c:marker>
          <c:xVal>
            <c:numRef>
              <c:f>Sheet1!$H$2:$H$85</c:f>
              <c:numCache>
                <c:formatCode>General</c:formatCode>
                <c:ptCount val="84"/>
                <c:pt idx="0">
                  <c:v>3.2497989999999998E-3</c:v>
                </c:pt>
                <c:pt idx="1">
                  <c:v>9.6576560000000006E-3</c:v>
                </c:pt>
                <c:pt idx="2">
                  <c:v>1.6649001E-2</c:v>
                </c:pt>
                <c:pt idx="3">
                  <c:v>2.2692321000000001E-2</c:v>
                </c:pt>
                <c:pt idx="4">
                  <c:v>2.8402673999999999E-2</c:v>
                </c:pt>
                <c:pt idx="5">
                  <c:v>3.4908845000000001E-2</c:v>
                </c:pt>
                <c:pt idx="6">
                  <c:v>4.1475426000000003E-2</c:v>
                </c:pt>
                <c:pt idx="7">
                  <c:v>4.7788440000000001E-2</c:v>
                </c:pt>
                <c:pt idx="8">
                  <c:v>5.3092430000000003E-2</c:v>
                </c:pt>
                <c:pt idx="9">
                  <c:v>5.9615976000000001E-2</c:v>
                </c:pt>
                <c:pt idx="10">
                  <c:v>6.5101289000000007E-2</c:v>
                </c:pt>
                <c:pt idx="11">
                  <c:v>7.1785196999999995E-2</c:v>
                </c:pt>
                <c:pt idx="12">
                  <c:v>7.8005618999999998E-2</c:v>
                </c:pt>
                <c:pt idx="13">
                  <c:v>8.3718992000000006E-2</c:v>
                </c:pt>
                <c:pt idx="14">
                  <c:v>8.9976534999999996E-2</c:v>
                </c:pt>
                <c:pt idx="15">
                  <c:v>9.5899256000000002E-2</c:v>
                </c:pt>
                <c:pt idx="16">
                  <c:v>0.101925527</c:v>
                </c:pt>
                <c:pt idx="17">
                  <c:v>0.1080846</c:v>
                </c:pt>
                <c:pt idx="18">
                  <c:v>0.114097095</c:v>
                </c:pt>
                <c:pt idx="19">
                  <c:v>0.11997705</c:v>
                </c:pt>
                <c:pt idx="20">
                  <c:v>0.126193897</c:v>
                </c:pt>
                <c:pt idx="21">
                  <c:v>0.13246967000000001</c:v>
                </c:pt>
                <c:pt idx="22">
                  <c:v>0.13850327100000001</c:v>
                </c:pt>
                <c:pt idx="23">
                  <c:v>0.14442159600000001</c:v>
                </c:pt>
                <c:pt idx="24">
                  <c:v>0.15018057900000001</c:v>
                </c:pt>
                <c:pt idx="25">
                  <c:v>0.15600837300000001</c:v>
                </c:pt>
                <c:pt idx="26">
                  <c:v>0.16205540399999999</c:v>
                </c:pt>
                <c:pt idx="27">
                  <c:v>0.167878733</c:v>
                </c:pt>
                <c:pt idx="28">
                  <c:v>0.17389829500000001</c:v>
                </c:pt>
                <c:pt idx="29">
                  <c:v>0.18036627</c:v>
                </c:pt>
                <c:pt idx="30">
                  <c:v>0.186801992</c:v>
                </c:pt>
                <c:pt idx="31">
                  <c:v>0.19309499899999999</c:v>
                </c:pt>
                <c:pt idx="32">
                  <c:v>0.19883152600000001</c:v>
                </c:pt>
                <c:pt idx="33">
                  <c:v>0.20444794699999999</c:v>
                </c:pt>
                <c:pt idx="34">
                  <c:v>0.21134424800000001</c:v>
                </c:pt>
                <c:pt idx="35">
                  <c:v>0.21637103599999999</c:v>
                </c:pt>
                <c:pt idx="36">
                  <c:v>0.22275988199999999</c:v>
                </c:pt>
                <c:pt idx="37">
                  <c:v>0.22963525200000001</c:v>
                </c:pt>
                <c:pt idx="38">
                  <c:v>0.23532544399999999</c:v>
                </c:pt>
                <c:pt idx="39">
                  <c:v>0.24111865399999999</c:v>
                </c:pt>
                <c:pt idx="40">
                  <c:v>0.246974207</c:v>
                </c:pt>
                <c:pt idx="41">
                  <c:v>0.25378000699999997</c:v>
                </c:pt>
                <c:pt idx="42">
                  <c:v>0.25966115699999998</c:v>
                </c:pt>
                <c:pt idx="43">
                  <c:v>0.265354751</c:v>
                </c:pt>
                <c:pt idx="44">
                  <c:v>0.27101092500000001</c:v>
                </c:pt>
                <c:pt idx="45">
                  <c:v>0.27720528999999999</c:v>
                </c:pt>
                <c:pt idx="46">
                  <c:v>0.28316264400000002</c:v>
                </c:pt>
                <c:pt idx="47">
                  <c:v>0.28867042399999998</c:v>
                </c:pt>
                <c:pt idx="48">
                  <c:v>0.294743166</c:v>
                </c:pt>
                <c:pt idx="49">
                  <c:v>0.30119568699999999</c:v>
                </c:pt>
                <c:pt idx="50">
                  <c:v>0.30733946099999998</c:v>
                </c:pt>
                <c:pt idx="51">
                  <c:v>0.31384783999999999</c:v>
                </c:pt>
                <c:pt idx="52">
                  <c:v>0.32006776199999998</c:v>
                </c:pt>
                <c:pt idx="53">
                  <c:v>0.32621119599999998</c:v>
                </c:pt>
                <c:pt idx="54">
                  <c:v>0.33245458</c:v>
                </c:pt>
                <c:pt idx="55">
                  <c:v>0.33835062300000002</c:v>
                </c:pt>
                <c:pt idx="56">
                  <c:v>0.344404031</c:v>
                </c:pt>
                <c:pt idx="57">
                  <c:v>0.35059815599999999</c:v>
                </c:pt>
                <c:pt idx="58">
                  <c:v>0.35703265299999998</c:v>
                </c:pt>
                <c:pt idx="59">
                  <c:v>0.362350375</c:v>
                </c:pt>
                <c:pt idx="60">
                  <c:v>0.36805368700000002</c:v>
                </c:pt>
                <c:pt idx="61">
                  <c:v>0.37467211900000003</c:v>
                </c:pt>
                <c:pt idx="62">
                  <c:v>0.38049359799999999</c:v>
                </c:pt>
                <c:pt idx="63">
                  <c:v>0.38657816900000003</c:v>
                </c:pt>
                <c:pt idx="64">
                  <c:v>0.39314166299999997</c:v>
                </c:pt>
                <c:pt idx="65">
                  <c:v>0.399173318</c:v>
                </c:pt>
                <c:pt idx="66">
                  <c:v>0.40471701999999998</c:v>
                </c:pt>
                <c:pt idx="67">
                  <c:v>0.41104362</c:v>
                </c:pt>
                <c:pt idx="68">
                  <c:v>0.41762703699999998</c:v>
                </c:pt>
                <c:pt idx="69">
                  <c:v>0.42307605500000001</c:v>
                </c:pt>
                <c:pt idx="70">
                  <c:v>0.42883157199999999</c:v>
                </c:pt>
                <c:pt idx="71">
                  <c:v>0.43499191300000001</c:v>
                </c:pt>
                <c:pt idx="72">
                  <c:v>0.44112357099999999</c:v>
                </c:pt>
                <c:pt idx="73">
                  <c:v>0.44742298699999999</c:v>
                </c:pt>
                <c:pt idx="74">
                  <c:v>0.45372912999999998</c:v>
                </c:pt>
                <c:pt idx="75">
                  <c:v>0.45930405699999999</c:v>
                </c:pt>
                <c:pt idx="76">
                  <c:v>0.46434892100000003</c:v>
                </c:pt>
                <c:pt idx="77">
                  <c:v>0.47101005099999999</c:v>
                </c:pt>
                <c:pt idx="78">
                  <c:v>0.47695585400000001</c:v>
                </c:pt>
                <c:pt idx="79">
                  <c:v>0.48360294599999998</c:v>
                </c:pt>
                <c:pt idx="80">
                  <c:v>0.48905892099999998</c:v>
                </c:pt>
                <c:pt idx="81">
                  <c:v>0.49513396900000001</c:v>
                </c:pt>
                <c:pt idx="82">
                  <c:v>0.50205625700000001</c:v>
                </c:pt>
                <c:pt idx="83">
                  <c:v>0.50764480000000001</c:v>
                </c:pt>
              </c:numCache>
            </c:numRef>
          </c:xVal>
          <c:yVal>
            <c:numRef>
              <c:f>Sheet1!$I$2:$I$85</c:f>
              <c:numCache>
                <c:formatCode>General</c:formatCode>
                <c:ptCount val="84"/>
                <c:pt idx="0">
                  <c:v>0.75273000000000001</c:v>
                </c:pt>
                <c:pt idx="1">
                  <c:v>0.75741000000000003</c:v>
                </c:pt>
                <c:pt idx="2">
                  <c:v>0.75681999999999994</c:v>
                </c:pt>
                <c:pt idx="3">
                  <c:v>0.75144999999999995</c:v>
                </c:pt>
                <c:pt idx="4">
                  <c:v>0.74425999999999992</c:v>
                </c:pt>
                <c:pt idx="5">
                  <c:v>0.74548999999999999</c:v>
                </c:pt>
                <c:pt idx="6">
                  <c:v>0.74004999999999999</c:v>
                </c:pt>
                <c:pt idx="7">
                  <c:v>0.74038000000000004</c:v>
                </c:pt>
                <c:pt idx="8">
                  <c:v>0.74155000000000004</c:v>
                </c:pt>
                <c:pt idx="9">
                  <c:v>0.74238999999999999</c:v>
                </c:pt>
                <c:pt idx="10">
                  <c:v>0.73939999999999995</c:v>
                </c:pt>
                <c:pt idx="11">
                  <c:v>0.73814000000000002</c:v>
                </c:pt>
                <c:pt idx="12">
                  <c:v>0.73649999999999993</c:v>
                </c:pt>
                <c:pt idx="13">
                  <c:v>0.73952999999999991</c:v>
                </c:pt>
                <c:pt idx="14">
                  <c:v>0.73368</c:v>
                </c:pt>
                <c:pt idx="15">
                  <c:v>0.73102</c:v>
                </c:pt>
                <c:pt idx="16">
                  <c:v>0.72980999999999996</c:v>
                </c:pt>
                <c:pt idx="17">
                  <c:v>0.72160999999999997</c:v>
                </c:pt>
                <c:pt idx="18">
                  <c:v>0.72017999999999993</c:v>
                </c:pt>
                <c:pt idx="19">
                  <c:v>0.71604999999999996</c:v>
                </c:pt>
                <c:pt idx="20">
                  <c:v>0.71447000000000005</c:v>
                </c:pt>
                <c:pt idx="21">
                  <c:v>0.72117999999999993</c:v>
                </c:pt>
                <c:pt idx="22">
                  <c:v>0.71856999999999993</c:v>
                </c:pt>
                <c:pt idx="23">
                  <c:v>0.70891000000000004</c:v>
                </c:pt>
                <c:pt idx="24">
                  <c:v>0.7113799999999999</c:v>
                </c:pt>
                <c:pt idx="25">
                  <c:v>0.70960999999999996</c:v>
                </c:pt>
                <c:pt idx="26">
                  <c:v>0.70368000000000008</c:v>
                </c:pt>
                <c:pt idx="27">
                  <c:v>0.70943999999999996</c:v>
                </c:pt>
                <c:pt idx="28">
                  <c:v>0.70281000000000005</c:v>
                </c:pt>
                <c:pt idx="29">
                  <c:v>0.70169000000000004</c:v>
                </c:pt>
                <c:pt idx="30">
                  <c:v>0.70268999999999993</c:v>
                </c:pt>
                <c:pt idx="31">
                  <c:v>0.69740000000000002</c:v>
                </c:pt>
                <c:pt idx="32">
                  <c:v>0.69498000000000004</c:v>
                </c:pt>
                <c:pt idx="33">
                  <c:v>0.6874300000000001</c:v>
                </c:pt>
                <c:pt idx="34">
                  <c:v>0.68453999999999993</c:v>
                </c:pt>
                <c:pt idx="35">
                  <c:v>0.68825999999999998</c:v>
                </c:pt>
                <c:pt idx="36">
                  <c:v>0.6874300000000001</c:v>
                </c:pt>
                <c:pt idx="37">
                  <c:v>0.68391999999999997</c:v>
                </c:pt>
                <c:pt idx="38">
                  <c:v>0.68066000000000004</c:v>
                </c:pt>
                <c:pt idx="39">
                  <c:v>0.67747000000000002</c:v>
                </c:pt>
                <c:pt idx="40">
                  <c:v>0.67544999999999999</c:v>
                </c:pt>
                <c:pt idx="41">
                  <c:v>0.67980000000000007</c:v>
                </c:pt>
                <c:pt idx="42">
                  <c:v>0.67345999999999995</c:v>
                </c:pt>
                <c:pt idx="43">
                  <c:v>0.6711100000000001</c:v>
                </c:pt>
                <c:pt idx="44">
                  <c:v>0.67865999999999993</c:v>
                </c:pt>
                <c:pt idx="45">
                  <c:v>0.67487000000000008</c:v>
                </c:pt>
                <c:pt idx="46">
                  <c:v>0.67042000000000002</c:v>
                </c:pt>
                <c:pt idx="47">
                  <c:v>0.67031999999999992</c:v>
                </c:pt>
                <c:pt idx="48">
                  <c:v>0.66914000000000007</c:v>
                </c:pt>
                <c:pt idx="49">
                  <c:v>0.66286</c:v>
                </c:pt>
                <c:pt idx="50">
                  <c:v>0.65890000000000004</c:v>
                </c:pt>
                <c:pt idx="51">
                  <c:v>0.65516999999999992</c:v>
                </c:pt>
                <c:pt idx="52">
                  <c:v>0.65068000000000004</c:v>
                </c:pt>
                <c:pt idx="53">
                  <c:v>0.64888000000000001</c:v>
                </c:pt>
                <c:pt idx="54">
                  <c:v>0.64455000000000007</c:v>
                </c:pt>
                <c:pt idx="55">
                  <c:v>0.62525000000000008</c:v>
                </c:pt>
                <c:pt idx="56">
                  <c:v>0.62142999999999993</c:v>
                </c:pt>
                <c:pt idx="57">
                  <c:v>0.63371</c:v>
                </c:pt>
                <c:pt idx="58">
                  <c:v>0.62779000000000007</c:v>
                </c:pt>
                <c:pt idx="59">
                  <c:v>0.61362000000000005</c:v>
                </c:pt>
                <c:pt idx="60">
                  <c:v>0.61412999999999995</c:v>
                </c:pt>
                <c:pt idx="61">
                  <c:v>0.60935000000000006</c:v>
                </c:pt>
                <c:pt idx="62">
                  <c:v>0.59355999999999998</c:v>
                </c:pt>
                <c:pt idx="63">
                  <c:v>0.58965000000000001</c:v>
                </c:pt>
                <c:pt idx="64">
                  <c:v>0.57216999999999996</c:v>
                </c:pt>
                <c:pt idx="65">
                  <c:v>0.55814000000000008</c:v>
                </c:pt>
                <c:pt idx="66">
                  <c:v>0.54259000000000002</c:v>
                </c:pt>
                <c:pt idx="67">
                  <c:v>0.52010000000000001</c:v>
                </c:pt>
                <c:pt idx="68">
                  <c:v>0.49025000000000002</c:v>
                </c:pt>
                <c:pt idx="69">
                  <c:v>0.45384000000000002</c:v>
                </c:pt>
                <c:pt idx="70">
                  <c:v>0.41162000000000004</c:v>
                </c:pt>
                <c:pt idx="71">
                  <c:v>0.35122999999999999</c:v>
                </c:pt>
                <c:pt idx="72">
                  <c:v>0.28977000000000003</c:v>
                </c:pt>
                <c:pt idx="73">
                  <c:v>0.22519</c:v>
                </c:pt>
                <c:pt idx="74">
                  <c:v>0.14465</c:v>
                </c:pt>
                <c:pt idx="75">
                  <c:v>3.0700000000000002E-2</c:v>
                </c:pt>
                <c:pt idx="76">
                  <c:v>-6.454E-2</c:v>
                </c:pt>
                <c:pt idx="77">
                  <c:v>-0.18513000000000002</c:v>
                </c:pt>
                <c:pt idx="78">
                  <c:v>-0.32449</c:v>
                </c:pt>
                <c:pt idx="79">
                  <c:v>-0.46857000000000004</c:v>
                </c:pt>
                <c:pt idx="80">
                  <c:v>-0.64272000000000007</c:v>
                </c:pt>
                <c:pt idx="81">
                  <c:v>-0.85682000000000003</c:v>
                </c:pt>
                <c:pt idx="82">
                  <c:v>-1.0560700000000001</c:v>
                </c:pt>
                <c:pt idx="83">
                  <c:v>-1.2403999999999999</c:v>
                </c:pt>
              </c:numCache>
            </c:numRef>
          </c:yVal>
          <c:smooth val="1"/>
          <c:extLst>
            <c:ext xmlns:c16="http://schemas.microsoft.com/office/drawing/2014/chart" uri="{C3380CC4-5D6E-409C-BE32-E72D297353CC}">
              <c16:uniqueId val="{00000000-796E-4765-80CB-7365657F37BA}"/>
            </c:ext>
          </c:extLst>
        </c:ser>
        <c:dLbls>
          <c:showLegendKey val="0"/>
          <c:showVal val="0"/>
          <c:showCatName val="0"/>
          <c:showSerName val="0"/>
          <c:showPercent val="0"/>
          <c:showBubbleSize val="0"/>
        </c:dLbls>
        <c:axId val="611818511"/>
        <c:axId val="611823919"/>
      </c:scatterChart>
      <c:valAx>
        <c:axId val="611818511"/>
        <c:scaling>
          <c:orientation val="minMax"/>
          <c:max val="0.5"/>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Voltage (V)</a:t>
                </a:r>
                <a:endParaRPr lang="en-GB"/>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11823919"/>
        <c:crosses val="autoZero"/>
        <c:crossBetween val="midCat"/>
      </c:valAx>
      <c:valAx>
        <c:axId val="611823919"/>
        <c:scaling>
          <c:orientation val="minMax"/>
          <c:min val="0"/>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Cureent density J (mAcm</a:t>
                </a:r>
                <a:r>
                  <a:rPr lang="en-US" baseline="30000"/>
                  <a:t>-2</a:t>
                </a:r>
                <a:r>
                  <a:rPr lang="en-US"/>
                  <a:t>)</a:t>
                </a:r>
                <a:endParaRPr lang="en-GB"/>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11818511"/>
        <c:crosses val="autoZero"/>
        <c:crossBetween val="midCat"/>
        <c:majorUnit val="0.2"/>
      </c:valAx>
      <c:spPr>
        <a:noFill/>
        <a:ln>
          <a:noFill/>
        </a:ln>
        <a:effectLst/>
      </c:spPr>
    </c:plotArea>
    <c:plotVisOnly val="1"/>
    <c:dispBlanksAs val="gap"/>
    <c:showDLblsOverMax val="0"/>
  </c:chart>
  <c:spPr>
    <a:solidFill>
      <a:schemeClr val="bg1"/>
    </a:solidFill>
    <a:ln w="12700" cap="flat" cmpd="sng" algn="ctr">
      <a:solidFill>
        <a:schemeClr val="tx1"/>
      </a:solidFill>
      <a:round/>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45668122219688"/>
          <c:y val="4.0205705994067815E-2"/>
          <c:w val="0.56158136482939625"/>
          <c:h val="0.68794765237678623"/>
        </c:manualLayout>
      </c:layout>
      <c:barChart>
        <c:barDir val="bar"/>
        <c:grouping val="clustered"/>
        <c:varyColors val="0"/>
        <c:ser>
          <c:idx val="0"/>
          <c:order val="0"/>
          <c:tx>
            <c:strRef>
              <c:f>Sheet12!$C$1</c:f>
              <c:strCache>
                <c:ptCount val="1"/>
                <c:pt idx="0">
                  <c:v>surf.area</c:v>
                </c:pt>
              </c:strCache>
            </c:strRef>
          </c:tx>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9338-41CB-A722-68C23F5E4EA0}"/>
              </c:ext>
            </c:extLst>
          </c:dPt>
          <c:dPt>
            <c:idx val="2"/>
            <c:invertIfNegative val="0"/>
            <c:bubble3D val="0"/>
            <c:spPr>
              <a:solidFill>
                <a:srgbClr val="0070C0"/>
              </a:solidFill>
              <a:ln>
                <a:noFill/>
              </a:ln>
              <a:effectLst/>
            </c:spPr>
            <c:extLst>
              <c:ext xmlns:c16="http://schemas.microsoft.com/office/drawing/2014/chart" uri="{C3380CC4-5D6E-409C-BE32-E72D297353CC}">
                <c16:uniqueId val="{00000003-9338-41CB-A722-68C23F5E4EA0}"/>
              </c:ext>
            </c:extLst>
          </c:dPt>
          <c:dLbls>
            <c:spPr>
              <a:noFill/>
              <a:ln>
                <a:noFill/>
              </a:ln>
              <a:effectLst/>
            </c:spPr>
            <c:txPr>
              <a:bodyPr rot="0" spcFirstLastPara="1" vertOverflow="ellipsis" vert="horz" wrap="square" anchor="ctr" anchorCtr="1"/>
              <a:lstStyle/>
              <a:p>
                <a:pPr>
                  <a:defRPr sz="1800" b="0" i="0" u="none" strike="noStrike" kern="1200" baseline="0">
                    <a:ln>
                      <a:noFill/>
                    </a:ln>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Sheet12!$B$2:$B$4</c:f>
              <c:strCache>
                <c:ptCount val="3"/>
                <c:pt idx="0">
                  <c:v>Fe-Co/CaCO₃(Catalyst)</c:v>
                </c:pt>
                <c:pt idx="2">
                  <c:v>CaCO₃ (Support)</c:v>
                </c:pt>
              </c:strCache>
            </c:strRef>
          </c:cat>
          <c:val>
            <c:numRef>
              <c:f>Sheet12!$C$2:$C$4</c:f>
              <c:numCache>
                <c:formatCode>General</c:formatCode>
                <c:ptCount val="3"/>
                <c:pt idx="0">
                  <c:v>3.9039999999999999</c:v>
                </c:pt>
                <c:pt idx="2">
                  <c:v>3.8420000000000001</c:v>
                </c:pt>
              </c:numCache>
            </c:numRef>
          </c:val>
          <c:extLst>
            <c:ext xmlns:c16="http://schemas.microsoft.com/office/drawing/2014/chart" uri="{C3380CC4-5D6E-409C-BE32-E72D297353CC}">
              <c16:uniqueId val="{00000004-9338-41CB-A722-68C23F5E4EA0}"/>
            </c:ext>
          </c:extLst>
        </c:ser>
        <c:dLbls>
          <c:dLblPos val="outEnd"/>
          <c:showLegendKey val="0"/>
          <c:showVal val="1"/>
          <c:showCatName val="0"/>
          <c:showSerName val="0"/>
          <c:showPercent val="0"/>
          <c:showBubbleSize val="0"/>
        </c:dLbls>
        <c:gapWidth val="182"/>
        <c:axId val="296673352"/>
        <c:axId val="296673744"/>
      </c:barChart>
      <c:catAx>
        <c:axId val="296673352"/>
        <c:scaling>
          <c:orientation val="minMax"/>
        </c:scaling>
        <c:delete val="0"/>
        <c:axPos val="l"/>
        <c:title>
          <c:tx>
            <c:rich>
              <a:bodyPr rot="-5400000" spcFirstLastPara="1" vertOverflow="ellipsis" vert="horz" wrap="square" anchor="ctr" anchorCtr="1"/>
              <a:lstStyle/>
              <a:p>
                <a:pPr>
                  <a:defRPr sz="120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r>
                  <a:rPr lang="en-GB" sz="1200">
                    <a:latin typeface="Times New Roman" panose="02020603050405020304" pitchFamily="18" charset="0"/>
                    <a:cs typeface="Times New Roman" panose="02020603050405020304" pitchFamily="18" charset="0"/>
                  </a:rPr>
                  <a:t>Elements</a:t>
                </a:r>
              </a:p>
            </c:rich>
          </c:tx>
          <c:layout>
            <c:manualLayout>
              <c:xMode val="edge"/>
              <c:yMode val="edge"/>
              <c:x val="0.14722223196487966"/>
              <c:y val="0.29061775814608543"/>
            </c:manualLayout>
          </c:layout>
          <c:overlay val="0"/>
          <c:spPr>
            <a:noFill/>
            <a:ln>
              <a:noFill/>
            </a:ln>
            <a:effectLst/>
          </c:spPr>
          <c:txPr>
            <a:bodyPr rot="-5400000" spcFirstLastPara="1" vertOverflow="ellipsis" vert="horz" wrap="square" anchor="ctr" anchorCtr="1"/>
            <a:lstStyle/>
            <a:p>
              <a:pPr>
                <a:defRPr sz="120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en-US"/>
          </a:p>
        </c:txPr>
        <c:crossAx val="296673744"/>
        <c:crosses val="autoZero"/>
        <c:auto val="1"/>
        <c:lblAlgn val="ctr"/>
        <c:lblOffset val="100"/>
        <c:noMultiLvlLbl val="0"/>
      </c:catAx>
      <c:valAx>
        <c:axId val="296673744"/>
        <c:scaling>
          <c:orientation val="minMax"/>
        </c:scaling>
        <c:delete val="0"/>
        <c:axPos val="b"/>
        <c:title>
          <c:tx>
            <c:rich>
              <a:bodyPr rot="0" spcFirstLastPara="1" vertOverflow="ellipsis" vert="horz" wrap="square" anchor="ctr" anchorCtr="1"/>
              <a:lstStyle/>
              <a:p>
                <a:pPr>
                  <a:defRPr sz="120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r>
                  <a:rPr lang="en-GB" sz="1200">
                    <a:latin typeface="Times New Roman" panose="02020603050405020304" pitchFamily="18" charset="0"/>
                    <a:cs typeface="Times New Roman" panose="02020603050405020304" pitchFamily="18" charset="0"/>
                  </a:rPr>
                  <a:t>BET Specific surface area (m2 /g)</a:t>
                </a:r>
              </a:p>
            </c:rich>
          </c:tx>
          <c:overlay val="0"/>
          <c:spPr>
            <a:noFill/>
            <a:ln>
              <a:noFill/>
            </a:ln>
            <a:effectLst/>
          </c:spPr>
          <c:txPr>
            <a:bodyPr rot="0" spcFirstLastPara="1" vertOverflow="ellipsis" vert="horz" wrap="square" anchor="ctr" anchorCtr="1"/>
            <a:lstStyle/>
            <a:p>
              <a:pPr>
                <a:defRPr sz="120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ln>
                  <a:noFill/>
                </a:ln>
                <a:solidFill>
                  <a:schemeClr val="tx1"/>
                </a:solidFill>
                <a:latin typeface="+mn-lt"/>
                <a:ea typeface="+mn-ea"/>
                <a:cs typeface="+mn-cs"/>
              </a:defRPr>
            </a:pPr>
            <a:endParaRPr lang="en-US"/>
          </a:p>
        </c:txPr>
        <c:crossAx val="296673352"/>
        <c:crosses val="autoZero"/>
        <c:crossBetween val="between"/>
      </c:valAx>
      <c:spPr>
        <a:noFill/>
        <a:ln>
          <a:noFill/>
        </a:ln>
        <a:effectLst/>
      </c:spPr>
    </c:plotArea>
    <c:plotVisOnly val="1"/>
    <c:dispBlanksAs val="gap"/>
    <c:showDLblsOverMax val="0"/>
  </c:chart>
  <c:spPr>
    <a:pattFill prst="pct5">
      <a:fgClr>
        <a:srgbClr val="FF0000"/>
      </a:fgClr>
      <a:bgClr>
        <a:sysClr val="window" lastClr="FFFFFF"/>
      </a:bgClr>
    </a:pattFill>
    <a:ln w="19050" cap="flat" cmpd="sng" algn="ctr">
      <a:solidFill>
        <a:sysClr val="window" lastClr="FFFFFF"/>
      </a:solidFill>
      <a:prstDash val="solid"/>
      <a:miter lim="800000"/>
    </a:ln>
    <a:effectLst/>
  </c:spPr>
  <c:txPr>
    <a:bodyPr/>
    <a:lstStyle/>
    <a:p>
      <a:pPr>
        <a:defRPr>
          <a:ln>
            <a:noFill/>
          </a:ln>
          <a:solidFill>
            <a:schemeClr val="tx1"/>
          </a:solidFill>
          <a:latin typeface="+mn-lt"/>
          <a:ea typeface="+mn-ea"/>
          <a:cs typeface="+mn-cs"/>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92508256287784"/>
          <c:y val="8.2862523540489647E-2"/>
          <c:w val="0.83277261513481982"/>
          <c:h val="0.65797885433812298"/>
        </c:manualLayout>
      </c:layout>
      <c:bubbleChart>
        <c:varyColors val="1"/>
        <c:ser>
          <c:idx val="0"/>
          <c:order val="0"/>
          <c:invertIfNegative val="0"/>
          <c:dPt>
            <c:idx val="0"/>
            <c:invertIfNegative val="0"/>
            <c:bubble3D val="1"/>
            <c:spPr>
              <a:solidFill>
                <a:schemeClr val="accent1">
                  <a:alpha val="75000"/>
                </a:schemeClr>
              </a:solidFill>
              <a:ln>
                <a:noFill/>
              </a:ln>
              <a:effectLst/>
            </c:spPr>
            <c:extLst>
              <c:ext xmlns:c16="http://schemas.microsoft.com/office/drawing/2014/chart" uri="{C3380CC4-5D6E-409C-BE32-E72D297353CC}">
                <c16:uniqueId val="{00000001-AF08-4FCC-90BE-A0D7B9461972}"/>
              </c:ext>
            </c:extLst>
          </c:dPt>
          <c:dPt>
            <c:idx val="1"/>
            <c:invertIfNegative val="0"/>
            <c:bubble3D val="1"/>
            <c:spPr>
              <a:solidFill>
                <a:schemeClr val="accent2">
                  <a:alpha val="75000"/>
                </a:schemeClr>
              </a:solidFill>
              <a:ln>
                <a:noFill/>
              </a:ln>
              <a:effectLst/>
            </c:spPr>
            <c:extLst>
              <c:ext xmlns:c16="http://schemas.microsoft.com/office/drawing/2014/chart" uri="{C3380CC4-5D6E-409C-BE32-E72D297353CC}">
                <c16:uniqueId val="{00000003-AF08-4FCC-90BE-A0D7B9461972}"/>
              </c:ext>
            </c:extLst>
          </c:dPt>
          <c:dPt>
            <c:idx val="2"/>
            <c:invertIfNegative val="0"/>
            <c:bubble3D val="1"/>
            <c:spPr>
              <a:solidFill>
                <a:schemeClr val="accent3">
                  <a:alpha val="75000"/>
                </a:schemeClr>
              </a:solidFill>
              <a:ln>
                <a:noFill/>
              </a:ln>
              <a:effectLst/>
            </c:spPr>
            <c:extLst>
              <c:ext xmlns:c16="http://schemas.microsoft.com/office/drawing/2014/chart" uri="{C3380CC4-5D6E-409C-BE32-E72D297353CC}">
                <c16:uniqueId val="{00000005-AF08-4FCC-90BE-A0D7B9461972}"/>
              </c:ext>
            </c:extLst>
          </c:dPt>
          <c:dPt>
            <c:idx val="3"/>
            <c:invertIfNegative val="0"/>
            <c:bubble3D val="1"/>
            <c:spPr>
              <a:solidFill>
                <a:schemeClr val="accent4">
                  <a:alpha val="75000"/>
                </a:schemeClr>
              </a:solidFill>
              <a:ln>
                <a:noFill/>
              </a:ln>
              <a:effectLst/>
            </c:spPr>
            <c:extLst>
              <c:ext xmlns:c16="http://schemas.microsoft.com/office/drawing/2014/chart" uri="{C3380CC4-5D6E-409C-BE32-E72D297353CC}">
                <c16:uniqueId val="{00000007-AF08-4FCC-90BE-A0D7B9461972}"/>
              </c:ext>
            </c:extLst>
          </c:dPt>
          <c:dPt>
            <c:idx val="4"/>
            <c:invertIfNegative val="0"/>
            <c:bubble3D val="1"/>
            <c:spPr>
              <a:solidFill>
                <a:schemeClr val="accent5">
                  <a:alpha val="75000"/>
                </a:schemeClr>
              </a:solidFill>
              <a:ln>
                <a:noFill/>
              </a:ln>
              <a:effectLst/>
            </c:spPr>
            <c:extLst>
              <c:ext xmlns:c16="http://schemas.microsoft.com/office/drawing/2014/chart" uri="{C3380CC4-5D6E-409C-BE32-E72D297353CC}">
                <c16:uniqueId val="{00000009-AF08-4FCC-90BE-A0D7B9461972}"/>
              </c:ext>
            </c:extLst>
          </c:dPt>
          <c:dPt>
            <c:idx val="5"/>
            <c:invertIfNegative val="0"/>
            <c:bubble3D val="1"/>
            <c:spPr>
              <a:solidFill>
                <a:schemeClr val="accent6">
                  <a:alpha val="75000"/>
                </a:schemeClr>
              </a:solidFill>
              <a:ln>
                <a:noFill/>
              </a:ln>
              <a:effectLst/>
            </c:spPr>
            <c:extLst>
              <c:ext xmlns:c16="http://schemas.microsoft.com/office/drawing/2014/chart" uri="{C3380CC4-5D6E-409C-BE32-E72D297353CC}">
                <c16:uniqueId val="{0000000B-AF08-4FCC-90BE-A0D7B9461972}"/>
              </c:ext>
            </c:extLst>
          </c:dPt>
          <c:dPt>
            <c:idx val="6"/>
            <c:invertIfNegative val="0"/>
            <c:bubble3D val="1"/>
            <c:spPr>
              <a:solidFill>
                <a:schemeClr val="accent1">
                  <a:lumMod val="60000"/>
                  <a:alpha val="75000"/>
                </a:schemeClr>
              </a:solidFill>
              <a:ln>
                <a:noFill/>
              </a:ln>
              <a:effectLst/>
            </c:spPr>
            <c:extLst>
              <c:ext xmlns:c16="http://schemas.microsoft.com/office/drawing/2014/chart" uri="{C3380CC4-5D6E-409C-BE32-E72D297353CC}">
                <c16:uniqueId val="{0000000D-AF08-4FCC-90BE-A0D7B9461972}"/>
              </c:ext>
            </c:extLst>
          </c:dPt>
          <c:dPt>
            <c:idx val="7"/>
            <c:invertIfNegative val="0"/>
            <c:bubble3D val="1"/>
            <c:spPr>
              <a:solidFill>
                <a:schemeClr val="accent2">
                  <a:lumMod val="60000"/>
                  <a:alpha val="75000"/>
                </a:schemeClr>
              </a:solidFill>
              <a:ln>
                <a:noFill/>
              </a:ln>
              <a:effectLst/>
            </c:spPr>
            <c:extLst>
              <c:ext xmlns:c16="http://schemas.microsoft.com/office/drawing/2014/chart" uri="{C3380CC4-5D6E-409C-BE32-E72D297353CC}">
                <c16:uniqueId val="{0000000F-AF08-4FCC-90BE-A0D7B9461972}"/>
              </c:ext>
            </c:extLst>
          </c:dPt>
          <c:dLbls>
            <c:dLbl>
              <c:idx val="1"/>
              <c:layout>
                <c:manualLayout>
                  <c:x val="-0.14992991132233197"/>
                  <c:y val="0.1699226058281176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08-4FCC-90BE-A0D7B9461972}"/>
                </c:ext>
              </c:extLst>
            </c:dLbl>
            <c:dLbl>
              <c:idx val="3"/>
              <c:layout>
                <c:manualLayout>
                  <c:x val="-1.865679930320514E-2"/>
                  <c:y val="-0.1504623460528972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08-4FCC-90BE-A0D7B9461972}"/>
                </c:ext>
              </c:extLst>
            </c:dLbl>
            <c:dLbl>
              <c:idx val="4"/>
              <c:layout>
                <c:manualLayout>
                  <c:x val="-0.17395156340424045"/>
                  <c:y val="6.63204791708728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F08-4FCC-90BE-A0D7B9461972}"/>
                </c:ext>
              </c:extLst>
            </c:dLbl>
            <c:dLbl>
              <c:idx val="6"/>
              <c:layout>
                <c:manualLayout>
                  <c:x val="-5.1944653911579541E-2"/>
                  <c:y val="-0.2407849788007268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F08-4FCC-90BE-A0D7B9461972}"/>
                </c:ext>
              </c:extLst>
            </c:dLbl>
            <c:dLbl>
              <c:idx val="7"/>
              <c:layout>
                <c:manualLayout>
                  <c:x val="3.4994066721615253E-3"/>
                  <c:y val="-7.20958341745743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F08-4FCC-90BE-A0D7B946197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'After Drying'!$D$4:$D$11</c:f>
              <c:numCache>
                <c:formatCode>General</c:formatCode>
                <c:ptCount val="8"/>
                <c:pt idx="0">
                  <c:v>1</c:v>
                </c:pt>
                <c:pt idx="1">
                  <c:v>2</c:v>
                </c:pt>
                <c:pt idx="2">
                  <c:v>3</c:v>
                </c:pt>
                <c:pt idx="3">
                  <c:v>4</c:v>
                </c:pt>
                <c:pt idx="4">
                  <c:v>5</c:v>
                </c:pt>
                <c:pt idx="5">
                  <c:v>6</c:v>
                </c:pt>
                <c:pt idx="6">
                  <c:v>7</c:v>
                </c:pt>
                <c:pt idx="7">
                  <c:v>8</c:v>
                </c:pt>
              </c:numCache>
            </c:numRef>
          </c:xVal>
          <c:yVal>
            <c:numRef>
              <c:f>'After Drying'!$E$4:$E$11</c:f>
              <c:numCache>
                <c:formatCode>General</c:formatCode>
                <c:ptCount val="8"/>
                <c:pt idx="0">
                  <c:v>634.6</c:v>
                </c:pt>
                <c:pt idx="1">
                  <c:v>544</c:v>
                </c:pt>
                <c:pt idx="2">
                  <c:v>765.7</c:v>
                </c:pt>
                <c:pt idx="3">
                  <c:v>437.8</c:v>
                </c:pt>
                <c:pt idx="4">
                  <c:v>232.5</c:v>
                </c:pt>
                <c:pt idx="5">
                  <c:v>160.80000000000001</c:v>
                </c:pt>
                <c:pt idx="6">
                  <c:v>168.2</c:v>
                </c:pt>
                <c:pt idx="7">
                  <c:v>186.6</c:v>
                </c:pt>
              </c:numCache>
            </c:numRef>
          </c:yVal>
          <c:bubbleSize>
            <c:numRef>
              <c:f>'After Drying'!$E$4:$E$11</c:f>
              <c:numCache>
                <c:formatCode>General</c:formatCode>
                <c:ptCount val="8"/>
                <c:pt idx="0">
                  <c:v>634.6</c:v>
                </c:pt>
                <c:pt idx="1">
                  <c:v>544</c:v>
                </c:pt>
                <c:pt idx="2">
                  <c:v>765.7</c:v>
                </c:pt>
                <c:pt idx="3">
                  <c:v>437.8</c:v>
                </c:pt>
                <c:pt idx="4">
                  <c:v>232.5</c:v>
                </c:pt>
                <c:pt idx="5">
                  <c:v>160.80000000000001</c:v>
                </c:pt>
                <c:pt idx="6">
                  <c:v>168.2</c:v>
                </c:pt>
                <c:pt idx="7">
                  <c:v>186.6</c:v>
                </c:pt>
              </c:numCache>
            </c:numRef>
          </c:bubbleSize>
          <c:bubble3D val="1"/>
          <c:extLst>
            <c:ext xmlns:c16="http://schemas.microsoft.com/office/drawing/2014/chart" uri="{C3380CC4-5D6E-409C-BE32-E72D297353CC}">
              <c16:uniqueId val="{00000010-AF08-4FCC-90BE-A0D7B9461972}"/>
            </c:ext>
          </c:extLst>
        </c:ser>
        <c:dLbls>
          <c:dLblPos val="t"/>
          <c:showLegendKey val="0"/>
          <c:showVal val="1"/>
          <c:showCatName val="0"/>
          <c:showSerName val="0"/>
          <c:showPercent val="0"/>
          <c:showBubbleSize val="0"/>
        </c:dLbls>
        <c:bubbleScale val="80"/>
        <c:showNegBubbles val="0"/>
        <c:axId val="296674920"/>
        <c:axId val="296675312"/>
      </c:bubbleChart>
      <c:valAx>
        <c:axId val="29667492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Catalyst sample After Drying</a:t>
                </a:r>
              </a:p>
            </c:rich>
          </c:tx>
          <c:layout>
            <c:manualLayout>
              <c:xMode val="edge"/>
              <c:yMode val="edge"/>
              <c:x val="0.32027941941555749"/>
              <c:y val="0.8584362339322969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6675312"/>
        <c:crosses val="autoZero"/>
        <c:crossBetween val="midCat"/>
      </c:valAx>
      <c:valAx>
        <c:axId val="296675312"/>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Particle size (nm)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96674920"/>
        <c:crosses val="autoZero"/>
        <c:crossBetween val="midCat"/>
      </c:valAx>
      <c:spPr>
        <a:noFill/>
        <a:ln>
          <a:noFill/>
        </a:ln>
        <a:effectLst/>
      </c:spPr>
    </c:plotArea>
    <c:plotVisOnly val="1"/>
    <c:dispBlanksAs val="gap"/>
    <c:showDLblsOverMax val="0"/>
  </c:chart>
  <c:spPr>
    <a:pattFill prst="dotDmnd">
      <a:fgClr>
        <a:srgbClr val="FFC000"/>
      </a:fgClr>
      <a:bgClr>
        <a:schemeClr val="bg1"/>
      </a:bgClr>
    </a:pattFill>
    <a:ln w="38100" cap="flat" cmpd="sng" algn="ctr">
      <a:solidFill>
        <a:sysClr val="windowText" lastClr="000000"/>
      </a:solid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794695812277197"/>
          <c:y val="0.23529411764705882"/>
          <c:w val="0.74012269361852157"/>
          <c:h val="0.4568303226802532"/>
        </c:manualLayout>
      </c:layout>
      <c:bubbleChart>
        <c:varyColors val="1"/>
        <c:ser>
          <c:idx val="0"/>
          <c:order val="0"/>
          <c:invertIfNegative val="0"/>
          <c:dPt>
            <c:idx val="0"/>
            <c:invertIfNegative val="0"/>
            <c:bubble3D val="1"/>
            <c:spPr>
              <a:solidFill>
                <a:schemeClr val="accent1">
                  <a:alpha val="75000"/>
                </a:schemeClr>
              </a:solidFill>
              <a:ln>
                <a:noFill/>
              </a:ln>
              <a:effectLst/>
            </c:spPr>
            <c:extLst>
              <c:ext xmlns:c16="http://schemas.microsoft.com/office/drawing/2014/chart" uri="{C3380CC4-5D6E-409C-BE32-E72D297353CC}">
                <c16:uniqueId val="{00000001-E93B-4AD2-B465-F365A5402801}"/>
              </c:ext>
            </c:extLst>
          </c:dPt>
          <c:dPt>
            <c:idx val="1"/>
            <c:invertIfNegative val="0"/>
            <c:bubble3D val="1"/>
            <c:spPr>
              <a:solidFill>
                <a:schemeClr val="accent2">
                  <a:alpha val="75000"/>
                </a:schemeClr>
              </a:solidFill>
              <a:ln>
                <a:noFill/>
              </a:ln>
              <a:effectLst/>
            </c:spPr>
            <c:extLst>
              <c:ext xmlns:c16="http://schemas.microsoft.com/office/drawing/2014/chart" uri="{C3380CC4-5D6E-409C-BE32-E72D297353CC}">
                <c16:uniqueId val="{00000003-E93B-4AD2-B465-F365A5402801}"/>
              </c:ext>
            </c:extLst>
          </c:dPt>
          <c:dPt>
            <c:idx val="2"/>
            <c:invertIfNegative val="0"/>
            <c:bubble3D val="1"/>
            <c:spPr>
              <a:solidFill>
                <a:schemeClr val="accent3">
                  <a:alpha val="75000"/>
                </a:schemeClr>
              </a:solidFill>
              <a:ln>
                <a:noFill/>
              </a:ln>
              <a:effectLst/>
            </c:spPr>
            <c:extLst>
              <c:ext xmlns:c16="http://schemas.microsoft.com/office/drawing/2014/chart" uri="{C3380CC4-5D6E-409C-BE32-E72D297353CC}">
                <c16:uniqueId val="{00000005-E93B-4AD2-B465-F365A5402801}"/>
              </c:ext>
            </c:extLst>
          </c:dPt>
          <c:dPt>
            <c:idx val="3"/>
            <c:invertIfNegative val="0"/>
            <c:bubble3D val="1"/>
            <c:spPr>
              <a:solidFill>
                <a:schemeClr val="accent4">
                  <a:alpha val="75000"/>
                </a:schemeClr>
              </a:solidFill>
              <a:ln>
                <a:noFill/>
              </a:ln>
              <a:effectLst/>
            </c:spPr>
            <c:extLst>
              <c:ext xmlns:c16="http://schemas.microsoft.com/office/drawing/2014/chart" uri="{C3380CC4-5D6E-409C-BE32-E72D297353CC}">
                <c16:uniqueId val="{00000007-E93B-4AD2-B465-F365A5402801}"/>
              </c:ext>
            </c:extLst>
          </c:dPt>
          <c:dPt>
            <c:idx val="4"/>
            <c:invertIfNegative val="0"/>
            <c:bubble3D val="1"/>
            <c:spPr>
              <a:solidFill>
                <a:schemeClr val="accent5">
                  <a:alpha val="75000"/>
                </a:schemeClr>
              </a:solidFill>
              <a:ln>
                <a:noFill/>
              </a:ln>
              <a:effectLst/>
            </c:spPr>
            <c:extLst>
              <c:ext xmlns:c16="http://schemas.microsoft.com/office/drawing/2014/chart" uri="{C3380CC4-5D6E-409C-BE32-E72D297353CC}">
                <c16:uniqueId val="{00000009-E93B-4AD2-B465-F365A5402801}"/>
              </c:ext>
            </c:extLst>
          </c:dPt>
          <c:dPt>
            <c:idx val="5"/>
            <c:invertIfNegative val="0"/>
            <c:bubble3D val="1"/>
            <c:spPr>
              <a:solidFill>
                <a:schemeClr val="accent6">
                  <a:alpha val="75000"/>
                </a:schemeClr>
              </a:solidFill>
              <a:ln>
                <a:noFill/>
              </a:ln>
              <a:effectLst/>
            </c:spPr>
            <c:extLst>
              <c:ext xmlns:c16="http://schemas.microsoft.com/office/drawing/2014/chart" uri="{C3380CC4-5D6E-409C-BE32-E72D297353CC}">
                <c16:uniqueId val="{0000000B-E93B-4AD2-B465-F365A5402801}"/>
              </c:ext>
            </c:extLst>
          </c:dPt>
          <c:dPt>
            <c:idx val="6"/>
            <c:invertIfNegative val="0"/>
            <c:bubble3D val="1"/>
            <c:spPr>
              <a:solidFill>
                <a:schemeClr val="accent1">
                  <a:lumMod val="60000"/>
                  <a:alpha val="75000"/>
                </a:schemeClr>
              </a:solidFill>
              <a:ln>
                <a:noFill/>
              </a:ln>
              <a:effectLst/>
            </c:spPr>
            <c:extLst>
              <c:ext xmlns:c16="http://schemas.microsoft.com/office/drawing/2014/chart" uri="{C3380CC4-5D6E-409C-BE32-E72D297353CC}">
                <c16:uniqueId val="{0000000D-E93B-4AD2-B465-F365A5402801}"/>
              </c:ext>
            </c:extLst>
          </c:dPt>
          <c:dPt>
            <c:idx val="7"/>
            <c:invertIfNegative val="0"/>
            <c:bubble3D val="1"/>
            <c:spPr>
              <a:solidFill>
                <a:schemeClr val="accent2">
                  <a:lumMod val="60000"/>
                  <a:alpha val="75000"/>
                </a:schemeClr>
              </a:solidFill>
              <a:ln>
                <a:noFill/>
              </a:ln>
              <a:effectLst/>
            </c:spPr>
            <c:extLst>
              <c:ext xmlns:c16="http://schemas.microsoft.com/office/drawing/2014/chart" uri="{C3380CC4-5D6E-409C-BE32-E72D297353CC}">
                <c16:uniqueId val="{0000000F-E93B-4AD2-B465-F365A5402801}"/>
              </c:ext>
            </c:extLst>
          </c:dPt>
          <c:dLbls>
            <c:dLbl>
              <c:idx val="2"/>
              <c:layout>
                <c:manualLayout>
                  <c:x val="-7.9128452227053711E-2"/>
                  <c:y val="0.1223979294254884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93B-4AD2-B465-F365A5402801}"/>
                </c:ext>
              </c:extLst>
            </c:dLbl>
            <c:dLbl>
              <c:idx val="4"/>
              <c:layout>
                <c:manualLayout>
                  <c:x val="-5.1466760684765148E-2"/>
                  <c:y val="-7.25094779819189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93B-4AD2-B465-F365A5402801}"/>
                </c:ext>
              </c:extLst>
            </c:dLbl>
            <c:dLbl>
              <c:idx val="5"/>
              <c:layout>
                <c:manualLayout>
                  <c:x val="7.6123320405830199E-4"/>
                  <c:y val="1.19561096529600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93B-4AD2-B465-F365A5402801}"/>
                </c:ext>
              </c:extLst>
            </c:dLbl>
            <c:dLbl>
              <c:idx val="7"/>
              <c:layout>
                <c:manualLayout>
                  <c:x val="-3.1436204802758008E-2"/>
                  <c:y val="-0.1277624671916010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93B-4AD2-B465-F365A540280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'After calcination'!$D$2:$D$10</c:f>
              <c:numCache>
                <c:formatCode>General</c:formatCode>
                <c:ptCount val="9"/>
                <c:pt idx="0">
                  <c:v>1</c:v>
                </c:pt>
                <c:pt idx="1">
                  <c:v>2</c:v>
                </c:pt>
                <c:pt idx="2">
                  <c:v>3</c:v>
                </c:pt>
                <c:pt idx="3">
                  <c:v>4</c:v>
                </c:pt>
                <c:pt idx="4">
                  <c:v>5</c:v>
                </c:pt>
                <c:pt idx="5">
                  <c:v>6</c:v>
                </c:pt>
                <c:pt idx="6">
                  <c:v>7</c:v>
                </c:pt>
                <c:pt idx="7">
                  <c:v>8</c:v>
                </c:pt>
              </c:numCache>
            </c:numRef>
          </c:xVal>
          <c:yVal>
            <c:numRef>
              <c:f>'After calcination'!$E$2:$E$9</c:f>
              <c:numCache>
                <c:formatCode>General</c:formatCode>
                <c:ptCount val="8"/>
                <c:pt idx="0">
                  <c:v>97.4</c:v>
                </c:pt>
                <c:pt idx="1">
                  <c:v>103.9</c:v>
                </c:pt>
                <c:pt idx="2">
                  <c:v>100.3</c:v>
                </c:pt>
                <c:pt idx="3">
                  <c:v>106.9</c:v>
                </c:pt>
                <c:pt idx="4">
                  <c:v>102.9</c:v>
                </c:pt>
                <c:pt idx="5">
                  <c:v>96.6</c:v>
                </c:pt>
                <c:pt idx="6">
                  <c:v>109</c:v>
                </c:pt>
                <c:pt idx="7">
                  <c:v>101.2</c:v>
                </c:pt>
              </c:numCache>
            </c:numRef>
          </c:yVal>
          <c:bubbleSize>
            <c:numRef>
              <c:f>'After calcination'!$E$2:$E$9</c:f>
              <c:numCache>
                <c:formatCode>General</c:formatCode>
                <c:ptCount val="8"/>
                <c:pt idx="0">
                  <c:v>97.4</c:v>
                </c:pt>
                <c:pt idx="1">
                  <c:v>103.9</c:v>
                </c:pt>
                <c:pt idx="2">
                  <c:v>100.3</c:v>
                </c:pt>
                <c:pt idx="3">
                  <c:v>106.9</c:v>
                </c:pt>
                <c:pt idx="4">
                  <c:v>102.9</c:v>
                </c:pt>
                <c:pt idx="5">
                  <c:v>96.6</c:v>
                </c:pt>
                <c:pt idx="6">
                  <c:v>109</c:v>
                </c:pt>
                <c:pt idx="7">
                  <c:v>101.2</c:v>
                </c:pt>
              </c:numCache>
            </c:numRef>
          </c:bubbleSize>
          <c:bubble3D val="1"/>
          <c:extLst>
            <c:ext xmlns:c16="http://schemas.microsoft.com/office/drawing/2014/chart" uri="{C3380CC4-5D6E-409C-BE32-E72D297353CC}">
              <c16:uniqueId val="{00000010-E93B-4AD2-B465-F365A5402801}"/>
            </c:ext>
          </c:extLst>
        </c:ser>
        <c:dLbls>
          <c:dLblPos val="t"/>
          <c:showLegendKey val="0"/>
          <c:showVal val="1"/>
          <c:showCatName val="0"/>
          <c:showSerName val="0"/>
          <c:showPercent val="0"/>
          <c:showBubbleSize val="0"/>
        </c:dLbls>
        <c:bubbleScale val="30"/>
        <c:showNegBubbles val="0"/>
        <c:axId val="299941768"/>
        <c:axId val="299942160"/>
      </c:bubbleChart>
      <c:valAx>
        <c:axId val="29994176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Catalyst sample after calcination</a:t>
                </a:r>
              </a:p>
            </c:rich>
          </c:tx>
          <c:layout>
            <c:manualLayout>
              <c:xMode val="edge"/>
              <c:yMode val="edge"/>
              <c:x val="0.26941136835507501"/>
              <c:y val="0.8215192218619731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9942160"/>
        <c:crosses val="autoZero"/>
        <c:crossBetween val="midCat"/>
      </c:valAx>
      <c:valAx>
        <c:axId val="299942160"/>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Particle size (nm)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9941768"/>
        <c:crosses val="autoZero"/>
        <c:crossBetween val="midCat"/>
      </c:valAx>
      <c:spPr>
        <a:noFill/>
        <a:ln>
          <a:noFill/>
        </a:ln>
        <a:effectLst/>
      </c:spPr>
    </c:plotArea>
    <c:plotVisOnly val="1"/>
    <c:dispBlanksAs val="gap"/>
    <c:showDLblsOverMax val="0"/>
  </c:chart>
  <c:spPr>
    <a:pattFill prst="dotDmnd">
      <a:fgClr>
        <a:srgbClr val="FFC000"/>
      </a:fgClr>
      <a:bgClr>
        <a:schemeClr val="bg1"/>
      </a:bgClr>
    </a:pattFill>
    <a:ln w="38100" cap="flat" cmpd="sng" algn="ctr">
      <a:solidFill>
        <a:sysClr val="windowText" lastClr="000000"/>
      </a:solidFill>
      <a:round/>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ubbleChart>
        <c:varyColors val="1"/>
        <c:ser>
          <c:idx val="0"/>
          <c:order val="0"/>
          <c:invertIfNegative val="0"/>
          <c:dPt>
            <c:idx val="0"/>
            <c:invertIfNegative val="0"/>
            <c:bubble3D val="1"/>
            <c:spPr>
              <a:solidFill>
                <a:schemeClr val="accent1">
                  <a:alpha val="75000"/>
                </a:schemeClr>
              </a:solidFill>
              <a:ln>
                <a:noFill/>
              </a:ln>
              <a:effectLst/>
            </c:spPr>
            <c:extLst>
              <c:ext xmlns:c16="http://schemas.microsoft.com/office/drawing/2014/chart" uri="{C3380CC4-5D6E-409C-BE32-E72D297353CC}">
                <c16:uniqueId val="{00000001-5F40-41C4-BC3D-6767E3EF464D}"/>
              </c:ext>
            </c:extLst>
          </c:dPt>
          <c:dPt>
            <c:idx val="1"/>
            <c:invertIfNegative val="0"/>
            <c:bubble3D val="1"/>
            <c:spPr>
              <a:solidFill>
                <a:schemeClr val="accent2">
                  <a:alpha val="75000"/>
                </a:schemeClr>
              </a:solidFill>
              <a:ln>
                <a:noFill/>
              </a:ln>
              <a:effectLst/>
            </c:spPr>
            <c:extLst>
              <c:ext xmlns:c16="http://schemas.microsoft.com/office/drawing/2014/chart" uri="{C3380CC4-5D6E-409C-BE32-E72D297353CC}">
                <c16:uniqueId val="{00000003-5F40-41C4-BC3D-6767E3EF464D}"/>
              </c:ext>
            </c:extLst>
          </c:dPt>
          <c:dPt>
            <c:idx val="2"/>
            <c:invertIfNegative val="0"/>
            <c:bubble3D val="1"/>
            <c:spPr>
              <a:solidFill>
                <a:schemeClr val="accent3">
                  <a:alpha val="75000"/>
                </a:schemeClr>
              </a:solidFill>
              <a:ln>
                <a:noFill/>
              </a:ln>
              <a:effectLst/>
            </c:spPr>
            <c:extLst>
              <c:ext xmlns:c16="http://schemas.microsoft.com/office/drawing/2014/chart" uri="{C3380CC4-5D6E-409C-BE32-E72D297353CC}">
                <c16:uniqueId val="{00000005-5F40-41C4-BC3D-6767E3EF464D}"/>
              </c:ext>
            </c:extLst>
          </c:dPt>
          <c:dPt>
            <c:idx val="3"/>
            <c:invertIfNegative val="0"/>
            <c:bubble3D val="1"/>
            <c:spPr>
              <a:solidFill>
                <a:schemeClr val="accent4">
                  <a:alpha val="75000"/>
                </a:schemeClr>
              </a:solidFill>
              <a:ln>
                <a:noFill/>
              </a:ln>
              <a:effectLst/>
            </c:spPr>
            <c:extLst>
              <c:ext xmlns:c16="http://schemas.microsoft.com/office/drawing/2014/chart" uri="{C3380CC4-5D6E-409C-BE32-E72D297353CC}">
                <c16:uniqueId val="{00000007-5F40-41C4-BC3D-6767E3EF464D}"/>
              </c:ext>
            </c:extLst>
          </c:dPt>
          <c:dPt>
            <c:idx val="4"/>
            <c:invertIfNegative val="0"/>
            <c:bubble3D val="1"/>
            <c:spPr>
              <a:solidFill>
                <a:schemeClr val="accent5">
                  <a:alpha val="75000"/>
                </a:schemeClr>
              </a:solidFill>
              <a:ln>
                <a:noFill/>
              </a:ln>
              <a:effectLst/>
            </c:spPr>
            <c:extLst>
              <c:ext xmlns:c16="http://schemas.microsoft.com/office/drawing/2014/chart" uri="{C3380CC4-5D6E-409C-BE32-E72D297353CC}">
                <c16:uniqueId val="{00000009-5F40-41C4-BC3D-6767E3EF464D}"/>
              </c:ext>
            </c:extLst>
          </c:dPt>
          <c:dPt>
            <c:idx val="5"/>
            <c:invertIfNegative val="0"/>
            <c:bubble3D val="1"/>
            <c:spPr>
              <a:solidFill>
                <a:schemeClr val="accent6">
                  <a:alpha val="75000"/>
                </a:schemeClr>
              </a:solidFill>
              <a:ln>
                <a:noFill/>
              </a:ln>
              <a:effectLst/>
            </c:spPr>
            <c:extLst>
              <c:ext xmlns:c16="http://schemas.microsoft.com/office/drawing/2014/chart" uri="{C3380CC4-5D6E-409C-BE32-E72D297353CC}">
                <c16:uniqueId val="{0000000B-5F40-41C4-BC3D-6767E3EF464D}"/>
              </c:ext>
            </c:extLst>
          </c:dPt>
          <c:dPt>
            <c:idx val="6"/>
            <c:invertIfNegative val="0"/>
            <c:bubble3D val="1"/>
            <c:spPr>
              <a:solidFill>
                <a:schemeClr val="accent1">
                  <a:lumMod val="60000"/>
                  <a:alpha val="75000"/>
                </a:schemeClr>
              </a:solidFill>
              <a:ln>
                <a:noFill/>
              </a:ln>
              <a:effectLst/>
            </c:spPr>
            <c:extLst>
              <c:ext xmlns:c16="http://schemas.microsoft.com/office/drawing/2014/chart" uri="{C3380CC4-5D6E-409C-BE32-E72D297353CC}">
                <c16:uniqueId val="{0000000D-5F40-41C4-BC3D-6767E3EF464D}"/>
              </c:ext>
            </c:extLst>
          </c:dPt>
          <c:dPt>
            <c:idx val="7"/>
            <c:invertIfNegative val="0"/>
            <c:bubble3D val="1"/>
            <c:spPr>
              <a:solidFill>
                <a:schemeClr val="accent2">
                  <a:lumMod val="60000"/>
                  <a:alpha val="75000"/>
                </a:schemeClr>
              </a:solidFill>
              <a:ln>
                <a:noFill/>
              </a:ln>
              <a:effectLst/>
            </c:spPr>
            <c:extLst>
              <c:ext xmlns:c16="http://schemas.microsoft.com/office/drawing/2014/chart" uri="{C3380CC4-5D6E-409C-BE32-E72D297353CC}">
                <c16:uniqueId val="{0000000F-5F40-41C4-BC3D-6767E3EF464D}"/>
              </c:ext>
            </c:extLst>
          </c:dPt>
          <c:dLbls>
            <c:dLbl>
              <c:idx val="2"/>
              <c:layout>
                <c:manualLayout>
                  <c:x val="-0.14950690980911885"/>
                  <c:y val="5.1021313816170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40-41C4-BC3D-6767E3EF464D}"/>
                </c:ext>
              </c:extLst>
            </c:dLbl>
            <c:dLbl>
              <c:idx val="3"/>
              <c:layout>
                <c:manualLayout>
                  <c:x val="-0.1170152939615647"/>
                  <c:y val="-0.1656699587156940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F40-41C4-BC3D-6767E3EF464D}"/>
                </c:ext>
              </c:extLst>
            </c:dLbl>
            <c:dLbl>
              <c:idx val="4"/>
              <c:layout>
                <c:manualLayout>
                  <c:x val="-5.9977289402034346E-2"/>
                  <c:y val="-0.1504272524064241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F40-41C4-BC3D-6767E3EF464D}"/>
                </c:ext>
              </c:extLst>
            </c:dLbl>
            <c:dLbl>
              <c:idx val="5"/>
              <c:layout>
                <c:manualLayout>
                  <c:x val="1.4160520957856554E-2"/>
                  <c:y val="-0.17137403606531873"/>
                </c:manualLayout>
              </c:layout>
              <c:dLblPos val="r"/>
              <c:showLegendKey val="0"/>
              <c:showVal val="1"/>
              <c:showCatName val="0"/>
              <c:showSerName val="0"/>
              <c:showPercent val="0"/>
              <c:showBubbleSize val="0"/>
              <c:extLst>
                <c:ext xmlns:c15="http://schemas.microsoft.com/office/drawing/2012/chart" uri="{CE6537A1-D6FC-4f65-9D91-7224C49458BB}">
                  <c15:layout>
                    <c:manualLayout>
                      <c:w val="8.8446671010071434E-2"/>
                      <c:h val="6.6921136919570551E-2"/>
                    </c:manualLayout>
                  </c15:layout>
                </c:ext>
                <c:ext xmlns:c16="http://schemas.microsoft.com/office/drawing/2014/chart" uri="{C3380CC4-5D6E-409C-BE32-E72D297353CC}">
                  <c16:uniqueId val="{0000000B-5F40-41C4-BC3D-6767E3EF464D}"/>
                </c:ext>
              </c:extLst>
            </c:dLbl>
            <c:dLbl>
              <c:idx val="6"/>
              <c:layout>
                <c:manualLayout>
                  <c:x val="-5.2424384770411933E-2"/>
                  <c:y val="0.1065954329855765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F40-41C4-BC3D-6767E3EF464D}"/>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Sheet15!$A$2:$A$9</c:f>
              <c:numCache>
                <c:formatCode>0.00</c:formatCode>
                <c:ptCount val="8"/>
                <c:pt idx="0">
                  <c:v>23.072399999999998</c:v>
                </c:pt>
                <c:pt idx="1">
                  <c:v>29.4163</c:v>
                </c:pt>
                <c:pt idx="2">
                  <c:v>35.979999999999997</c:v>
                </c:pt>
                <c:pt idx="3">
                  <c:v>39.440300000000001</c:v>
                </c:pt>
                <c:pt idx="4">
                  <c:v>43.1753</c:v>
                </c:pt>
                <c:pt idx="5">
                  <c:v>47.514499999999998</c:v>
                </c:pt>
                <c:pt idx="6">
                  <c:v>48.5306</c:v>
                </c:pt>
                <c:pt idx="7">
                  <c:v>57.428600000000003</c:v>
                </c:pt>
              </c:numCache>
            </c:numRef>
          </c:xVal>
          <c:yVal>
            <c:numRef>
              <c:f>Sheet15!$B$2:$B$9</c:f>
              <c:numCache>
                <c:formatCode>0.00</c:formatCode>
                <c:ptCount val="8"/>
                <c:pt idx="0">
                  <c:v>79.400628075338176</c:v>
                </c:pt>
                <c:pt idx="1">
                  <c:v>73.51008700665912</c:v>
                </c:pt>
                <c:pt idx="2">
                  <c:v>52.16247173318289</c:v>
                </c:pt>
                <c:pt idx="3">
                  <c:v>56.181140756108469</c:v>
                </c:pt>
                <c:pt idx="4">
                  <c:v>51.527201146032766</c:v>
                </c:pt>
                <c:pt idx="5">
                  <c:v>46.176699456777882</c:v>
                </c:pt>
                <c:pt idx="6">
                  <c:v>43.386140482796286</c:v>
                </c:pt>
                <c:pt idx="7">
                  <c:v>39.60133062225578</c:v>
                </c:pt>
              </c:numCache>
            </c:numRef>
          </c:yVal>
          <c:bubbleSize>
            <c:numRef>
              <c:f>Sheet15!$B$2:$B$9</c:f>
              <c:numCache>
                <c:formatCode>0.00</c:formatCode>
                <c:ptCount val="8"/>
                <c:pt idx="0">
                  <c:v>79.400628075338176</c:v>
                </c:pt>
                <c:pt idx="1">
                  <c:v>73.51008700665912</c:v>
                </c:pt>
                <c:pt idx="2">
                  <c:v>52.16247173318289</c:v>
                </c:pt>
                <c:pt idx="3">
                  <c:v>56.181140756108469</c:v>
                </c:pt>
                <c:pt idx="4">
                  <c:v>51.527201146032766</c:v>
                </c:pt>
                <c:pt idx="5">
                  <c:v>46.176699456777882</c:v>
                </c:pt>
                <c:pt idx="6">
                  <c:v>43.386140482796286</c:v>
                </c:pt>
                <c:pt idx="7">
                  <c:v>39.60133062225578</c:v>
                </c:pt>
              </c:numCache>
            </c:numRef>
          </c:bubbleSize>
          <c:bubble3D val="1"/>
          <c:extLst>
            <c:ext xmlns:c16="http://schemas.microsoft.com/office/drawing/2014/chart" uri="{C3380CC4-5D6E-409C-BE32-E72D297353CC}">
              <c16:uniqueId val="{00000010-5F40-41C4-BC3D-6767E3EF464D}"/>
            </c:ext>
          </c:extLst>
        </c:ser>
        <c:dLbls>
          <c:showLegendKey val="0"/>
          <c:showVal val="0"/>
          <c:showCatName val="0"/>
          <c:showSerName val="0"/>
          <c:showPercent val="0"/>
          <c:showBubbleSize val="0"/>
        </c:dLbls>
        <c:bubbleScale val="40"/>
        <c:showNegBubbles val="0"/>
        <c:axId val="294240552"/>
        <c:axId val="294240944"/>
      </c:bubbleChart>
      <c:valAx>
        <c:axId val="294240552"/>
        <c:scaling>
          <c:orientation val="minMax"/>
          <c:min val="20"/>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Crystal particles at 2theta (⁰)</a:t>
                </a:r>
              </a:p>
            </c:rich>
          </c:tx>
          <c:layout>
            <c:manualLayout>
              <c:xMode val="edge"/>
              <c:yMode val="edge"/>
              <c:x val="0.38615885742428618"/>
              <c:y val="0.9243350310022525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0" sourceLinked="1"/>
        <c:majorTickMark val="cross"/>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94240944"/>
        <c:crosses val="autoZero"/>
        <c:crossBetween val="midCat"/>
      </c:valAx>
      <c:valAx>
        <c:axId val="294240944"/>
        <c:scaling>
          <c:orientation val="minMax"/>
          <c:min val="3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600">
                    <a:solidFill>
                      <a:schemeClr val="tx1"/>
                    </a:solidFill>
                    <a:latin typeface="Times New Roman" panose="02020603050405020304" pitchFamily="18" charset="0"/>
                    <a:cs typeface="Times New Roman" panose="02020603050405020304" pitchFamily="18" charset="0"/>
                  </a:rPr>
                  <a:t>Crystalllite Size (nm)</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cross"/>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94240552"/>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w="25400" cap="flat" cmpd="sng" algn="ctr">
      <a:solidFill>
        <a:sysClr val="windowText" lastClr="000000"/>
      </a:solidFill>
      <a:round/>
    </a:ln>
    <a:effectLst/>
  </c:spPr>
  <c:txPr>
    <a:bodyPr/>
    <a:lstStyle/>
    <a:p>
      <a:pPr>
        <a:defRPr>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Sheet3!$B$1</c:f>
              <c:strCache>
                <c:ptCount val="1"/>
                <c:pt idx="0">
                  <c:v>1</c:v>
                </c:pt>
              </c:strCache>
            </c:strRef>
          </c:tx>
          <c:spPr>
            <a:ln w="19050" cap="rnd">
              <a:solidFill>
                <a:schemeClr val="accent1"/>
              </a:solidFill>
              <a:round/>
            </a:ln>
            <a:effectLst/>
          </c:spPr>
          <c:marker>
            <c:symbol val="none"/>
          </c:marker>
          <c:xVal>
            <c:numRef>
              <c:f>Sheet3!$A$2:$A$1580</c:f>
              <c:numCache>
                <c:formatCode>General</c:formatCode>
                <c:ptCount val="1579"/>
                <c:pt idx="0">
                  <c:v>45.99</c:v>
                </c:pt>
                <c:pt idx="1">
                  <c:v>46.02</c:v>
                </c:pt>
                <c:pt idx="2">
                  <c:v>46.04</c:v>
                </c:pt>
                <c:pt idx="3">
                  <c:v>46.06</c:v>
                </c:pt>
                <c:pt idx="4">
                  <c:v>46.08</c:v>
                </c:pt>
                <c:pt idx="5">
                  <c:v>46.1</c:v>
                </c:pt>
                <c:pt idx="6">
                  <c:v>46.12</c:v>
                </c:pt>
                <c:pt idx="7">
                  <c:v>46.13</c:v>
                </c:pt>
                <c:pt idx="8">
                  <c:v>46.15</c:v>
                </c:pt>
                <c:pt idx="9">
                  <c:v>46.17</c:v>
                </c:pt>
                <c:pt idx="10">
                  <c:v>46.18</c:v>
                </c:pt>
                <c:pt idx="11">
                  <c:v>46.2</c:v>
                </c:pt>
                <c:pt idx="12">
                  <c:v>46.22</c:v>
                </c:pt>
                <c:pt idx="13">
                  <c:v>46.23</c:v>
                </c:pt>
                <c:pt idx="14">
                  <c:v>46.25</c:v>
                </c:pt>
                <c:pt idx="15">
                  <c:v>46.26</c:v>
                </c:pt>
                <c:pt idx="16">
                  <c:v>46.28</c:v>
                </c:pt>
                <c:pt idx="17">
                  <c:v>46.29</c:v>
                </c:pt>
                <c:pt idx="18">
                  <c:v>46.3</c:v>
                </c:pt>
                <c:pt idx="19">
                  <c:v>46.32</c:v>
                </c:pt>
                <c:pt idx="20">
                  <c:v>46.34</c:v>
                </c:pt>
                <c:pt idx="21">
                  <c:v>46.35</c:v>
                </c:pt>
                <c:pt idx="22">
                  <c:v>46.37</c:v>
                </c:pt>
                <c:pt idx="23">
                  <c:v>46.39</c:v>
                </c:pt>
                <c:pt idx="24">
                  <c:v>46.4</c:v>
                </c:pt>
                <c:pt idx="25">
                  <c:v>46.41</c:v>
                </c:pt>
                <c:pt idx="26">
                  <c:v>46.43</c:v>
                </c:pt>
                <c:pt idx="27">
                  <c:v>46.44</c:v>
                </c:pt>
                <c:pt idx="28">
                  <c:v>46.46</c:v>
                </c:pt>
                <c:pt idx="29">
                  <c:v>46.47</c:v>
                </c:pt>
                <c:pt idx="30">
                  <c:v>46.48</c:v>
                </c:pt>
                <c:pt idx="31">
                  <c:v>46.5</c:v>
                </c:pt>
                <c:pt idx="32">
                  <c:v>46.51</c:v>
                </c:pt>
                <c:pt idx="33">
                  <c:v>46.53</c:v>
                </c:pt>
                <c:pt idx="34">
                  <c:v>46.54</c:v>
                </c:pt>
                <c:pt idx="35">
                  <c:v>46.56</c:v>
                </c:pt>
                <c:pt idx="36">
                  <c:v>46.56</c:v>
                </c:pt>
                <c:pt idx="37">
                  <c:v>46.58</c:v>
                </c:pt>
                <c:pt idx="38">
                  <c:v>46.59</c:v>
                </c:pt>
                <c:pt idx="39">
                  <c:v>46.6</c:v>
                </c:pt>
                <c:pt idx="40">
                  <c:v>46.61</c:v>
                </c:pt>
                <c:pt idx="41">
                  <c:v>46.62</c:v>
                </c:pt>
                <c:pt idx="42">
                  <c:v>46.64</c:v>
                </c:pt>
                <c:pt idx="43">
                  <c:v>46.65</c:v>
                </c:pt>
                <c:pt idx="44">
                  <c:v>46.66</c:v>
                </c:pt>
                <c:pt idx="45">
                  <c:v>46.67</c:v>
                </c:pt>
                <c:pt idx="46">
                  <c:v>46.68</c:v>
                </c:pt>
                <c:pt idx="47">
                  <c:v>46.68</c:v>
                </c:pt>
                <c:pt idx="48">
                  <c:v>46.7</c:v>
                </c:pt>
                <c:pt idx="49">
                  <c:v>46.71</c:v>
                </c:pt>
                <c:pt idx="50">
                  <c:v>46.72</c:v>
                </c:pt>
                <c:pt idx="51">
                  <c:v>46.73</c:v>
                </c:pt>
                <c:pt idx="52">
                  <c:v>46.74</c:v>
                </c:pt>
                <c:pt idx="53">
                  <c:v>46.75</c:v>
                </c:pt>
                <c:pt idx="54">
                  <c:v>46.76</c:v>
                </c:pt>
                <c:pt idx="55">
                  <c:v>46.77</c:v>
                </c:pt>
                <c:pt idx="56">
                  <c:v>46.78</c:v>
                </c:pt>
                <c:pt idx="57">
                  <c:v>46.78</c:v>
                </c:pt>
                <c:pt idx="58">
                  <c:v>46.79</c:v>
                </c:pt>
                <c:pt idx="59">
                  <c:v>46.8</c:v>
                </c:pt>
                <c:pt idx="60">
                  <c:v>46.81</c:v>
                </c:pt>
                <c:pt idx="61">
                  <c:v>46.81</c:v>
                </c:pt>
                <c:pt idx="62">
                  <c:v>46.83</c:v>
                </c:pt>
                <c:pt idx="63">
                  <c:v>46.83</c:v>
                </c:pt>
                <c:pt idx="64">
                  <c:v>46.84</c:v>
                </c:pt>
                <c:pt idx="65">
                  <c:v>46.85</c:v>
                </c:pt>
                <c:pt idx="66">
                  <c:v>46.87</c:v>
                </c:pt>
                <c:pt idx="67">
                  <c:v>46.89</c:v>
                </c:pt>
                <c:pt idx="68">
                  <c:v>46.94</c:v>
                </c:pt>
                <c:pt idx="69">
                  <c:v>47.02</c:v>
                </c:pt>
                <c:pt idx="70">
                  <c:v>47.16</c:v>
                </c:pt>
                <c:pt idx="71">
                  <c:v>47.37</c:v>
                </c:pt>
                <c:pt idx="72">
                  <c:v>47.65</c:v>
                </c:pt>
                <c:pt idx="73">
                  <c:v>48</c:v>
                </c:pt>
                <c:pt idx="74">
                  <c:v>48.41</c:v>
                </c:pt>
                <c:pt idx="75">
                  <c:v>48.86</c:v>
                </c:pt>
                <c:pt idx="76">
                  <c:v>49.34</c:v>
                </c:pt>
                <c:pt idx="77">
                  <c:v>49.83</c:v>
                </c:pt>
                <c:pt idx="78">
                  <c:v>50.33</c:v>
                </c:pt>
                <c:pt idx="79">
                  <c:v>50.83</c:v>
                </c:pt>
                <c:pt idx="80">
                  <c:v>51.34</c:v>
                </c:pt>
                <c:pt idx="81">
                  <c:v>51.85</c:v>
                </c:pt>
                <c:pt idx="82">
                  <c:v>52.36</c:v>
                </c:pt>
                <c:pt idx="83">
                  <c:v>52.88</c:v>
                </c:pt>
                <c:pt idx="84">
                  <c:v>53.42</c:v>
                </c:pt>
                <c:pt idx="85">
                  <c:v>53.96</c:v>
                </c:pt>
                <c:pt idx="86">
                  <c:v>54.5</c:v>
                </c:pt>
                <c:pt idx="87">
                  <c:v>55.05</c:v>
                </c:pt>
                <c:pt idx="88">
                  <c:v>55.59</c:v>
                </c:pt>
                <c:pt idx="89">
                  <c:v>56.14</c:v>
                </c:pt>
                <c:pt idx="90">
                  <c:v>56.68</c:v>
                </c:pt>
                <c:pt idx="91">
                  <c:v>57.22</c:v>
                </c:pt>
                <c:pt idx="92">
                  <c:v>57.76</c:v>
                </c:pt>
                <c:pt idx="93">
                  <c:v>58.29</c:v>
                </c:pt>
                <c:pt idx="94">
                  <c:v>58.83</c:v>
                </c:pt>
                <c:pt idx="95">
                  <c:v>59.37</c:v>
                </c:pt>
                <c:pt idx="96">
                  <c:v>59.91</c:v>
                </c:pt>
                <c:pt idx="97">
                  <c:v>60.44</c:v>
                </c:pt>
                <c:pt idx="98">
                  <c:v>60.98</c:v>
                </c:pt>
                <c:pt idx="99">
                  <c:v>61.52</c:v>
                </c:pt>
                <c:pt idx="100">
                  <c:v>62.05</c:v>
                </c:pt>
                <c:pt idx="101">
                  <c:v>62.59</c:v>
                </c:pt>
                <c:pt idx="102">
                  <c:v>63.13</c:v>
                </c:pt>
                <c:pt idx="103">
                  <c:v>63.66</c:v>
                </c:pt>
                <c:pt idx="104">
                  <c:v>64.2</c:v>
                </c:pt>
                <c:pt idx="105">
                  <c:v>64.739999999999995</c:v>
                </c:pt>
                <c:pt idx="106">
                  <c:v>65.27</c:v>
                </c:pt>
                <c:pt idx="107">
                  <c:v>65.81</c:v>
                </c:pt>
                <c:pt idx="108">
                  <c:v>66.36</c:v>
                </c:pt>
                <c:pt idx="109">
                  <c:v>66.89</c:v>
                </c:pt>
                <c:pt idx="110">
                  <c:v>67.430000000000007</c:v>
                </c:pt>
                <c:pt idx="111">
                  <c:v>67.98</c:v>
                </c:pt>
                <c:pt idx="112">
                  <c:v>68.52</c:v>
                </c:pt>
                <c:pt idx="113">
                  <c:v>69.06</c:v>
                </c:pt>
                <c:pt idx="114">
                  <c:v>69.62</c:v>
                </c:pt>
                <c:pt idx="115">
                  <c:v>70.17</c:v>
                </c:pt>
                <c:pt idx="116">
                  <c:v>70.709999999999994</c:v>
                </c:pt>
                <c:pt idx="117">
                  <c:v>71.260000000000005</c:v>
                </c:pt>
                <c:pt idx="118">
                  <c:v>71.819999999999993</c:v>
                </c:pt>
                <c:pt idx="119">
                  <c:v>72.36</c:v>
                </c:pt>
                <c:pt idx="120">
                  <c:v>72.92</c:v>
                </c:pt>
                <c:pt idx="121">
                  <c:v>73.47</c:v>
                </c:pt>
                <c:pt idx="122">
                  <c:v>74.02</c:v>
                </c:pt>
                <c:pt idx="123">
                  <c:v>74.569999999999993</c:v>
                </c:pt>
                <c:pt idx="124">
                  <c:v>75.14</c:v>
                </c:pt>
                <c:pt idx="125">
                  <c:v>75.69</c:v>
                </c:pt>
                <c:pt idx="126">
                  <c:v>76.260000000000005</c:v>
                </c:pt>
                <c:pt idx="127">
                  <c:v>76.819999999999993</c:v>
                </c:pt>
                <c:pt idx="128">
                  <c:v>77.38</c:v>
                </c:pt>
                <c:pt idx="129">
                  <c:v>77.94</c:v>
                </c:pt>
                <c:pt idx="130">
                  <c:v>78.5</c:v>
                </c:pt>
                <c:pt idx="131">
                  <c:v>79.06</c:v>
                </c:pt>
                <c:pt idx="132">
                  <c:v>79.62</c:v>
                </c:pt>
                <c:pt idx="133">
                  <c:v>80.180000000000007</c:v>
                </c:pt>
                <c:pt idx="134">
                  <c:v>80.739999999999995</c:v>
                </c:pt>
                <c:pt idx="135">
                  <c:v>81.31</c:v>
                </c:pt>
                <c:pt idx="136">
                  <c:v>81.88</c:v>
                </c:pt>
                <c:pt idx="137">
                  <c:v>82.44</c:v>
                </c:pt>
                <c:pt idx="138">
                  <c:v>83.02</c:v>
                </c:pt>
                <c:pt idx="139">
                  <c:v>83.59</c:v>
                </c:pt>
                <c:pt idx="140">
                  <c:v>84.17</c:v>
                </c:pt>
                <c:pt idx="141">
                  <c:v>84.74</c:v>
                </c:pt>
                <c:pt idx="142">
                  <c:v>85.32</c:v>
                </c:pt>
                <c:pt idx="143">
                  <c:v>85.9</c:v>
                </c:pt>
                <c:pt idx="144">
                  <c:v>86.48</c:v>
                </c:pt>
                <c:pt idx="145">
                  <c:v>87.06</c:v>
                </c:pt>
                <c:pt idx="146">
                  <c:v>87.64</c:v>
                </c:pt>
                <c:pt idx="147">
                  <c:v>88.22</c:v>
                </c:pt>
                <c:pt idx="148">
                  <c:v>88.81</c:v>
                </c:pt>
                <c:pt idx="149">
                  <c:v>89.39</c:v>
                </c:pt>
                <c:pt idx="150">
                  <c:v>89.98</c:v>
                </c:pt>
                <c:pt idx="151">
                  <c:v>90.57</c:v>
                </c:pt>
                <c:pt idx="152">
                  <c:v>91.15</c:v>
                </c:pt>
                <c:pt idx="153">
                  <c:v>91.74</c:v>
                </c:pt>
                <c:pt idx="154">
                  <c:v>92.33</c:v>
                </c:pt>
                <c:pt idx="155">
                  <c:v>92.92</c:v>
                </c:pt>
                <c:pt idx="156">
                  <c:v>93.51</c:v>
                </c:pt>
                <c:pt idx="157">
                  <c:v>94.1</c:v>
                </c:pt>
                <c:pt idx="158">
                  <c:v>94.69</c:v>
                </c:pt>
                <c:pt idx="159">
                  <c:v>95.29</c:v>
                </c:pt>
                <c:pt idx="160">
                  <c:v>95.88</c:v>
                </c:pt>
                <c:pt idx="161">
                  <c:v>96.47</c:v>
                </c:pt>
                <c:pt idx="162">
                  <c:v>97.06</c:v>
                </c:pt>
                <c:pt idx="163">
                  <c:v>97.65</c:v>
                </c:pt>
                <c:pt idx="164">
                  <c:v>98.24</c:v>
                </c:pt>
                <c:pt idx="165">
                  <c:v>98.84</c:v>
                </c:pt>
                <c:pt idx="166">
                  <c:v>99.44</c:v>
                </c:pt>
                <c:pt idx="167">
                  <c:v>100.03</c:v>
                </c:pt>
                <c:pt idx="168">
                  <c:v>100.63</c:v>
                </c:pt>
                <c:pt idx="169">
                  <c:v>101.23</c:v>
                </c:pt>
                <c:pt idx="170">
                  <c:v>101.82</c:v>
                </c:pt>
                <c:pt idx="171">
                  <c:v>102.42</c:v>
                </c:pt>
                <c:pt idx="172">
                  <c:v>103.02</c:v>
                </c:pt>
                <c:pt idx="173">
                  <c:v>103.61</c:v>
                </c:pt>
                <c:pt idx="174">
                  <c:v>104.21</c:v>
                </c:pt>
                <c:pt idx="175">
                  <c:v>104.81</c:v>
                </c:pt>
                <c:pt idx="176">
                  <c:v>105.4</c:v>
                </c:pt>
                <c:pt idx="177">
                  <c:v>106</c:v>
                </c:pt>
                <c:pt idx="178">
                  <c:v>106.6</c:v>
                </c:pt>
                <c:pt idx="179">
                  <c:v>107.19</c:v>
                </c:pt>
                <c:pt idx="180">
                  <c:v>107.79</c:v>
                </c:pt>
                <c:pt idx="181">
                  <c:v>108.39</c:v>
                </c:pt>
                <c:pt idx="182">
                  <c:v>108.99</c:v>
                </c:pt>
                <c:pt idx="183">
                  <c:v>109.59</c:v>
                </c:pt>
                <c:pt idx="184">
                  <c:v>110.2</c:v>
                </c:pt>
                <c:pt idx="185">
                  <c:v>110.8</c:v>
                </c:pt>
                <c:pt idx="186">
                  <c:v>111.4</c:v>
                </c:pt>
                <c:pt idx="187">
                  <c:v>112</c:v>
                </c:pt>
                <c:pt idx="188">
                  <c:v>112.61</c:v>
                </c:pt>
                <c:pt idx="189">
                  <c:v>113.21</c:v>
                </c:pt>
                <c:pt idx="190">
                  <c:v>113.81</c:v>
                </c:pt>
                <c:pt idx="191">
                  <c:v>114.41</c:v>
                </c:pt>
                <c:pt idx="192">
                  <c:v>115.02</c:v>
                </c:pt>
                <c:pt idx="193">
                  <c:v>115.62</c:v>
                </c:pt>
                <c:pt idx="194">
                  <c:v>116.22</c:v>
                </c:pt>
                <c:pt idx="195">
                  <c:v>116.83</c:v>
                </c:pt>
                <c:pt idx="196">
                  <c:v>117.43</c:v>
                </c:pt>
                <c:pt idx="197">
                  <c:v>118.04</c:v>
                </c:pt>
                <c:pt idx="198">
                  <c:v>118.65</c:v>
                </c:pt>
                <c:pt idx="199">
                  <c:v>119.26</c:v>
                </c:pt>
                <c:pt idx="200">
                  <c:v>119.86</c:v>
                </c:pt>
                <c:pt idx="201">
                  <c:v>120.47</c:v>
                </c:pt>
                <c:pt idx="202">
                  <c:v>121.08</c:v>
                </c:pt>
                <c:pt idx="203">
                  <c:v>121.7</c:v>
                </c:pt>
                <c:pt idx="204">
                  <c:v>122.31</c:v>
                </c:pt>
                <c:pt idx="205">
                  <c:v>122.92</c:v>
                </c:pt>
                <c:pt idx="206">
                  <c:v>123.53</c:v>
                </c:pt>
                <c:pt idx="207">
                  <c:v>124.14</c:v>
                </c:pt>
                <c:pt idx="208">
                  <c:v>124.76</c:v>
                </c:pt>
                <c:pt idx="209">
                  <c:v>125.37</c:v>
                </c:pt>
                <c:pt idx="210">
                  <c:v>125.99</c:v>
                </c:pt>
                <c:pt idx="211">
                  <c:v>126.6</c:v>
                </c:pt>
                <c:pt idx="212">
                  <c:v>127.21</c:v>
                </c:pt>
                <c:pt idx="213">
                  <c:v>127.83</c:v>
                </c:pt>
                <c:pt idx="214">
                  <c:v>128.44</c:v>
                </c:pt>
                <c:pt idx="215">
                  <c:v>129.06</c:v>
                </c:pt>
                <c:pt idx="216">
                  <c:v>129.66999999999999</c:v>
                </c:pt>
                <c:pt idx="217">
                  <c:v>130.28</c:v>
                </c:pt>
                <c:pt idx="218">
                  <c:v>130.9</c:v>
                </c:pt>
                <c:pt idx="219">
                  <c:v>131.52000000000001</c:v>
                </c:pt>
                <c:pt idx="220">
                  <c:v>132.13999999999999</c:v>
                </c:pt>
                <c:pt idx="221">
                  <c:v>132.75</c:v>
                </c:pt>
                <c:pt idx="222">
                  <c:v>133.37</c:v>
                </c:pt>
                <c:pt idx="223">
                  <c:v>133.99</c:v>
                </c:pt>
                <c:pt idx="224">
                  <c:v>134.61000000000001</c:v>
                </c:pt>
                <c:pt idx="225">
                  <c:v>135.22999999999999</c:v>
                </c:pt>
                <c:pt idx="226">
                  <c:v>135.85</c:v>
                </c:pt>
                <c:pt idx="227">
                  <c:v>136.47</c:v>
                </c:pt>
                <c:pt idx="228">
                  <c:v>137.09</c:v>
                </c:pt>
                <c:pt idx="229">
                  <c:v>137.71</c:v>
                </c:pt>
                <c:pt idx="230">
                  <c:v>138.33000000000001</c:v>
                </c:pt>
                <c:pt idx="231">
                  <c:v>138.94999999999999</c:v>
                </c:pt>
                <c:pt idx="232">
                  <c:v>139.58000000000001</c:v>
                </c:pt>
                <c:pt idx="233">
                  <c:v>140.21</c:v>
                </c:pt>
                <c:pt idx="234">
                  <c:v>140.83000000000001</c:v>
                </c:pt>
                <c:pt idx="235">
                  <c:v>141.46</c:v>
                </c:pt>
                <c:pt idx="236">
                  <c:v>142.09</c:v>
                </c:pt>
                <c:pt idx="237">
                  <c:v>142.71</c:v>
                </c:pt>
                <c:pt idx="238">
                  <c:v>143.34</c:v>
                </c:pt>
                <c:pt idx="239">
                  <c:v>143.97</c:v>
                </c:pt>
                <c:pt idx="240">
                  <c:v>144.6</c:v>
                </c:pt>
                <c:pt idx="241">
                  <c:v>145.22999999999999</c:v>
                </c:pt>
                <c:pt idx="242">
                  <c:v>145.85</c:v>
                </c:pt>
                <c:pt idx="243">
                  <c:v>146.49</c:v>
                </c:pt>
                <c:pt idx="244">
                  <c:v>147.11000000000001</c:v>
                </c:pt>
                <c:pt idx="245">
                  <c:v>147.74</c:v>
                </c:pt>
                <c:pt idx="246">
                  <c:v>148.37</c:v>
                </c:pt>
                <c:pt idx="247">
                  <c:v>148.99</c:v>
                </c:pt>
                <c:pt idx="248">
                  <c:v>149.62</c:v>
                </c:pt>
                <c:pt idx="249">
                  <c:v>150.25</c:v>
                </c:pt>
                <c:pt idx="250">
                  <c:v>150.87</c:v>
                </c:pt>
                <c:pt idx="251">
                  <c:v>151.5</c:v>
                </c:pt>
                <c:pt idx="252">
                  <c:v>152.12</c:v>
                </c:pt>
                <c:pt idx="253">
                  <c:v>152.75</c:v>
                </c:pt>
                <c:pt idx="254">
                  <c:v>153.37</c:v>
                </c:pt>
                <c:pt idx="255">
                  <c:v>154</c:v>
                </c:pt>
                <c:pt idx="256">
                  <c:v>154.63</c:v>
                </c:pt>
                <c:pt idx="257">
                  <c:v>155.26</c:v>
                </c:pt>
                <c:pt idx="258">
                  <c:v>155.88999999999999</c:v>
                </c:pt>
                <c:pt idx="259">
                  <c:v>156.52000000000001</c:v>
                </c:pt>
                <c:pt idx="260">
                  <c:v>157.13999999999999</c:v>
                </c:pt>
                <c:pt idx="261">
                  <c:v>157.77000000000001</c:v>
                </c:pt>
                <c:pt idx="262">
                  <c:v>158.4</c:v>
                </c:pt>
                <c:pt idx="263">
                  <c:v>159.03</c:v>
                </c:pt>
                <c:pt idx="264">
                  <c:v>159.66</c:v>
                </c:pt>
                <c:pt idx="265">
                  <c:v>160.29</c:v>
                </c:pt>
                <c:pt idx="266">
                  <c:v>160.91999999999999</c:v>
                </c:pt>
                <c:pt idx="267">
                  <c:v>161.55000000000001</c:v>
                </c:pt>
                <c:pt idx="268">
                  <c:v>162.16999999999999</c:v>
                </c:pt>
                <c:pt idx="269">
                  <c:v>162.80000000000001</c:v>
                </c:pt>
                <c:pt idx="270">
                  <c:v>163.43</c:v>
                </c:pt>
                <c:pt idx="271">
                  <c:v>164.06</c:v>
                </c:pt>
                <c:pt idx="272">
                  <c:v>164.69</c:v>
                </c:pt>
                <c:pt idx="273">
                  <c:v>165.32</c:v>
                </c:pt>
                <c:pt idx="274">
                  <c:v>165.94</c:v>
                </c:pt>
                <c:pt idx="275">
                  <c:v>166.57</c:v>
                </c:pt>
                <c:pt idx="276">
                  <c:v>167.2</c:v>
                </c:pt>
                <c:pt idx="277">
                  <c:v>167.83</c:v>
                </c:pt>
                <c:pt idx="278">
                  <c:v>168.46</c:v>
                </c:pt>
                <c:pt idx="279">
                  <c:v>169.08</c:v>
                </c:pt>
                <c:pt idx="280">
                  <c:v>169.71</c:v>
                </c:pt>
                <c:pt idx="281">
                  <c:v>170.34</c:v>
                </c:pt>
                <c:pt idx="282">
                  <c:v>170.96</c:v>
                </c:pt>
                <c:pt idx="283">
                  <c:v>171.58</c:v>
                </c:pt>
                <c:pt idx="284">
                  <c:v>172.21</c:v>
                </c:pt>
                <c:pt idx="285">
                  <c:v>173.07</c:v>
                </c:pt>
                <c:pt idx="286">
                  <c:v>173.7</c:v>
                </c:pt>
                <c:pt idx="287">
                  <c:v>174.33</c:v>
                </c:pt>
                <c:pt idx="288">
                  <c:v>174.96</c:v>
                </c:pt>
                <c:pt idx="289">
                  <c:v>175.58</c:v>
                </c:pt>
                <c:pt idx="290">
                  <c:v>176.2</c:v>
                </c:pt>
                <c:pt idx="291">
                  <c:v>176.81</c:v>
                </c:pt>
                <c:pt idx="292">
                  <c:v>177.39</c:v>
                </c:pt>
                <c:pt idx="293">
                  <c:v>177.94</c:v>
                </c:pt>
                <c:pt idx="294">
                  <c:v>178.43</c:v>
                </c:pt>
                <c:pt idx="295">
                  <c:v>178.86</c:v>
                </c:pt>
                <c:pt idx="296">
                  <c:v>179.22</c:v>
                </c:pt>
                <c:pt idx="297">
                  <c:v>179.52</c:v>
                </c:pt>
                <c:pt idx="298">
                  <c:v>179.76</c:v>
                </c:pt>
                <c:pt idx="299">
                  <c:v>179.95</c:v>
                </c:pt>
                <c:pt idx="300">
                  <c:v>180.09</c:v>
                </c:pt>
                <c:pt idx="301">
                  <c:v>180.2</c:v>
                </c:pt>
                <c:pt idx="302">
                  <c:v>180.28</c:v>
                </c:pt>
                <c:pt idx="303">
                  <c:v>180.34</c:v>
                </c:pt>
                <c:pt idx="304">
                  <c:v>180.4</c:v>
                </c:pt>
                <c:pt idx="305">
                  <c:v>180.45</c:v>
                </c:pt>
                <c:pt idx="306">
                  <c:v>180.5</c:v>
                </c:pt>
                <c:pt idx="307">
                  <c:v>180.56</c:v>
                </c:pt>
                <c:pt idx="308">
                  <c:v>180.62</c:v>
                </c:pt>
                <c:pt idx="309">
                  <c:v>180.7</c:v>
                </c:pt>
                <c:pt idx="310">
                  <c:v>180.78</c:v>
                </c:pt>
                <c:pt idx="311">
                  <c:v>180.86</c:v>
                </c:pt>
                <c:pt idx="312">
                  <c:v>180.95</c:v>
                </c:pt>
                <c:pt idx="313">
                  <c:v>181.04</c:v>
                </c:pt>
                <c:pt idx="314">
                  <c:v>181.14</c:v>
                </c:pt>
                <c:pt idx="315">
                  <c:v>181.25</c:v>
                </c:pt>
                <c:pt idx="316">
                  <c:v>181.35</c:v>
                </c:pt>
                <c:pt idx="317">
                  <c:v>181.46</c:v>
                </c:pt>
                <c:pt idx="318">
                  <c:v>181.57</c:v>
                </c:pt>
                <c:pt idx="319">
                  <c:v>181.68</c:v>
                </c:pt>
                <c:pt idx="320">
                  <c:v>181.79</c:v>
                </c:pt>
                <c:pt idx="321">
                  <c:v>181.9</c:v>
                </c:pt>
                <c:pt idx="322">
                  <c:v>182.01</c:v>
                </c:pt>
                <c:pt idx="323">
                  <c:v>182.12</c:v>
                </c:pt>
                <c:pt idx="324">
                  <c:v>182.22</c:v>
                </c:pt>
                <c:pt idx="325">
                  <c:v>182.32</c:v>
                </c:pt>
                <c:pt idx="326">
                  <c:v>182.42</c:v>
                </c:pt>
                <c:pt idx="327">
                  <c:v>182.53</c:v>
                </c:pt>
                <c:pt idx="328">
                  <c:v>182.62</c:v>
                </c:pt>
                <c:pt idx="329">
                  <c:v>182.72</c:v>
                </c:pt>
                <c:pt idx="330">
                  <c:v>182.81</c:v>
                </c:pt>
                <c:pt idx="331">
                  <c:v>182.9</c:v>
                </c:pt>
                <c:pt idx="332">
                  <c:v>182.99</c:v>
                </c:pt>
                <c:pt idx="333">
                  <c:v>183.08</c:v>
                </c:pt>
                <c:pt idx="334">
                  <c:v>183.17</c:v>
                </c:pt>
                <c:pt idx="335">
                  <c:v>183.25</c:v>
                </c:pt>
                <c:pt idx="336">
                  <c:v>183.33</c:v>
                </c:pt>
                <c:pt idx="337">
                  <c:v>183.41</c:v>
                </c:pt>
                <c:pt idx="338">
                  <c:v>183.49</c:v>
                </c:pt>
                <c:pt idx="339">
                  <c:v>183.57</c:v>
                </c:pt>
                <c:pt idx="340">
                  <c:v>183.65</c:v>
                </c:pt>
                <c:pt idx="341">
                  <c:v>183.73</c:v>
                </c:pt>
                <c:pt idx="342">
                  <c:v>183.8</c:v>
                </c:pt>
                <c:pt idx="343">
                  <c:v>183.87</c:v>
                </c:pt>
                <c:pt idx="344">
                  <c:v>183.94</c:v>
                </c:pt>
                <c:pt idx="345">
                  <c:v>184.03</c:v>
                </c:pt>
                <c:pt idx="346">
                  <c:v>184.1</c:v>
                </c:pt>
                <c:pt idx="347">
                  <c:v>184.17</c:v>
                </c:pt>
                <c:pt idx="348">
                  <c:v>184.24</c:v>
                </c:pt>
                <c:pt idx="349">
                  <c:v>184.31</c:v>
                </c:pt>
                <c:pt idx="350">
                  <c:v>184.38</c:v>
                </c:pt>
                <c:pt idx="351">
                  <c:v>184.46</c:v>
                </c:pt>
                <c:pt idx="352">
                  <c:v>184.56</c:v>
                </c:pt>
                <c:pt idx="353">
                  <c:v>184.7</c:v>
                </c:pt>
                <c:pt idx="354">
                  <c:v>184.9</c:v>
                </c:pt>
                <c:pt idx="355">
                  <c:v>185.18</c:v>
                </c:pt>
                <c:pt idx="356">
                  <c:v>185.53</c:v>
                </c:pt>
                <c:pt idx="357">
                  <c:v>185.95</c:v>
                </c:pt>
                <c:pt idx="358">
                  <c:v>186.44</c:v>
                </c:pt>
                <c:pt idx="359">
                  <c:v>186.96</c:v>
                </c:pt>
                <c:pt idx="360">
                  <c:v>187.5</c:v>
                </c:pt>
                <c:pt idx="361">
                  <c:v>188.05</c:v>
                </c:pt>
                <c:pt idx="362">
                  <c:v>188.6</c:v>
                </c:pt>
                <c:pt idx="363">
                  <c:v>189.15</c:v>
                </c:pt>
                <c:pt idx="364">
                  <c:v>189.71</c:v>
                </c:pt>
                <c:pt idx="365">
                  <c:v>190.27</c:v>
                </c:pt>
                <c:pt idx="366">
                  <c:v>190.84</c:v>
                </c:pt>
                <c:pt idx="367">
                  <c:v>191.42</c:v>
                </c:pt>
                <c:pt idx="368">
                  <c:v>192.01</c:v>
                </c:pt>
                <c:pt idx="369">
                  <c:v>192.61</c:v>
                </c:pt>
                <c:pt idx="370">
                  <c:v>193.22</c:v>
                </c:pt>
                <c:pt idx="371">
                  <c:v>193.82</c:v>
                </c:pt>
                <c:pt idx="372">
                  <c:v>194.43</c:v>
                </c:pt>
                <c:pt idx="373">
                  <c:v>195.03</c:v>
                </c:pt>
                <c:pt idx="374">
                  <c:v>195.64</c:v>
                </c:pt>
                <c:pt idx="375">
                  <c:v>196.24</c:v>
                </c:pt>
                <c:pt idx="376">
                  <c:v>196.84</c:v>
                </c:pt>
                <c:pt idx="377">
                  <c:v>197.44</c:v>
                </c:pt>
                <c:pt idx="378">
                  <c:v>198.04</c:v>
                </c:pt>
                <c:pt idx="379">
                  <c:v>198.64</c:v>
                </c:pt>
                <c:pt idx="380">
                  <c:v>199.25</c:v>
                </c:pt>
                <c:pt idx="381">
                  <c:v>199.85</c:v>
                </c:pt>
                <c:pt idx="382">
                  <c:v>200.45</c:v>
                </c:pt>
                <c:pt idx="383">
                  <c:v>201.06</c:v>
                </c:pt>
                <c:pt idx="384">
                  <c:v>201.67</c:v>
                </c:pt>
                <c:pt idx="385">
                  <c:v>202.27</c:v>
                </c:pt>
                <c:pt idx="386">
                  <c:v>202.88</c:v>
                </c:pt>
                <c:pt idx="387">
                  <c:v>203.49</c:v>
                </c:pt>
                <c:pt idx="388">
                  <c:v>204.1</c:v>
                </c:pt>
                <c:pt idx="389">
                  <c:v>204.71</c:v>
                </c:pt>
                <c:pt idx="390">
                  <c:v>205.32</c:v>
                </c:pt>
                <c:pt idx="391">
                  <c:v>205.93</c:v>
                </c:pt>
                <c:pt idx="392">
                  <c:v>206.54</c:v>
                </c:pt>
                <c:pt idx="393">
                  <c:v>207.16</c:v>
                </c:pt>
                <c:pt idx="394">
                  <c:v>207.77</c:v>
                </c:pt>
                <c:pt idx="395">
                  <c:v>208.39</c:v>
                </c:pt>
                <c:pt idx="396">
                  <c:v>209</c:v>
                </c:pt>
                <c:pt idx="397">
                  <c:v>209.61</c:v>
                </c:pt>
                <c:pt idx="398">
                  <c:v>210.23</c:v>
                </c:pt>
                <c:pt idx="399">
                  <c:v>210.84</c:v>
                </c:pt>
                <c:pt idx="400">
                  <c:v>211.46</c:v>
                </c:pt>
                <c:pt idx="401">
                  <c:v>212.08</c:v>
                </c:pt>
                <c:pt idx="402">
                  <c:v>212.7</c:v>
                </c:pt>
                <c:pt idx="403">
                  <c:v>213.32</c:v>
                </c:pt>
                <c:pt idx="404">
                  <c:v>213.94</c:v>
                </c:pt>
                <c:pt idx="405">
                  <c:v>214.56</c:v>
                </c:pt>
                <c:pt idx="406">
                  <c:v>215.18</c:v>
                </c:pt>
                <c:pt idx="407">
                  <c:v>215.8</c:v>
                </c:pt>
                <c:pt idx="408">
                  <c:v>216.42</c:v>
                </c:pt>
                <c:pt idx="409">
                  <c:v>217.05</c:v>
                </c:pt>
                <c:pt idx="410">
                  <c:v>217.66</c:v>
                </c:pt>
                <c:pt idx="411">
                  <c:v>218.3</c:v>
                </c:pt>
                <c:pt idx="412">
                  <c:v>218.92</c:v>
                </c:pt>
                <c:pt idx="413">
                  <c:v>219.55</c:v>
                </c:pt>
                <c:pt idx="414">
                  <c:v>220.18</c:v>
                </c:pt>
                <c:pt idx="415">
                  <c:v>220.81</c:v>
                </c:pt>
                <c:pt idx="416">
                  <c:v>221.44</c:v>
                </c:pt>
                <c:pt idx="417">
                  <c:v>222.07</c:v>
                </c:pt>
                <c:pt idx="418">
                  <c:v>222.7</c:v>
                </c:pt>
                <c:pt idx="419">
                  <c:v>223.33</c:v>
                </c:pt>
                <c:pt idx="420">
                  <c:v>223.96</c:v>
                </c:pt>
                <c:pt idx="421">
                  <c:v>224.58</c:v>
                </c:pt>
                <c:pt idx="422">
                  <c:v>225.2</c:v>
                </c:pt>
                <c:pt idx="423">
                  <c:v>225.82</c:v>
                </c:pt>
                <c:pt idx="424">
                  <c:v>226.43</c:v>
                </c:pt>
                <c:pt idx="425">
                  <c:v>227.04</c:v>
                </c:pt>
                <c:pt idx="426">
                  <c:v>227.65</c:v>
                </c:pt>
                <c:pt idx="427">
                  <c:v>228.26</c:v>
                </c:pt>
                <c:pt idx="428">
                  <c:v>228.86</c:v>
                </c:pt>
                <c:pt idx="429">
                  <c:v>229.46</c:v>
                </c:pt>
                <c:pt idx="430">
                  <c:v>230.07</c:v>
                </c:pt>
                <c:pt idx="431">
                  <c:v>230.67</c:v>
                </c:pt>
                <c:pt idx="432">
                  <c:v>231.29</c:v>
                </c:pt>
                <c:pt idx="433">
                  <c:v>231.91</c:v>
                </c:pt>
                <c:pt idx="434">
                  <c:v>232.52</c:v>
                </c:pt>
                <c:pt idx="435">
                  <c:v>233.14</c:v>
                </c:pt>
                <c:pt idx="436">
                  <c:v>233.76</c:v>
                </c:pt>
                <c:pt idx="437">
                  <c:v>234.38</c:v>
                </c:pt>
                <c:pt idx="438">
                  <c:v>235</c:v>
                </c:pt>
                <c:pt idx="439">
                  <c:v>235.62</c:v>
                </c:pt>
                <c:pt idx="440">
                  <c:v>236.24</c:v>
                </c:pt>
                <c:pt idx="441">
                  <c:v>236.88</c:v>
                </c:pt>
                <c:pt idx="442">
                  <c:v>237.5</c:v>
                </c:pt>
                <c:pt idx="443">
                  <c:v>238.13</c:v>
                </c:pt>
                <c:pt idx="444">
                  <c:v>238.76</c:v>
                </c:pt>
                <c:pt idx="445">
                  <c:v>239.39</c:v>
                </c:pt>
                <c:pt idx="446">
                  <c:v>240.01</c:v>
                </c:pt>
                <c:pt idx="447">
                  <c:v>240.64</c:v>
                </c:pt>
                <c:pt idx="448">
                  <c:v>241.27</c:v>
                </c:pt>
                <c:pt idx="449">
                  <c:v>241.9</c:v>
                </c:pt>
                <c:pt idx="450">
                  <c:v>242.53</c:v>
                </c:pt>
                <c:pt idx="451">
                  <c:v>243.15</c:v>
                </c:pt>
                <c:pt idx="452">
                  <c:v>243.79</c:v>
                </c:pt>
                <c:pt idx="453">
                  <c:v>244.41</c:v>
                </c:pt>
                <c:pt idx="454">
                  <c:v>245.05</c:v>
                </c:pt>
                <c:pt idx="455">
                  <c:v>245.68</c:v>
                </c:pt>
                <c:pt idx="456">
                  <c:v>246.32</c:v>
                </c:pt>
                <c:pt idx="457">
                  <c:v>246.95</c:v>
                </c:pt>
                <c:pt idx="458">
                  <c:v>247.59</c:v>
                </c:pt>
                <c:pt idx="459">
                  <c:v>248.22</c:v>
                </c:pt>
                <c:pt idx="460">
                  <c:v>248.86</c:v>
                </c:pt>
                <c:pt idx="461">
                  <c:v>249.5</c:v>
                </c:pt>
                <c:pt idx="462">
                  <c:v>250.13</c:v>
                </c:pt>
                <c:pt idx="463">
                  <c:v>250.76</c:v>
                </c:pt>
                <c:pt idx="464">
                  <c:v>251.4</c:v>
                </c:pt>
                <c:pt idx="465">
                  <c:v>252.03</c:v>
                </c:pt>
                <c:pt idx="466">
                  <c:v>252.67</c:v>
                </c:pt>
                <c:pt idx="467">
                  <c:v>253.31</c:v>
                </c:pt>
                <c:pt idx="468">
                  <c:v>253.94</c:v>
                </c:pt>
                <c:pt idx="469">
                  <c:v>254.58</c:v>
                </c:pt>
                <c:pt idx="470">
                  <c:v>255.22</c:v>
                </c:pt>
                <c:pt idx="471">
                  <c:v>255.86</c:v>
                </c:pt>
                <c:pt idx="472">
                  <c:v>256.49</c:v>
                </c:pt>
                <c:pt idx="473">
                  <c:v>257.13</c:v>
                </c:pt>
                <c:pt idx="474">
                  <c:v>257.77999999999997</c:v>
                </c:pt>
                <c:pt idx="475">
                  <c:v>258.42</c:v>
                </c:pt>
                <c:pt idx="476">
                  <c:v>259.05</c:v>
                </c:pt>
                <c:pt idx="477">
                  <c:v>259.7</c:v>
                </c:pt>
                <c:pt idx="478">
                  <c:v>260.33999999999997</c:v>
                </c:pt>
                <c:pt idx="479">
                  <c:v>260.98</c:v>
                </c:pt>
                <c:pt idx="480">
                  <c:v>261.62</c:v>
                </c:pt>
                <c:pt idx="481">
                  <c:v>262.26</c:v>
                </c:pt>
                <c:pt idx="482">
                  <c:v>262.89999999999998</c:v>
                </c:pt>
                <c:pt idx="483">
                  <c:v>263.54000000000002</c:v>
                </c:pt>
                <c:pt idx="484">
                  <c:v>264.19</c:v>
                </c:pt>
                <c:pt idx="485">
                  <c:v>264.83</c:v>
                </c:pt>
                <c:pt idx="486">
                  <c:v>265.47000000000003</c:v>
                </c:pt>
                <c:pt idx="487">
                  <c:v>266.12</c:v>
                </c:pt>
                <c:pt idx="488">
                  <c:v>266.76</c:v>
                </c:pt>
                <c:pt idx="489">
                  <c:v>267.39999999999998</c:v>
                </c:pt>
                <c:pt idx="490">
                  <c:v>268.04000000000002</c:v>
                </c:pt>
                <c:pt idx="491">
                  <c:v>268.69</c:v>
                </c:pt>
                <c:pt idx="492">
                  <c:v>269.33</c:v>
                </c:pt>
                <c:pt idx="493">
                  <c:v>269.97000000000003</c:v>
                </c:pt>
                <c:pt idx="494">
                  <c:v>270.61</c:v>
                </c:pt>
                <c:pt idx="495">
                  <c:v>271.25</c:v>
                </c:pt>
                <c:pt idx="496">
                  <c:v>271.89</c:v>
                </c:pt>
                <c:pt idx="497">
                  <c:v>272.54000000000002</c:v>
                </c:pt>
                <c:pt idx="498">
                  <c:v>273.18</c:v>
                </c:pt>
                <c:pt idx="499">
                  <c:v>273.82</c:v>
                </c:pt>
                <c:pt idx="500">
                  <c:v>274.47000000000003</c:v>
                </c:pt>
                <c:pt idx="501">
                  <c:v>275.11</c:v>
                </c:pt>
                <c:pt idx="502">
                  <c:v>275.75</c:v>
                </c:pt>
                <c:pt idx="503">
                  <c:v>276.39999999999998</c:v>
                </c:pt>
                <c:pt idx="504">
                  <c:v>277.05</c:v>
                </c:pt>
                <c:pt idx="505">
                  <c:v>277.69</c:v>
                </c:pt>
                <c:pt idx="506">
                  <c:v>278.33</c:v>
                </c:pt>
                <c:pt idx="507">
                  <c:v>278.98</c:v>
                </c:pt>
                <c:pt idx="508">
                  <c:v>279.62</c:v>
                </c:pt>
                <c:pt idx="509">
                  <c:v>280.27</c:v>
                </c:pt>
                <c:pt idx="510">
                  <c:v>280.89999999999998</c:v>
                </c:pt>
                <c:pt idx="511">
                  <c:v>281.55</c:v>
                </c:pt>
                <c:pt idx="512">
                  <c:v>282.19</c:v>
                </c:pt>
                <c:pt idx="513">
                  <c:v>282.83999999999997</c:v>
                </c:pt>
                <c:pt idx="514">
                  <c:v>283.48</c:v>
                </c:pt>
                <c:pt idx="515">
                  <c:v>284.13</c:v>
                </c:pt>
                <c:pt idx="516">
                  <c:v>284.77</c:v>
                </c:pt>
                <c:pt idx="517">
                  <c:v>285.42</c:v>
                </c:pt>
                <c:pt idx="518">
                  <c:v>286.07</c:v>
                </c:pt>
                <c:pt idx="519">
                  <c:v>286.70999999999998</c:v>
                </c:pt>
                <c:pt idx="520">
                  <c:v>287.36</c:v>
                </c:pt>
                <c:pt idx="521">
                  <c:v>288.01</c:v>
                </c:pt>
                <c:pt idx="522">
                  <c:v>288.64999999999998</c:v>
                </c:pt>
                <c:pt idx="523">
                  <c:v>289.3</c:v>
                </c:pt>
                <c:pt idx="524">
                  <c:v>289.94</c:v>
                </c:pt>
                <c:pt idx="525">
                  <c:v>290.58999999999997</c:v>
                </c:pt>
                <c:pt idx="526">
                  <c:v>291.24</c:v>
                </c:pt>
                <c:pt idx="527">
                  <c:v>291.89</c:v>
                </c:pt>
                <c:pt idx="528">
                  <c:v>292.52999999999997</c:v>
                </c:pt>
                <c:pt idx="529">
                  <c:v>293.18</c:v>
                </c:pt>
                <c:pt idx="530">
                  <c:v>293.82</c:v>
                </c:pt>
                <c:pt idx="531">
                  <c:v>294.47000000000003</c:v>
                </c:pt>
                <c:pt idx="532">
                  <c:v>295.12</c:v>
                </c:pt>
                <c:pt idx="533">
                  <c:v>295.76</c:v>
                </c:pt>
                <c:pt idx="534">
                  <c:v>296.41000000000003</c:v>
                </c:pt>
                <c:pt idx="535">
                  <c:v>297.05</c:v>
                </c:pt>
                <c:pt idx="536">
                  <c:v>297.7</c:v>
                </c:pt>
                <c:pt idx="537">
                  <c:v>298.35000000000002</c:v>
                </c:pt>
                <c:pt idx="538">
                  <c:v>299</c:v>
                </c:pt>
                <c:pt idx="539">
                  <c:v>299.64999999999998</c:v>
                </c:pt>
                <c:pt idx="540">
                  <c:v>300.3</c:v>
                </c:pt>
                <c:pt idx="541">
                  <c:v>300.95</c:v>
                </c:pt>
                <c:pt idx="542">
                  <c:v>301.58999999999997</c:v>
                </c:pt>
                <c:pt idx="543">
                  <c:v>302.24</c:v>
                </c:pt>
                <c:pt idx="544">
                  <c:v>302.89</c:v>
                </c:pt>
                <c:pt idx="545">
                  <c:v>303.54000000000002</c:v>
                </c:pt>
                <c:pt idx="546">
                  <c:v>304.19</c:v>
                </c:pt>
                <c:pt idx="547">
                  <c:v>304.83999999999997</c:v>
                </c:pt>
                <c:pt idx="548">
                  <c:v>305.5</c:v>
                </c:pt>
                <c:pt idx="549">
                  <c:v>306.14</c:v>
                </c:pt>
                <c:pt idx="550">
                  <c:v>306.79000000000002</c:v>
                </c:pt>
                <c:pt idx="551">
                  <c:v>307.44</c:v>
                </c:pt>
                <c:pt idx="552">
                  <c:v>308.10000000000002</c:v>
                </c:pt>
                <c:pt idx="553">
                  <c:v>308.75</c:v>
                </c:pt>
                <c:pt idx="554">
                  <c:v>309.39999999999998</c:v>
                </c:pt>
                <c:pt idx="555">
                  <c:v>310.05</c:v>
                </c:pt>
                <c:pt idx="556">
                  <c:v>310.7</c:v>
                </c:pt>
                <c:pt idx="557">
                  <c:v>311.35000000000002</c:v>
                </c:pt>
                <c:pt idx="558">
                  <c:v>312</c:v>
                </c:pt>
                <c:pt idx="559">
                  <c:v>312.64999999999998</c:v>
                </c:pt>
                <c:pt idx="560">
                  <c:v>313.3</c:v>
                </c:pt>
                <c:pt idx="561">
                  <c:v>313.95999999999998</c:v>
                </c:pt>
                <c:pt idx="562">
                  <c:v>314.61</c:v>
                </c:pt>
                <c:pt idx="563">
                  <c:v>315.26</c:v>
                </c:pt>
                <c:pt idx="564">
                  <c:v>315.91000000000003</c:v>
                </c:pt>
                <c:pt idx="565">
                  <c:v>316.57</c:v>
                </c:pt>
                <c:pt idx="566">
                  <c:v>317.22000000000003</c:v>
                </c:pt>
                <c:pt idx="567">
                  <c:v>317.87</c:v>
                </c:pt>
                <c:pt idx="568">
                  <c:v>318.52</c:v>
                </c:pt>
                <c:pt idx="569">
                  <c:v>319.16000000000003</c:v>
                </c:pt>
                <c:pt idx="570">
                  <c:v>319.81</c:v>
                </c:pt>
                <c:pt idx="571">
                  <c:v>320.45999999999998</c:v>
                </c:pt>
                <c:pt idx="572">
                  <c:v>321.11</c:v>
                </c:pt>
                <c:pt idx="573">
                  <c:v>321.77</c:v>
                </c:pt>
                <c:pt idx="574">
                  <c:v>322.42</c:v>
                </c:pt>
                <c:pt idx="575">
                  <c:v>323.07</c:v>
                </c:pt>
                <c:pt idx="576">
                  <c:v>323.73</c:v>
                </c:pt>
                <c:pt idx="577">
                  <c:v>324.38</c:v>
                </c:pt>
                <c:pt idx="578">
                  <c:v>325.02999999999997</c:v>
                </c:pt>
                <c:pt idx="579">
                  <c:v>325.69</c:v>
                </c:pt>
                <c:pt idx="580">
                  <c:v>326.33999999999997</c:v>
                </c:pt>
                <c:pt idx="581">
                  <c:v>326.99</c:v>
                </c:pt>
                <c:pt idx="582">
                  <c:v>327.64</c:v>
                </c:pt>
                <c:pt idx="583">
                  <c:v>328.29</c:v>
                </c:pt>
                <c:pt idx="584">
                  <c:v>328.94</c:v>
                </c:pt>
                <c:pt idx="585">
                  <c:v>329.59</c:v>
                </c:pt>
                <c:pt idx="586">
                  <c:v>330.24</c:v>
                </c:pt>
                <c:pt idx="587">
                  <c:v>330.9</c:v>
                </c:pt>
                <c:pt idx="588">
                  <c:v>331.55</c:v>
                </c:pt>
                <c:pt idx="589">
                  <c:v>332.2</c:v>
                </c:pt>
                <c:pt idx="590">
                  <c:v>332.85</c:v>
                </c:pt>
                <c:pt idx="591">
                  <c:v>333.51</c:v>
                </c:pt>
                <c:pt idx="592">
                  <c:v>334.16</c:v>
                </c:pt>
                <c:pt idx="593">
                  <c:v>334.81</c:v>
                </c:pt>
                <c:pt idx="594">
                  <c:v>335.47</c:v>
                </c:pt>
                <c:pt idx="595">
                  <c:v>336.12</c:v>
                </c:pt>
                <c:pt idx="596">
                  <c:v>336.77</c:v>
                </c:pt>
                <c:pt idx="597">
                  <c:v>337.42</c:v>
                </c:pt>
                <c:pt idx="598">
                  <c:v>338.08</c:v>
                </c:pt>
                <c:pt idx="599">
                  <c:v>338.72</c:v>
                </c:pt>
                <c:pt idx="600">
                  <c:v>339.37</c:v>
                </c:pt>
                <c:pt idx="601">
                  <c:v>340.03</c:v>
                </c:pt>
                <c:pt idx="602">
                  <c:v>340.68</c:v>
                </c:pt>
                <c:pt idx="603">
                  <c:v>341.33</c:v>
                </c:pt>
                <c:pt idx="604">
                  <c:v>341.98</c:v>
                </c:pt>
                <c:pt idx="605">
                  <c:v>342.64</c:v>
                </c:pt>
                <c:pt idx="606">
                  <c:v>343.29</c:v>
                </c:pt>
                <c:pt idx="607">
                  <c:v>343.94</c:v>
                </c:pt>
                <c:pt idx="608">
                  <c:v>344.59</c:v>
                </c:pt>
                <c:pt idx="609">
                  <c:v>345.25</c:v>
                </c:pt>
                <c:pt idx="610">
                  <c:v>345.9</c:v>
                </c:pt>
                <c:pt idx="611">
                  <c:v>346.55</c:v>
                </c:pt>
                <c:pt idx="612">
                  <c:v>347.2</c:v>
                </c:pt>
                <c:pt idx="613">
                  <c:v>347.86</c:v>
                </c:pt>
                <c:pt idx="614">
                  <c:v>348.52</c:v>
                </c:pt>
                <c:pt idx="615">
                  <c:v>349.17</c:v>
                </c:pt>
                <c:pt idx="616">
                  <c:v>349.82</c:v>
                </c:pt>
                <c:pt idx="617">
                  <c:v>350.48</c:v>
                </c:pt>
                <c:pt idx="618">
                  <c:v>351.12</c:v>
                </c:pt>
                <c:pt idx="619">
                  <c:v>351.77</c:v>
                </c:pt>
                <c:pt idx="620">
                  <c:v>352.43</c:v>
                </c:pt>
                <c:pt idx="621">
                  <c:v>353.08</c:v>
                </c:pt>
                <c:pt idx="622">
                  <c:v>353.73</c:v>
                </c:pt>
                <c:pt idx="623">
                  <c:v>354.38</c:v>
                </c:pt>
                <c:pt idx="624">
                  <c:v>355.04</c:v>
                </c:pt>
                <c:pt idx="625">
                  <c:v>355.69</c:v>
                </c:pt>
                <c:pt idx="626">
                  <c:v>356.34</c:v>
                </c:pt>
                <c:pt idx="627">
                  <c:v>357</c:v>
                </c:pt>
                <c:pt idx="628">
                  <c:v>357.65</c:v>
                </c:pt>
                <c:pt idx="629">
                  <c:v>358.31</c:v>
                </c:pt>
                <c:pt idx="630">
                  <c:v>358.96</c:v>
                </c:pt>
                <c:pt idx="631">
                  <c:v>359.62</c:v>
                </c:pt>
                <c:pt idx="632">
                  <c:v>360.27</c:v>
                </c:pt>
                <c:pt idx="633">
                  <c:v>360.92</c:v>
                </c:pt>
                <c:pt idx="634">
                  <c:v>361.58</c:v>
                </c:pt>
                <c:pt idx="635">
                  <c:v>362.23</c:v>
                </c:pt>
                <c:pt idx="636">
                  <c:v>362.88</c:v>
                </c:pt>
                <c:pt idx="637">
                  <c:v>363.54</c:v>
                </c:pt>
                <c:pt idx="638">
                  <c:v>364.2</c:v>
                </c:pt>
                <c:pt idx="639">
                  <c:v>364.85</c:v>
                </c:pt>
                <c:pt idx="640">
                  <c:v>365.51</c:v>
                </c:pt>
                <c:pt idx="641">
                  <c:v>366.16</c:v>
                </c:pt>
                <c:pt idx="642">
                  <c:v>366.82</c:v>
                </c:pt>
                <c:pt idx="643">
                  <c:v>367.47</c:v>
                </c:pt>
                <c:pt idx="644">
                  <c:v>368.13</c:v>
                </c:pt>
                <c:pt idx="645">
                  <c:v>369.03</c:v>
                </c:pt>
                <c:pt idx="646">
                  <c:v>369.69</c:v>
                </c:pt>
                <c:pt idx="647">
                  <c:v>370.35</c:v>
                </c:pt>
                <c:pt idx="648">
                  <c:v>371.01</c:v>
                </c:pt>
                <c:pt idx="649">
                  <c:v>371.66</c:v>
                </c:pt>
                <c:pt idx="650">
                  <c:v>372.3</c:v>
                </c:pt>
                <c:pt idx="651">
                  <c:v>372.9</c:v>
                </c:pt>
                <c:pt idx="652">
                  <c:v>373.42</c:v>
                </c:pt>
                <c:pt idx="653">
                  <c:v>373.87</c:v>
                </c:pt>
                <c:pt idx="654">
                  <c:v>374.21</c:v>
                </c:pt>
                <c:pt idx="655">
                  <c:v>374.47</c:v>
                </c:pt>
                <c:pt idx="656">
                  <c:v>374.64</c:v>
                </c:pt>
                <c:pt idx="657">
                  <c:v>374.78</c:v>
                </c:pt>
                <c:pt idx="658">
                  <c:v>374.87</c:v>
                </c:pt>
                <c:pt idx="659">
                  <c:v>374.95</c:v>
                </c:pt>
                <c:pt idx="660">
                  <c:v>375.01</c:v>
                </c:pt>
                <c:pt idx="661">
                  <c:v>375.09</c:v>
                </c:pt>
                <c:pt idx="662">
                  <c:v>375.16</c:v>
                </c:pt>
                <c:pt idx="663">
                  <c:v>375.24</c:v>
                </c:pt>
                <c:pt idx="664">
                  <c:v>375.33</c:v>
                </c:pt>
                <c:pt idx="665">
                  <c:v>375.43</c:v>
                </c:pt>
                <c:pt idx="666">
                  <c:v>375.53</c:v>
                </c:pt>
                <c:pt idx="667">
                  <c:v>375.64</c:v>
                </c:pt>
                <c:pt idx="668">
                  <c:v>375.74</c:v>
                </c:pt>
                <c:pt idx="669">
                  <c:v>375.85</c:v>
                </c:pt>
                <c:pt idx="670">
                  <c:v>375.95</c:v>
                </c:pt>
                <c:pt idx="671">
                  <c:v>376.06</c:v>
                </c:pt>
                <c:pt idx="672">
                  <c:v>376.16</c:v>
                </c:pt>
                <c:pt idx="673">
                  <c:v>376.26</c:v>
                </c:pt>
                <c:pt idx="674">
                  <c:v>376.36</c:v>
                </c:pt>
                <c:pt idx="675">
                  <c:v>376.46</c:v>
                </c:pt>
                <c:pt idx="676">
                  <c:v>376.55</c:v>
                </c:pt>
                <c:pt idx="677">
                  <c:v>376.65</c:v>
                </c:pt>
                <c:pt idx="678">
                  <c:v>376.74</c:v>
                </c:pt>
                <c:pt idx="679">
                  <c:v>376.83</c:v>
                </c:pt>
                <c:pt idx="680">
                  <c:v>376.92</c:v>
                </c:pt>
                <c:pt idx="681">
                  <c:v>377</c:v>
                </c:pt>
                <c:pt idx="682">
                  <c:v>377.08</c:v>
                </c:pt>
                <c:pt idx="683">
                  <c:v>377.16</c:v>
                </c:pt>
                <c:pt idx="684">
                  <c:v>377.24</c:v>
                </c:pt>
                <c:pt idx="685">
                  <c:v>377.32</c:v>
                </c:pt>
                <c:pt idx="686">
                  <c:v>377.39</c:v>
                </c:pt>
                <c:pt idx="687">
                  <c:v>377.46</c:v>
                </c:pt>
                <c:pt idx="688">
                  <c:v>377.53</c:v>
                </c:pt>
                <c:pt idx="689">
                  <c:v>377.6</c:v>
                </c:pt>
                <c:pt idx="690">
                  <c:v>377.67</c:v>
                </c:pt>
                <c:pt idx="691">
                  <c:v>377.74</c:v>
                </c:pt>
                <c:pt idx="692">
                  <c:v>377.8</c:v>
                </c:pt>
                <c:pt idx="693">
                  <c:v>377.86</c:v>
                </c:pt>
                <c:pt idx="694">
                  <c:v>377.92</c:v>
                </c:pt>
                <c:pt idx="695">
                  <c:v>377.97</c:v>
                </c:pt>
                <c:pt idx="696">
                  <c:v>378.03</c:v>
                </c:pt>
                <c:pt idx="697">
                  <c:v>378.08</c:v>
                </c:pt>
                <c:pt idx="698">
                  <c:v>378.14</c:v>
                </c:pt>
                <c:pt idx="699">
                  <c:v>378.19</c:v>
                </c:pt>
                <c:pt idx="700">
                  <c:v>378.24</c:v>
                </c:pt>
                <c:pt idx="701">
                  <c:v>378.29</c:v>
                </c:pt>
                <c:pt idx="702">
                  <c:v>378.34</c:v>
                </c:pt>
                <c:pt idx="703">
                  <c:v>378.39</c:v>
                </c:pt>
                <c:pt idx="704">
                  <c:v>378.43</c:v>
                </c:pt>
                <c:pt idx="705">
                  <c:v>378.5</c:v>
                </c:pt>
                <c:pt idx="706">
                  <c:v>378.54</c:v>
                </c:pt>
                <c:pt idx="707">
                  <c:v>378.59</c:v>
                </c:pt>
                <c:pt idx="708">
                  <c:v>378.63</c:v>
                </c:pt>
                <c:pt idx="709">
                  <c:v>378.67</c:v>
                </c:pt>
                <c:pt idx="710">
                  <c:v>378.73</c:v>
                </c:pt>
                <c:pt idx="711">
                  <c:v>378.82</c:v>
                </c:pt>
                <c:pt idx="712">
                  <c:v>378.98</c:v>
                </c:pt>
                <c:pt idx="713">
                  <c:v>379.24</c:v>
                </c:pt>
                <c:pt idx="714">
                  <c:v>379.6</c:v>
                </c:pt>
                <c:pt idx="715">
                  <c:v>380.06</c:v>
                </c:pt>
                <c:pt idx="716">
                  <c:v>380.59</c:v>
                </c:pt>
                <c:pt idx="717">
                  <c:v>381.17</c:v>
                </c:pt>
                <c:pt idx="718">
                  <c:v>381.76</c:v>
                </c:pt>
                <c:pt idx="719">
                  <c:v>382.35</c:v>
                </c:pt>
                <c:pt idx="720">
                  <c:v>382.94</c:v>
                </c:pt>
                <c:pt idx="721">
                  <c:v>383.52</c:v>
                </c:pt>
                <c:pt idx="722">
                  <c:v>384.09</c:v>
                </c:pt>
                <c:pt idx="723">
                  <c:v>384.65</c:v>
                </c:pt>
                <c:pt idx="724">
                  <c:v>385.22</c:v>
                </c:pt>
                <c:pt idx="725">
                  <c:v>385.79</c:v>
                </c:pt>
                <c:pt idx="726">
                  <c:v>386.36</c:v>
                </c:pt>
                <c:pt idx="727">
                  <c:v>386.94</c:v>
                </c:pt>
                <c:pt idx="728">
                  <c:v>387.52</c:v>
                </c:pt>
                <c:pt idx="729">
                  <c:v>388.1</c:v>
                </c:pt>
                <c:pt idx="730">
                  <c:v>388.68</c:v>
                </c:pt>
                <c:pt idx="731">
                  <c:v>389.27</c:v>
                </c:pt>
                <c:pt idx="732">
                  <c:v>389.85</c:v>
                </c:pt>
                <c:pt idx="733">
                  <c:v>390.44</c:v>
                </c:pt>
                <c:pt idx="734">
                  <c:v>391.03</c:v>
                </c:pt>
                <c:pt idx="735">
                  <c:v>391.62</c:v>
                </c:pt>
                <c:pt idx="736">
                  <c:v>392.2</c:v>
                </c:pt>
                <c:pt idx="737">
                  <c:v>392.79</c:v>
                </c:pt>
                <c:pt idx="738">
                  <c:v>393.38</c:v>
                </c:pt>
                <c:pt idx="739">
                  <c:v>393.98</c:v>
                </c:pt>
                <c:pt idx="740">
                  <c:v>394.57</c:v>
                </c:pt>
                <c:pt idx="741">
                  <c:v>395.17</c:v>
                </c:pt>
                <c:pt idx="742">
                  <c:v>395.77</c:v>
                </c:pt>
                <c:pt idx="743">
                  <c:v>396.37</c:v>
                </c:pt>
                <c:pt idx="744">
                  <c:v>396.97</c:v>
                </c:pt>
                <c:pt idx="745">
                  <c:v>397.57</c:v>
                </c:pt>
                <c:pt idx="746">
                  <c:v>398.17</c:v>
                </c:pt>
                <c:pt idx="747">
                  <c:v>398.78</c:v>
                </c:pt>
                <c:pt idx="748">
                  <c:v>399.38</c:v>
                </c:pt>
                <c:pt idx="749">
                  <c:v>399.99</c:v>
                </c:pt>
                <c:pt idx="750">
                  <c:v>400.6</c:v>
                </c:pt>
                <c:pt idx="751">
                  <c:v>401.21</c:v>
                </c:pt>
                <c:pt idx="752">
                  <c:v>401.82</c:v>
                </c:pt>
                <c:pt idx="753">
                  <c:v>402.42</c:v>
                </c:pt>
                <c:pt idx="754">
                  <c:v>403.03</c:v>
                </c:pt>
                <c:pt idx="755">
                  <c:v>403.65</c:v>
                </c:pt>
                <c:pt idx="756">
                  <c:v>404.26</c:v>
                </c:pt>
                <c:pt idx="757">
                  <c:v>404.88</c:v>
                </c:pt>
                <c:pt idx="758">
                  <c:v>405.5</c:v>
                </c:pt>
                <c:pt idx="759">
                  <c:v>406.12</c:v>
                </c:pt>
                <c:pt idx="760">
                  <c:v>406.74</c:v>
                </c:pt>
                <c:pt idx="761">
                  <c:v>407.36</c:v>
                </c:pt>
                <c:pt idx="762">
                  <c:v>407.98</c:v>
                </c:pt>
                <c:pt idx="763">
                  <c:v>408.6</c:v>
                </c:pt>
                <c:pt idx="764">
                  <c:v>409.22</c:v>
                </c:pt>
                <c:pt idx="765">
                  <c:v>409.84</c:v>
                </c:pt>
                <c:pt idx="766">
                  <c:v>410.47</c:v>
                </c:pt>
                <c:pt idx="767">
                  <c:v>411.09</c:v>
                </c:pt>
                <c:pt idx="768">
                  <c:v>411.71</c:v>
                </c:pt>
                <c:pt idx="769">
                  <c:v>412.34</c:v>
                </c:pt>
                <c:pt idx="770">
                  <c:v>412.97</c:v>
                </c:pt>
                <c:pt idx="771">
                  <c:v>413.6</c:v>
                </c:pt>
                <c:pt idx="772">
                  <c:v>414.22</c:v>
                </c:pt>
                <c:pt idx="773">
                  <c:v>414.85</c:v>
                </c:pt>
                <c:pt idx="774">
                  <c:v>415.48</c:v>
                </c:pt>
                <c:pt idx="775">
                  <c:v>416.11</c:v>
                </c:pt>
                <c:pt idx="776">
                  <c:v>416.74</c:v>
                </c:pt>
                <c:pt idx="777">
                  <c:v>417.37</c:v>
                </c:pt>
                <c:pt idx="778">
                  <c:v>418.01</c:v>
                </c:pt>
                <c:pt idx="779">
                  <c:v>418.64</c:v>
                </c:pt>
                <c:pt idx="780">
                  <c:v>419.27</c:v>
                </c:pt>
                <c:pt idx="781">
                  <c:v>419.91</c:v>
                </c:pt>
                <c:pt idx="782">
                  <c:v>420.54</c:v>
                </c:pt>
                <c:pt idx="783">
                  <c:v>421.17</c:v>
                </c:pt>
                <c:pt idx="784">
                  <c:v>421.81</c:v>
                </c:pt>
                <c:pt idx="785">
                  <c:v>422.44</c:v>
                </c:pt>
                <c:pt idx="786">
                  <c:v>423.09</c:v>
                </c:pt>
                <c:pt idx="787">
                  <c:v>423.72</c:v>
                </c:pt>
                <c:pt idx="788">
                  <c:v>424.36</c:v>
                </c:pt>
                <c:pt idx="789">
                  <c:v>424.99</c:v>
                </c:pt>
                <c:pt idx="790">
                  <c:v>425.63</c:v>
                </c:pt>
                <c:pt idx="791">
                  <c:v>426.27</c:v>
                </c:pt>
                <c:pt idx="792">
                  <c:v>426.91</c:v>
                </c:pt>
                <c:pt idx="793">
                  <c:v>427.55</c:v>
                </c:pt>
                <c:pt idx="794">
                  <c:v>428.19</c:v>
                </c:pt>
                <c:pt idx="795">
                  <c:v>428.83</c:v>
                </c:pt>
                <c:pt idx="796">
                  <c:v>429.46</c:v>
                </c:pt>
                <c:pt idx="797">
                  <c:v>430.1</c:v>
                </c:pt>
                <c:pt idx="798">
                  <c:v>430.75</c:v>
                </c:pt>
                <c:pt idx="799">
                  <c:v>431.39</c:v>
                </c:pt>
                <c:pt idx="800">
                  <c:v>432.03</c:v>
                </c:pt>
                <c:pt idx="801">
                  <c:v>432.67</c:v>
                </c:pt>
                <c:pt idx="802">
                  <c:v>433.31</c:v>
                </c:pt>
                <c:pt idx="803">
                  <c:v>433.95</c:v>
                </c:pt>
                <c:pt idx="804">
                  <c:v>434.6</c:v>
                </c:pt>
                <c:pt idx="805">
                  <c:v>435.24</c:v>
                </c:pt>
                <c:pt idx="806">
                  <c:v>435.88</c:v>
                </c:pt>
                <c:pt idx="807">
                  <c:v>436.52</c:v>
                </c:pt>
                <c:pt idx="808">
                  <c:v>437.16</c:v>
                </c:pt>
                <c:pt idx="809">
                  <c:v>437.8</c:v>
                </c:pt>
                <c:pt idx="810">
                  <c:v>438.44</c:v>
                </c:pt>
                <c:pt idx="811">
                  <c:v>439.09</c:v>
                </c:pt>
                <c:pt idx="812">
                  <c:v>439.73</c:v>
                </c:pt>
                <c:pt idx="813">
                  <c:v>440.38</c:v>
                </c:pt>
                <c:pt idx="814">
                  <c:v>441.02</c:v>
                </c:pt>
                <c:pt idx="815">
                  <c:v>441.67</c:v>
                </c:pt>
                <c:pt idx="816">
                  <c:v>442.31</c:v>
                </c:pt>
                <c:pt idx="817">
                  <c:v>442.96</c:v>
                </c:pt>
                <c:pt idx="818">
                  <c:v>443.61</c:v>
                </c:pt>
                <c:pt idx="819">
                  <c:v>444.25</c:v>
                </c:pt>
                <c:pt idx="820">
                  <c:v>444.9</c:v>
                </c:pt>
                <c:pt idx="821">
                  <c:v>445.55</c:v>
                </c:pt>
                <c:pt idx="822">
                  <c:v>446.2</c:v>
                </c:pt>
                <c:pt idx="823">
                  <c:v>446.84</c:v>
                </c:pt>
                <c:pt idx="824">
                  <c:v>447.49</c:v>
                </c:pt>
                <c:pt idx="825">
                  <c:v>448.14</c:v>
                </c:pt>
                <c:pt idx="826">
                  <c:v>448.78</c:v>
                </c:pt>
                <c:pt idx="827">
                  <c:v>449.43</c:v>
                </c:pt>
                <c:pt idx="828">
                  <c:v>450.08</c:v>
                </c:pt>
                <c:pt idx="829">
                  <c:v>450.73</c:v>
                </c:pt>
                <c:pt idx="830">
                  <c:v>451.38</c:v>
                </c:pt>
                <c:pt idx="831">
                  <c:v>452.03</c:v>
                </c:pt>
                <c:pt idx="832">
                  <c:v>452.68</c:v>
                </c:pt>
                <c:pt idx="833">
                  <c:v>453.32</c:v>
                </c:pt>
                <c:pt idx="834">
                  <c:v>453.97</c:v>
                </c:pt>
                <c:pt idx="835">
                  <c:v>454.62</c:v>
                </c:pt>
                <c:pt idx="836">
                  <c:v>455.27</c:v>
                </c:pt>
                <c:pt idx="837">
                  <c:v>455.92</c:v>
                </c:pt>
                <c:pt idx="838">
                  <c:v>456.58</c:v>
                </c:pt>
                <c:pt idx="839">
                  <c:v>457.23</c:v>
                </c:pt>
                <c:pt idx="840">
                  <c:v>457.88</c:v>
                </c:pt>
                <c:pt idx="841">
                  <c:v>458.53</c:v>
                </c:pt>
                <c:pt idx="842">
                  <c:v>459.18</c:v>
                </c:pt>
                <c:pt idx="843">
                  <c:v>459.83</c:v>
                </c:pt>
                <c:pt idx="844">
                  <c:v>460.49</c:v>
                </c:pt>
                <c:pt idx="845">
                  <c:v>461.14</c:v>
                </c:pt>
                <c:pt idx="846">
                  <c:v>461.79</c:v>
                </c:pt>
                <c:pt idx="847">
                  <c:v>462.44</c:v>
                </c:pt>
                <c:pt idx="848">
                  <c:v>463.09</c:v>
                </c:pt>
                <c:pt idx="849">
                  <c:v>463.74</c:v>
                </c:pt>
                <c:pt idx="850">
                  <c:v>464.39</c:v>
                </c:pt>
                <c:pt idx="851">
                  <c:v>465.04</c:v>
                </c:pt>
                <c:pt idx="852">
                  <c:v>465.7</c:v>
                </c:pt>
                <c:pt idx="853">
                  <c:v>466.35</c:v>
                </c:pt>
                <c:pt idx="854">
                  <c:v>467.01</c:v>
                </c:pt>
                <c:pt idx="855">
                  <c:v>467.66</c:v>
                </c:pt>
                <c:pt idx="856">
                  <c:v>468.31</c:v>
                </c:pt>
                <c:pt idx="857">
                  <c:v>468.97</c:v>
                </c:pt>
                <c:pt idx="858">
                  <c:v>469.62</c:v>
                </c:pt>
                <c:pt idx="859">
                  <c:v>470.28</c:v>
                </c:pt>
                <c:pt idx="860">
                  <c:v>470.93</c:v>
                </c:pt>
                <c:pt idx="861">
                  <c:v>471.59</c:v>
                </c:pt>
                <c:pt idx="862">
                  <c:v>472.24</c:v>
                </c:pt>
                <c:pt idx="863">
                  <c:v>472.9</c:v>
                </c:pt>
                <c:pt idx="864">
                  <c:v>473.55</c:v>
                </c:pt>
                <c:pt idx="865">
                  <c:v>474.2</c:v>
                </c:pt>
                <c:pt idx="866">
                  <c:v>474.86</c:v>
                </c:pt>
                <c:pt idx="867">
                  <c:v>475.52</c:v>
                </c:pt>
                <c:pt idx="868">
                  <c:v>476.17</c:v>
                </c:pt>
                <c:pt idx="869">
                  <c:v>476.83</c:v>
                </c:pt>
                <c:pt idx="870">
                  <c:v>477.49</c:v>
                </c:pt>
                <c:pt idx="871">
                  <c:v>478.14</c:v>
                </c:pt>
                <c:pt idx="872">
                  <c:v>478.8</c:v>
                </c:pt>
                <c:pt idx="873">
                  <c:v>479.46</c:v>
                </c:pt>
                <c:pt idx="874">
                  <c:v>480.11</c:v>
                </c:pt>
                <c:pt idx="875">
                  <c:v>480.76</c:v>
                </c:pt>
                <c:pt idx="876">
                  <c:v>481.42</c:v>
                </c:pt>
                <c:pt idx="877">
                  <c:v>482.07</c:v>
                </c:pt>
                <c:pt idx="878">
                  <c:v>482.73</c:v>
                </c:pt>
                <c:pt idx="879">
                  <c:v>483.38</c:v>
                </c:pt>
                <c:pt idx="880">
                  <c:v>484.04</c:v>
                </c:pt>
                <c:pt idx="881">
                  <c:v>484.69</c:v>
                </c:pt>
                <c:pt idx="882">
                  <c:v>485.36</c:v>
                </c:pt>
                <c:pt idx="883">
                  <c:v>486.01</c:v>
                </c:pt>
                <c:pt idx="884">
                  <c:v>486.66</c:v>
                </c:pt>
                <c:pt idx="885">
                  <c:v>487.32</c:v>
                </c:pt>
                <c:pt idx="886">
                  <c:v>487.98</c:v>
                </c:pt>
                <c:pt idx="887">
                  <c:v>488.63</c:v>
                </c:pt>
                <c:pt idx="888">
                  <c:v>489.28</c:v>
                </c:pt>
                <c:pt idx="889">
                  <c:v>489.94</c:v>
                </c:pt>
                <c:pt idx="890">
                  <c:v>490.59</c:v>
                </c:pt>
                <c:pt idx="891">
                  <c:v>491.24</c:v>
                </c:pt>
                <c:pt idx="892">
                  <c:v>491.9</c:v>
                </c:pt>
                <c:pt idx="893">
                  <c:v>492.55</c:v>
                </c:pt>
                <c:pt idx="894">
                  <c:v>493.2</c:v>
                </c:pt>
                <c:pt idx="895">
                  <c:v>493.86</c:v>
                </c:pt>
                <c:pt idx="896">
                  <c:v>494.51</c:v>
                </c:pt>
                <c:pt idx="897">
                  <c:v>495.16</c:v>
                </c:pt>
                <c:pt idx="898">
                  <c:v>495.82</c:v>
                </c:pt>
                <c:pt idx="899">
                  <c:v>496.47</c:v>
                </c:pt>
                <c:pt idx="900">
                  <c:v>497.12</c:v>
                </c:pt>
                <c:pt idx="901">
                  <c:v>497.78</c:v>
                </c:pt>
                <c:pt idx="902">
                  <c:v>498.42</c:v>
                </c:pt>
                <c:pt idx="903">
                  <c:v>499.07</c:v>
                </c:pt>
                <c:pt idx="904">
                  <c:v>499.72</c:v>
                </c:pt>
                <c:pt idx="905">
                  <c:v>500.37</c:v>
                </c:pt>
                <c:pt idx="906">
                  <c:v>501.02</c:v>
                </c:pt>
                <c:pt idx="907">
                  <c:v>501.67</c:v>
                </c:pt>
                <c:pt idx="908">
                  <c:v>502.32</c:v>
                </c:pt>
                <c:pt idx="909">
                  <c:v>502.98</c:v>
                </c:pt>
                <c:pt idx="910">
                  <c:v>503.63</c:v>
                </c:pt>
                <c:pt idx="911">
                  <c:v>504.28</c:v>
                </c:pt>
                <c:pt idx="912">
                  <c:v>504.93</c:v>
                </c:pt>
                <c:pt idx="913">
                  <c:v>505.57</c:v>
                </c:pt>
                <c:pt idx="914">
                  <c:v>506.22</c:v>
                </c:pt>
                <c:pt idx="915">
                  <c:v>506.87</c:v>
                </c:pt>
                <c:pt idx="916">
                  <c:v>507.52</c:v>
                </c:pt>
                <c:pt idx="917">
                  <c:v>508.17</c:v>
                </c:pt>
                <c:pt idx="918">
                  <c:v>508.82</c:v>
                </c:pt>
                <c:pt idx="919">
                  <c:v>509.47</c:v>
                </c:pt>
                <c:pt idx="920">
                  <c:v>510.12</c:v>
                </c:pt>
                <c:pt idx="921">
                  <c:v>510.77</c:v>
                </c:pt>
                <c:pt idx="922">
                  <c:v>511.42</c:v>
                </c:pt>
                <c:pt idx="923">
                  <c:v>512.07000000000005</c:v>
                </c:pt>
                <c:pt idx="924">
                  <c:v>512.72</c:v>
                </c:pt>
                <c:pt idx="925">
                  <c:v>513.37</c:v>
                </c:pt>
                <c:pt idx="926">
                  <c:v>514.02</c:v>
                </c:pt>
                <c:pt idx="927">
                  <c:v>514.66999999999996</c:v>
                </c:pt>
                <c:pt idx="928">
                  <c:v>515.32000000000005</c:v>
                </c:pt>
                <c:pt idx="929">
                  <c:v>515.97</c:v>
                </c:pt>
                <c:pt idx="930">
                  <c:v>516.62</c:v>
                </c:pt>
                <c:pt idx="931">
                  <c:v>517.26</c:v>
                </c:pt>
                <c:pt idx="932">
                  <c:v>517.91</c:v>
                </c:pt>
                <c:pt idx="933">
                  <c:v>518.55999999999995</c:v>
                </c:pt>
                <c:pt idx="934">
                  <c:v>519.21</c:v>
                </c:pt>
                <c:pt idx="935">
                  <c:v>519.86</c:v>
                </c:pt>
                <c:pt idx="936">
                  <c:v>520.51</c:v>
                </c:pt>
                <c:pt idx="937">
                  <c:v>521.16</c:v>
                </c:pt>
                <c:pt idx="938">
                  <c:v>521.80999999999995</c:v>
                </c:pt>
                <c:pt idx="939">
                  <c:v>522.46</c:v>
                </c:pt>
                <c:pt idx="940">
                  <c:v>523.11</c:v>
                </c:pt>
                <c:pt idx="941">
                  <c:v>523.76</c:v>
                </c:pt>
                <c:pt idx="942">
                  <c:v>524.41</c:v>
                </c:pt>
                <c:pt idx="943">
                  <c:v>525.05999999999995</c:v>
                </c:pt>
                <c:pt idx="944">
                  <c:v>525.71</c:v>
                </c:pt>
                <c:pt idx="945">
                  <c:v>526.36</c:v>
                </c:pt>
                <c:pt idx="946">
                  <c:v>527.01</c:v>
                </c:pt>
                <c:pt idx="947">
                  <c:v>527.65</c:v>
                </c:pt>
                <c:pt idx="948">
                  <c:v>528.30999999999995</c:v>
                </c:pt>
                <c:pt idx="949">
                  <c:v>528.96</c:v>
                </c:pt>
                <c:pt idx="950">
                  <c:v>529.6</c:v>
                </c:pt>
                <c:pt idx="951">
                  <c:v>530.25</c:v>
                </c:pt>
                <c:pt idx="952">
                  <c:v>530.91</c:v>
                </c:pt>
                <c:pt idx="953">
                  <c:v>531.55999999999995</c:v>
                </c:pt>
                <c:pt idx="954">
                  <c:v>532.22</c:v>
                </c:pt>
                <c:pt idx="955">
                  <c:v>532.87</c:v>
                </c:pt>
                <c:pt idx="956">
                  <c:v>533.53</c:v>
                </c:pt>
                <c:pt idx="957">
                  <c:v>534.17999999999995</c:v>
                </c:pt>
                <c:pt idx="958">
                  <c:v>534.83000000000004</c:v>
                </c:pt>
                <c:pt idx="959">
                  <c:v>535.49</c:v>
                </c:pt>
                <c:pt idx="960">
                  <c:v>536.14</c:v>
                </c:pt>
                <c:pt idx="961">
                  <c:v>536.79999999999995</c:v>
                </c:pt>
                <c:pt idx="962">
                  <c:v>537.45000000000005</c:v>
                </c:pt>
                <c:pt idx="963">
                  <c:v>538.11</c:v>
                </c:pt>
                <c:pt idx="964">
                  <c:v>538.76</c:v>
                </c:pt>
                <c:pt idx="965">
                  <c:v>539.41</c:v>
                </c:pt>
                <c:pt idx="966">
                  <c:v>540.07000000000005</c:v>
                </c:pt>
                <c:pt idx="967">
                  <c:v>540.72</c:v>
                </c:pt>
                <c:pt idx="968">
                  <c:v>541.37</c:v>
                </c:pt>
                <c:pt idx="969">
                  <c:v>542.03</c:v>
                </c:pt>
                <c:pt idx="970">
                  <c:v>542.67999999999995</c:v>
                </c:pt>
                <c:pt idx="971">
                  <c:v>543.34</c:v>
                </c:pt>
                <c:pt idx="972">
                  <c:v>543.99</c:v>
                </c:pt>
                <c:pt idx="973">
                  <c:v>544.65</c:v>
                </c:pt>
                <c:pt idx="974">
                  <c:v>545.30999999999995</c:v>
                </c:pt>
                <c:pt idx="975">
                  <c:v>545.97</c:v>
                </c:pt>
                <c:pt idx="976">
                  <c:v>546.63</c:v>
                </c:pt>
                <c:pt idx="977">
                  <c:v>547.29</c:v>
                </c:pt>
                <c:pt idx="978">
                  <c:v>547.94000000000005</c:v>
                </c:pt>
                <c:pt idx="979">
                  <c:v>548.6</c:v>
                </c:pt>
                <c:pt idx="980">
                  <c:v>549.26</c:v>
                </c:pt>
                <c:pt idx="981">
                  <c:v>549.92999999999995</c:v>
                </c:pt>
                <c:pt idx="982">
                  <c:v>550.59</c:v>
                </c:pt>
                <c:pt idx="983">
                  <c:v>551.26</c:v>
                </c:pt>
                <c:pt idx="984">
                  <c:v>551.91999999999996</c:v>
                </c:pt>
                <c:pt idx="985">
                  <c:v>552.59</c:v>
                </c:pt>
                <c:pt idx="986">
                  <c:v>553.26</c:v>
                </c:pt>
                <c:pt idx="987">
                  <c:v>553.92999999999995</c:v>
                </c:pt>
                <c:pt idx="988">
                  <c:v>554.6</c:v>
                </c:pt>
                <c:pt idx="989">
                  <c:v>555.27</c:v>
                </c:pt>
                <c:pt idx="990">
                  <c:v>555.94000000000005</c:v>
                </c:pt>
                <c:pt idx="991">
                  <c:v>556.6</c:v>
                </c:pt>
                <c:pt idx="992">
                  <c:v>557.28</c:v>
                </c:pt>
                <c:pt idx="993">
                  <c:v>557.96</c:v>
                </c:pt>
                <c:pt idx="994">
                  <c:v>558.63</c:v>
                </c:pt>
                <c:pt idx="995">
                  <c:v>559.30999999999995</c:v>
                </c:pt>
                <c:pt idx="996">
                  <c:v>559.99</c:v>
                </c:pt>
                <c:pt idx="997">
                  <c:v>560.66999999999996</c:v>
                </c:pt>
                <c:pt idx="998">
                  <c:v>561.35</c:v>
                </c:pt>
                <c:pt idx="999">
                  <c:v>562.03</c:v>
                </c:pt>
                <c:pt idx="1000">
                  <c:v>562.71</c:v>
                </c:pt>
                <c:pt idx="1001">
                  <c:v>563.39</c:v>
                </c:pt>
                <c:pt idx="1002">
                  <c:v>564.07000000000005</c:v>
                </c:pt>
                <c:pt idx="1003">
                  <c:v>564.75</c:v>
                </c:pt>
                <c:pt idx="1004">
                  <c:v>565.42999999999995</c:v>
                </c:pt>
              </c:numCache>
            </c:numRef>
          </c:xVal>
          <c:yVal>
            <c:numRef>
              <c:f>Sheet3!$B$2:$B$1580</c:f>
              <c:numCache>
                <c:formatCode>General</c:formatCode>
                <c:ptCount val="1579"/>
                <c:pt idx="0">
                  <c:v>99.507530000000003</c:v>
                </c:pt>
                <c:pt idx="1">
                  <c:v>99.506240000000005</c:v>
                </c:pt>
                <c:pt idx="2">
                  <c:v>99.503640000000004</c:v>
                </c:pt>
                <c:pt idx="3">
                  <c:v>99.491979999999998</c:v>
                </c:pt>
                <c:pt idx="4">
                  <c:v>99.487440000000007</c:v>
                </c:pt>
                <c:pt idx="5">
                  <c:v>99.479010000000002</c:v>
                </c:pt>
                <c:pt idx="6">
                  <c:v>99.475120000000004</c:v>
                </c:pt>
                <c:pt idx="7">
                  <c:v>99.469290000000001</c:v>
                </c:pt>
                <c:pt idx="8">
                  <c:v>99.459569999999999</c:v>
                </c:pt>
                <c:pt idx="9">
                  <c:v>99.457620000000006</c:v>
                </c:pt>
                <c:pt idx="10">
                  <c:v>99.450490000000002</c:v>
                </c:pt>
                <c:pt idx="11">
                  <c:v>99.448549999999997</c:v>
                </c:pt>
                <c:pt idx="12">
                  <c:v>99.441419999999994</c:v>
                </c:pt>
                <c:pt idx="13">
                  <c:v>99.436229999999995</c:v>
                </c:pt>
                <c:pt idx="14">
                  <c:v>99.427160000000001</c:v>
                </c:pt>
                <c:pt idx="15">
                  <c:v>99.421329999999998</c:v>
                </c:pt>
                <c:pt idx="16">
                  <c:v>99.418729999999996</c:v>
                </c:pt>
                <c:pt idx="17">
                  <c:v>99.412899999999993</c:v>
                </c:pt>
                <c:pt idx="18">
                  <c:v>99.403180000000006</c:v>
                </c:pt>
                <c:pt idx="19">
                  <c:v>99.397350000000003</c:v>
                </c:pt>
                <c:pt idx="20">
                  <c:v>99.388919999999999</c:v>
                </c:pt>
                <c:pt idx="21">
                  <c:v>99.385679999999994</c:v>
                </c:pt>
                <c:pt idx="22">
                  <c:v>99.377899999999997</c:v>
                </c:pt>
                <c:pt idx="23">
                  <c:v>99.369470000000007</c:v>
                </c:pt>
                <c:pt idx="24">
                  <c:v>99.367530000000002</c:v>
                </c:pt>
                <c:pt idx="25">
                  <c:v>99.361050000000006</c:v>
                </c:pt>
                <c:pt idx="26">
                  <c:v>99.353920000000002</c:v>
                </c:pt>
                <c:pt idx="27">
                  <c:v>99.345489999999998</c:v>
                </c:pt>
                <c:pt idx="28">
                  <c:v>99.3429</c:v>
                </c:pt>
                <c:pt idx="29">
                  <c:v>99.339659999999995</c:v>
                </c:pt>
                <c:pt idx="30">
                  <c:v>99.325400000000002</c:v>
                </c:pt>
                <c:pt idx="31">
                  <c:v>99.319569999999999</c:v>
                </c:pt>
                <c:pt idx="32">
                  <c:v>99.31568</c:v>
                </c:pt>
                <c:pt idx="33">
                  <c:v>99.307249999999996</c:v>
                </c:pt>
                <c:pt idx="34">
                  <c:v>99.30077</c:v>
                </c:pt>
                <c:pt idx="35">
                  <c:v>99.294290000000004</c:v>
                </c:pt>
                <c:pt idx="36">
                  <c:v>99.291700000000006</c:v>
                </c:pt>
                <c:pt idx="37">
                  <c:v>99.289749999999998</c:v>
                </c:pt>
                <c:pt idx="38">
                  <c:v>99.280029999999996</c:v>
                </c:pt>
                <c:pt idx="39">
                  <c:v>99.275490000000005</c:v>
                </c:pt>
                <c:pt idx="40">
                  <c:v>99.267709999999994</c:v>
                </c:pt>
                <c:pt idx="41">
                  <c:v>99.264470000000003</c:v>
                </c:pt>
                <c:pt idx="42">
                  <c:v>99.254099999999994</c:v>
                </c:pt>
                <c:pt idx="43">
                  <c:v>99.248270000000005</c:v>
                </c:pt>
                <c:pt idx="44">
                  <c:v>99.24503</c:v>
                </c:pt>
                <c:pt idx="45">
                  <c:v>99.235950000000003</c:v>
                </c:pt>
                <c:pt idx="46">
                  <c:v>99.230770000000007</c:v>
                </c:pt>
                <c:pt idx="47">
                  <c:v>99.223640000000003</c:v>
                </c:pt>
                <c:pt idx="48">
                  <c:v>99.219099999999997</c:v>
                </c:pt>
                <c:pt idx="49">
                  <c:v>99.210679999999996</c:v>
                </c:pt>
                <c:pt idx="50">
                  <c:v>99.203550000000007</c:v>
                </c:pt>
                <c:pt idx="51">
                  <c:v>99.196420000000003</c:v>
                </c:pt>
                <c:pt idx="52">
                  <c:v>99.18929</c:v>
                </c:pt>
                <c:pt idx="53">
                  <c:v>99.182159999999996</c:v>
                </c:pt>
                <c:pt idx="54">
                  <c:v>99.178920000000005</c:v>
                </c:pt>
                <c:pt idx="55">
                  <c:v>99.171790000000001</c:v>
                </c:pt>
                <c:pt idx="56">
                  <c:v>99.162710000000004</c:v>
                </c:pt>
                <c:pt idx="57">
                  <c:v>99.158820000000006</c:v>
                </c:pt>
                <c:pt idx="58">
                  <c:v>99.148449999999997</c:v>
                </c:pt>
                <c:pt idx="59">
                  <c:v>99.146510000000006</c:v>
                </c:pt>
                <c:pt idx="60">
                  <c:v>99.138729999999995</c:v>
                </c:pt>
                <c:pt idx="61">
                  <c:v>99.132249999999999</c:v>
                </c:pt>
                <c:pt idx="62">
                  <c:v>99.125770000000003</c:v>
                </c:pt>
                <c:pt idx="63">
                  <c:v>99.121229999999997</c:v>
                </c:pt>
                <c:pt idx="64">
                  <c:v>99.11345</c:v>
                </c:pt>
                <c:pt idx="65">
                  <c:v>99.104380000000006</c:v>
                </c:pt>
                <c:pt idx="66">
                  <c:v>99.097250000000003</c:v>
                </c:pt>
                <c:pt idx="67">
                  <c:v>99.090119999999999</c:v>
                </c:pt>
                <c:pt idx="68">
                  <c:v>99.08493</c:v>
                </c:pt>
                <c:pt idx="69">
                  <c:v>99.079750000000004</c:v>
                </c:pt>
                <c:pt idx="70">
                  <c:v>99.075860000000006</c:v>
                </c:pt>
                <c:pt idx="71">
                  <c:v>99.071969999999993</c:v>
                </c:pt>
                <c:pt idx="72">
                  <c:v>99.067430000000002</c:v>
                </c:pt>
                <c:pt idx="73">
                  <c:v>99.067430000000002</c:v>
                </c:pt>
                <c:pt idx="74">
                  <c:v>99.058359999999993</c:v>
                </c:pt>
                <c:pt idx="75">
                  <c:v>99.054469999999995</c:v>
                </c:pt>
                <c:pt idx="76">
                  <c:v>99.045400000000001</c:v>
                </c:pt>
                <c:pt idx="77">
                  <c:v>99.036969999999997</c:v>
                </c:pt>
                <c:pt idx="78">
                  <c:v>99.036320000000003</c:v>
                </c:pt>
                <c:pt idx="79">
                  <c:v>99.02919</c:v>
                </c:pt>
                <c:pt idx="80">
                  <c:v>99.021420000000006</c:v>
                </c:pt>
                <c:pt idx="81">
                  <c:v>99.014930000000007</c:v>
                </c:pt>
                <c:pt idx="82">
                  <c:v>99.009749999999997</c:v>
                </c:pt>
                <c:pt idx="83">
                  <c:v>99.005210000000005</c:v>
                </c:pt>
                <c:pt idx="84">
                  <c:v>98.998729999999995</c:v>
                </c:pt>
                <c:pt idx="85">
                  <c:v>98.991600000000005</c:v>
                </c:pt>
                <c:pt idx="86">
                  <c:v>98.987710000000007</c:v>
                </c:pt>
                <c:pt idx="87">
                  <c:v>98.982529999999997</c:v>
                </c:pt>
                <c:pt idx="88">
                  <c:v>98.976039999999998</c:v>
                </c:pt>
                <c:pt idx="89">
                  <c:v>98.970209999999994</c:v>
                </c:pt>
                <c:pt idx="90">
                  <c:v>98.960489999999993</c:v>
                </c:pt>
                <c:pt idx="91">
                  <c:v>98.959190000000007</c:v>
                </c:pt>
                <c:pt idx="92">
                  <c:v>98.943640000000002</c:v>
                </c:pt>
                <c:pt idx="93">
                  <c:v>98.937150000000003</c:v>
                </c:pt>
                <c:pt idx="94">
                  <c:v>98.936509999999998</c:v>
                </c:pt>
                <c:pt idx="95">
                  <c:v>98.928079999999994</c:v>
                </c:pt>
                <c:pt idx="96">
                  <c:v>98.916409999999999</c:v>
                </c:pt>
                <c:pt idx="97">
                  <c:v>98.909279999999995</c:v>
                </c:pt>
                <c:pt idx="98">
                  <c:v>98.902150000000006</c:v>
                </c:pt>
                <c:pt idx="99">
                  <c:v>98.900210000000001</c:v>
                </c:pt>
                <c:pt idx="100">
                  <c:v>98.885300000000001</c:v>
                </c:pt>
                <c:pt idx="101">
                  <c:v>98.878169999999997</c:v>
                </c:pt>
                <c:pt idx="102">
                  <c:v>98.871690000000001</c:v>
                </c:pt>
                <c:pt idx="103">
                  <c:v>98.87039</c:v>
                </c:pt>
                <c:pt idx="104">
                  <c:v>98.854190000000003</c:v>
                </c:pt>
                <c:pt idx="105">
                  <c:v>98.844470000000001</c:v>
                </c:pt>
                <c:pt idx="106">
                  <c:v>98.778360000000006</c:v>
                </c:pt>
                <c:pt idx="107">
                  <c:v>98.878169999999997</c:v>
                </c:pt>
                <c:pt idx="108">
                  <c:v>98.842519999999993</c:v>
                </c:pt>
                <c:pt idx="109">
                  <c:v>98.852249999999998</c:v>
                </c:pt>
                <c:pt idx="110">
                  <c:v>98.797150000000002</c:v>
                </c:pt>
                <c:pt idx="111">
                  <c:v>98.788079999999994</c:v>
                </c:pt>
                <c:pt idx="112">
                  <c:v>98.796509999999998</c:v>
                </c:pt>
                <c:pt idx="113">
                  <c:v>98.782250000000005</c:v>
                </c:pt>
                <c:pt idx="114">
                  <c:v>98.762799999999999</c:v>
                </c:pt>
                <c:pt idx="115">
                  <c:v>98.743359999999996</c:v>
                </c:pt>
                <c:pt idx="116">
                  <c:v>98.735579999999999</c:v>
                </c:pt>
                <c:pt idx="117">
                  <c:v>98.719369999999998</c:v>
                </c:pt>
                <c:pt idx="118">
                  <c:v>98.721969999999999</c:v>
                </c:pt>
                <c:pt idx="119">
                  <c:v>98.712890000000002</c:v>
                </c:pt>
                <c:pt idx="120">
                  <c:v>98.696690000000004</c:v>
                </c:pt>
                <c:pt idx="121">
                  <c:v>98.688910000000007</c:v>
                </c:pt>
                <c:pt idx="122">
                  <c:v>98.684370000000001</c:v>
                </c:pt>
                <c:pt idx="123">
                  <c:v>98.666870000000003</c:v>
                </c:pt>
                <c:pt idx="124">
                  <c:v>98.654560000000004</c:v>
                </c:pt>
                <c:pt idx="125">
                  <c:v>98.639650000000003</c:v>
                </c:pt>
                <c:pt idx="126">
                  <c:v>98.629279999999994</c:v>
                </c:pt>
                <c:pt idx="127">
                  <c:v>98.609840000000005</c:v>
                </c:pt>
                <c:pt idx="128">
                  <c:v>98.607889999999998</c:v>
                </c:pt>
                <c:pt idx="129">
                  <c:v>98.575479999999999</c:v>
                </c:pt>
                <c:pt idx="130">
                  <c:v>98.574190000000002</c:v>
                </c:pt>
                <c:pt idx="131">
                  <c:v>98.560580000000002</c:v>
                </c:pt>
                <c:pt idx="132">
                  <c:v>98.548259999999999</c:v>
                </c:pt>
                <c:pt idx="133">
                  <c:v>98.540480000000002</c:v>
                </c:pt>
                <c:pt idx="134">
                  <c:v>98.519090000000006</c:v>
                </c:pt>
                <c:pt idx="135">
                  <c:v>98.51585</c:v>
                </c:pt>
                <c:pt idx="136">
                  <c:v>98.490579999999994</c:v>
                </c:pt>
                <c:pt idx="137">
                  <c:v>98.479560000000006</c:v>
                </c:pt>
                <c:pt idx="138">
                  <c:v>98.478260000000006</c:v>
                </c:pt>
                <c:pt idx="139">
                  <c:v>98.458169999999996</c:v>
                </c:pt>
                <c:pt idx="140">
                  <c:v>98.447149999999993</c:v>
                </c:pt>
                <c:pt idx="141">
                  <c:v>98.43159</c:v>
                </c:pt>
                <c:pt idx="142">
                  <c:v>98.416039999999995</c:v>
                </c:pt>
                <c:pt idx="143">
                  <c:v>98.407610000000005</c:v>
                </c:pt>
                <c:pt idx="144">
                  <c:v>98.384929999999997</c:v>
                </c:pt>
                <c:pt idx="145">
                  <c:v>98.370670000000004</c:v>
                </c:pt>
                <c:pt idx="146">
                  <c:v>98.354460000000003</c:v>
                </c:pt>
                <c:pt idx="147">
                  <c:v>98.335669999999993</c:v>
                </c:pt>
                <c:pt idx="148">
                  <c:v>98.314930000000004</c:v>
                </c:pt>
                <c:pt idx="149">
                  <c:v>98.301959999999994</c:v>
                </c:pt>
                <c:pt idx="150">
                  <c:v>98.280569999999997</c:v>
                </c:pt>
                <c:pt idx="151">
                  <c:v>98.240390000000005</c:v>
                </c:pt>
                <c:pt idx="152">
                  <c:v>98.288349999999994</c:v>
                </c:pt>
                <c:pt idx="153">
                  <c:v>98.235200000000006</c:v>
                </c:pt>
                <c:pt idx="154">
                  <c:v>98.220939999999999</c:v>
                </c:pt>
                <c:pt idx="155">
                  <c:v>98.198260000000005</c:v>
                </c:pt>
                <c:pt idx="156">
                  <c:v>98.187240000000003</c:v>
                </c:pt>
                <c:pt idx="157">
                  <c:v>98.137979999999999</c:v>
                </c:pt>
                <c:pt idx="158">
                  <c:v>98.139920000000004</c:v>
                </c:pt>
                <c:pt idx="159">
                  <c:v>98.129549999999995</c:v>
                </c:pt>
                <c:pt idx="160">
                  <c:v>98.081590000000006</c:v>
                </c:pt>
                <c:pt idx="161">
                  <c:v>98.064089999999993</c:v>
                </c:pt>
                <c:pt idx="162">
                  <c:v>98.075760000000002</c:v>
                </c:pt>
                <c:pt idx="163">
                  <c:v>98.008349999999993</c:v>
                </c:pt>
                <c:pt idx="164">
                  <c:v>98.0077</c:v>
                </c:pt>
                <c:pt idx="165">
                  <c:v>97.975939999999994</c:v>
                </c:pt>
                <c:pt idx="166">
                  <c:v>97.949370000000002</c:v>
                </c:pt>
                <c:pt idx="167">
                  <c:v>97.917609999999996</c:v>
                </c:pt>
                <c:pt idx="168">
                  <c:v>97.931870000000004</c:v>
                </c:pt>
                <c:pt idx="169">
                  <c:v>97.874830000000003</c:v>
                </c:pt>
                <c:pt idx="170">
                  <c:v>97.856030000000004</c:v>
                </c:pt>
                <c:pt idx="171">
                  <c:v>97.832700000000003</c:v>
                </c:pt>
                <c:pt idx="172">
                  <c:v>97.806120000000007</c:v>
                </c:pt>
                <c:pt idx="173">
                  <c:v>97.798990000000003</c:v>
                </c:pt>
                <c:pt idx="174">
                  <c:v>97.738720000000001</c:v>
                </c:pt>
                <c:pt idx="175">
                  <c:v>97.701769999999996</c:v>
                </c:pt>
                <c:pt idx="176">
                  <c:v>97.670659999999998</c:v>
                </c:pt>
                <c:pt idx="177">
                  <c:v>97.649919999999995</c:v>
                </c:pt>
                <c:pt idx="178">
                  <c:v>97.62594</c:v>
                </c:pt>
                <c:pt idx="179">
                  <c:v>97.585099999999997</c:v>
                </c:pt>
                <c:pt idx="180">
                  <c:v>97.533900000000003</c:v>
                </c:pt>
                <c:pt idx="181">
                  <c:v>97.526769999999999</c:v>
                </c:pt>
                <c:pt idx="182">
                  <c:v>97.46584</c:v>
                </c:pt>
                <c:pt idx="183">
                  <c:v>97.450289999999995</c:v>
                </c:pt>
                <c:pt idx="184">
                  <c:v>97.43732</c:v>
                </c:pt>
                <c:pt idx="185">
                  <c:v>97.408799999999999</c:v>
                </c:pt>
                <c:pt idx="186">
                  <c:v>97.363429999999994</c:v>
                </c:pt>
                <c:pt idx="187">
                  <c:v>97.340100000000007</c:v>
                </c:pt>
                <c:pt idx="188">
                  <c:v>97.301860000000005</c:v>
                </c:pt>
                <c:pt idx="189">
                  <c:v>97.253249999999994</c:v>
                </c:pt>
                <c:pt idx="190">
                  <c:v>97.188429999999997</c:v>
                </c:pt>
                <c:pt idx="191">
                  <c:v>97.177409999999995</c:v>
                </c:pt>
                <c:pt idx="192">
                  <c:v>97.132689999999997</c:v>
                </c:pt>
                <c:pt idx="193">
                  <c:v>97.110650000000007</c:v>
                </c:pt>
                <c:pt idx="194">
                  <c:v>97.067229999999995</c:v>
                </c:pt>
                <c:pt idx="195">
                  <c:v>97.022499999999994</c:v>
                </c:pt>
                <c:pt idx="196">
                  <c:v>96.990099999999998</c:v>
                </c:pt>
                <c:pt idx="197">
                  <c:v>96.954449999999994</c:v>
                </c:pt>
                <c:pt idx="198">
                  <c:v>96.894170000000003</c:v>
                </c:pt>
                <c:pt idx="199">
                  <c:v>96.872129999999999</c:v>
                </c:pt>
                <c:pt idx="200">
                  <c:v>96.811210000000003</c:v>
                </c:pt>
                <c:pt idx="201">
                  <c:v>96.757409999999993</c:v>
                </c:pt>
                <c:pt idx="202">
                  <c:v>96.726950000000002</c:v>
                </c:pt>
                <c:pt idx="203">
                  <c:v>96.677689999999998</c:v>
                </c:pt>
                <c:pt idx="204">
                  <c:v>96.638800000000003</c:v>
                </c:pt>
                <c:pt idx="205">
                  <c:v>96.58954</c:v>
                </c:pt>
                <c:pt idx="206">
                  <c:v>96.559719999999999</c:v>
                </c:pt>
                <c:pt idx="207">
                  <c:v>96.500739999999993</c:v>
                </c:pt>
                <c:pt idx="208">
                  <c:v>96.449529999999996</c:v>
                </c:pt>
                <c:pt idx="209">
                  <c:v>96.392499999999998</c:v>
                </c:pt>
                <c:pt idx="210">
                  <c:v>96.360740000000007</c:v>
                </c:pt>
                <c:pt idx="211">
                  <c:v>96.288139999999999</c:v>
                </c:pt>
                <c:pt idx="212">
                  <c:v>96.24212</c:v>
                </c:pt>
                <c:pt idx="213">
                  <c:v>96.197400000000002</c:v>
                </c:pt>
                <c:pt idx="214">
                  <c:v>96.138419999999996</c:v>
                </c:pt>
                <c:pt idx="215">
                  <c:v>96.085920000000002</c:v>
                </c:pt>
                <c:pt idx="216">
                  <c:v>96.043790000000001</c:v>
                </c:pt>
                <c:pt idx="217">
                  <c:v>95.953699999999998</c:v>
                </c:pt>
                <c:pt idx="218">
                  <c:v>95.919989999999999</c:v>
                </c:pt>
                <c:pt idx="219">
                  <c:v>95.877210000000005</c:v>
                </c:pt>
                <c:pt idx="220">
                  <c:v>95.816289999999995</c:v>
                </c:pt>
                <c:pt idx="221">
                  <c:v>95.748230000000007</c:v>
                </c:pt>
                <c:pt idx="222">
                  <c:v>95.647120000000001</c:v>
                </c:pt>
                <c:pt idx="223">
                  <c:v>95.636750000000006</c:v>
                </c:pt>
                <c:pt idx="224">
                  <c:v>95.581649999999996</c:v>
                </c:pt>
                <c:pt idx="225">
                  <c:v>95.496750000000006</c:v>
                </c:pt>
                <c:pt idx="226">
                  <c:v>95.442300000000003</c:v>
                </c:pt>
                <c:pt idx="227">
                  <c:v>95.39434</c:v>
                </c:pt>
                <c:pt idx="228">
                  <c:v>95.3386</c:v>
                </c:pt>
                <c:pt idx="229">
                  <c:v>95.275080000000003</c:v>
                </c:pt>
                <c:pt idx="230">
                  <c:v>95.199889999999996</c:v>
                </c:pt>
                <c:pt idx="231">
                  <c:v>95.119519999999994</c:v>
                </c:pt>
                <c:pt idx="232">
                  <c:v>95.083219999999997</c:v>
                </c:pt>
                <c:pt idx="233">
                  <c:v>95.011279999999999</c:v>
                </c:pt>
                <c:pt idx="234">
                  <c:v>94.952299999999994</c:v>
                </c:pt>
                <c:pt idx="235">
                  <c:v>94.869330000000005</c:v>
                </c:pt>
                <c:pt idx="236">
                  <c:v>94.807760000000002</c:v>
                </c:pt>
                <c:pt idx="237">
                  <c:v>94.730630000000005</c:v>
                </c:pt>
                <c:pt idx="238">
                  <c:v>94.667760000000001</c:v>
                </c:pt>
                <c:pt idx="239">
                  <c:v>94.59581</c:v>
                </c:pt>
                <c:pt idx="240">
                  <c:v>94.516090000000005</c:v>
                </c:pt>
                <c:pt idx="241">
                  <c:v>94.452569999999994</c:v>
                </c:pt>
                <c:pt idx="242">
                  <c:v>94.387100000000004</c:v>
                </c:pt>
                <c:pt idx="243">
                  <c:v>94.304140000000004</c:v>
                </c:pt>
                <c:pt idx="244">
                  <c:v>94.225710000000007</c:v>
                </c:pt>
                <c:pt idx="245">
                  <c:v>94.151179999999997</c:v>
                </c:pt>
                <c:pt idx="246">
                  <c:v>94.092839999999995</c:v>
                </c:pt>
                <c:pt idx="247">
                  <c:v>94.005340000000004</c:v>
                </c:pt>
                <c:pt idx="248">
                  <c:v>93.940529999999995</c:v>
                </c:pt>
                <c:pt idx="249">
                  <c:v>93.864040000000003</c:v>
                </c:pt>
                <c:pt idx="250">
                  <c:v>93.768119999999996</c:v>
                </c:pt>
                <c:pt idx="251">
                  <c:v>93.736360000000005</c:v>
                </c:pt>
                <c:pt idx="252">
                  <c:v>93.633300000000006</c:v>
                </c:pt>
                <c:pt idx="253">
                  <c:v>93.539320000000004</c:v>
                </c:pt>
                <c:pt idx="254">
                  <c:v>93.460890000000006</c:v>
                </c:pt>
                <c:pt idx="255">
                  <c:v>93.389589999999998</c:v>
                </c:pt>
                <c:pt idx="256">
                  <c:v>93.309219999999996</c:v>
                </c:pt>
                <c:pt idx="257">
                  <c:v>93.223669999999998</c:v>
                </c:pt>
                <c:pt idx="258">
                  <c:v>93.140699999999995</c:v>
                </c:pt>
                <c:pt idx="259">
                  <c:v>93.067459999999997</c:v>
                </c:pt>
                <c:pt idx="260">
                  <c:v>92.97672</c:v>
                </c:pt>
                <c:pt idx="261">
                  <c:v>92.898290000000003</c:v>
                </c:pt>
                <c:pt idx="262">
                  <c:v>92.809489999999997</c:v>
                </c:pt>
                <c:pt idx="263">
                  <c:v>92.695419999999999</c:v>
                </c:pt>
                <c:pt idx="264">
                  <c:v>92.633840000000006</c:v>
                </c:pt>
                <c:pt idx="265">
                  <c:v>92.56644</c:v>
                </c:pt>
                <c:pt idx="266">
                  <c:v>92.467920000000007</c:v>
                </c:pt>
                <c:pt idx="267">
                  <c:v>92.366159999999994</c:v>
                </c:pt>
                <c:pt idx="268">
                  <c:v>92.283839999999998</c:v>
                </c:pt>
                <c:pt idx="269">
                  <c:v>92.206710000000001</c:v>
                </c:pt>
                <c:pt idx="270">
                  <c:v>92.126339999999999</c:v>
                </c:pt>
                <c:pt idx="271">
                  <c:v>92.036240000000006</c:v>
                </c:pt>
                <c:pt idx="272">
                  <c:v>91.946150000000003</c:v>
                </c:pt>
                <c:pt idx="273">
                  <c:v>91.852170000000001</c:v>
                </c:pt>
                <c:pt idx="274">
                  <c:v>91.764020000000002</c:v>
                </c:pt>
                <c:pt idx="275">
                  <c:v>91.688190000000006</c:v>
                </c:pt>
                <c:pt idx="276">
                  <c:v>91.548829999999995</c:v>
                </c:pt>
                <c:pt idx="277">
                  <c:v>91.508650000000003</c:v>
                </c:pt>
                <c:pt idx="278">
                  <c:v>91.417259999999999</c:v>
                </c:pt>
                <c:pt idx="279">
                  <c:v>91.325220000000002</c:v>
                </c:pt>
                <c:pt idx="280">
                  <c:v>91.261049999999997</c:v>
                </c:pt>
                <c:pt idx="281">
                  <c:v>91.144379999999998</c:v>
                </c:pt>
                <c:pt idx="282">
                  <c:v>91.059470000000005</c:v>
                </c:pt>
                <c:pt idx="283">
                  <c:v>90.975210000000004</c:v>
                </c:pt>
                <c:pt idx="284">
                  <c:v>90.910399999999996</c:v>
                </c:pt>
                <c:pt idx="285">
                  <c:v>90.771050000000002</c:v>
                </c:pt>
                <c:pt idx="286">
                  <c:v>90.677710000000005</c:v>
                </c:pt>
                <c:pt idx="287">
                  <c:v>90.596689999999995</c:v>
                </c:pt>
                <c:pt idx="288">
                  <c:v>90.527339999999995</c:v>
                </c:pt>
                <c:pt idx="289">
                  <c:v>90.465760000000003</c:v>
                </c:pt>
                <c:pt idx="290">
                  <c:v>90.297240000000002</c:v>
                </c:pt>
                <c:pt idx="291">
                  <c:v>90.289469999999994</c:v>
                </c:pt>
                <c:pt idx="292">
                  <c:v>90.219470000000001</c:v>
                </c:pt>
                <c:pt idx="293">
                  <c:v>90.154650000000004</c:v>
                </c:pt>
                <c:pt idx="294">
                  <c:v>90.065200000000004</c:v>
                </c:pt>
                <c:pt idx="295">
                  <c:v>90.036689999999993</c:v>
                </c:pt>
                <c:pt idx="296">
                  <c:v>89.958910000000003</c:v>
                </c:pt>
                <c:pt idx="297">
                  <c:v>89.900570000000002</c:v>
                </c:pt>
                <c:pt idx="298">
                  <c:v>89.835759999999993</c:v>
                </c:pt>
                <c:pt idx="299">
                  <c:v>89.794920000000005</c:v>
                </c:pt>
                <c:pt idx="300">
                  <c:v>89.724270000000004</c:v>
                </c:pt>
                <c:pt idx="301">
                  <c:v>89.665940000000006</c:v>
                </c:pt>
                <c:pt idx="302">
                  <c:v>89.625110000000006</c:v>
                </c:pt>
                <c:pt idx="303">
                  <c:v>89.583629999999999</c:v>
                </c:pt>
                <c:pt idx="304">
                  <c:v>89.518159999999995</c:v>
                </c:pt>
                <c:pt idx="305">
                  <c:v>89.472790000000003</c:v>
                </c:pt>
                <c:pt idx="306">
                  <c:v>89.427419999999998</c:v>
                </c:pt>
                <c:pt idx="307">
                  <c:v>89.370379999999997</c:v>
                </c:pt>
                <c:pt idx="308">
                  <c:v>89.323710000000005</c:v>
                </c:pt>
                <c:pt idx="309">
                  <c:v>89.280289999999994</c:v>
                </c:pt>
                <c:pt idx="310">
                  <c:v>89.23751</c:v>
                </c:pt>
                <c:pt idx="311">
                  <c:v>89.200569999999999</c:v>
                </c:pt>
                <c:pt idx="312">
                  <c:v>89.152600000000007</c:v>
                </c:pt>
                <c:pt idx="313">
                  <c:v>89.098799999999997</c:v>
                </c:pt>
                <c:pt idx="314">
                  <c:v>89.068989999999999</c:v>
                </c:pt>
                <c:pt idx="315">
                  <c:v>89.031400000000005</c:v>
                </c:pt>
                <c:pt idx="316">
                  <c:v>88.991860000000003</c:v>
                </c:pt>
                <c:pt idx="317">
                  <c:v>88.863519999999994</c:v>
                </c:pt>
                <c:pt idx="318">
                  <c:v>88.890100000000004</c:v>
                </c:pt>
                <c:pt idx="319">
                  <c:v>88.865470000000002</c:v>
                </c:pt>
                <c:pt idx="320">
                  <c:v>88.849260000000001</c:v>
                </c:pt>
                <c:pt idx="321">
                  <c:v>88.823989999999995</c:v>
                </c:pt>
                <c:pt idx="322">
                  <c:v>88.761759999999995</c:v>
                </c:pt>
                <c:pt idx="323">
                  <c:v>88.695650000000001</c:v>
                </c:pt>
                <c:pt idx="324">
                  <c:v>88.688519999999997</c:v>
                </c:pt>
                <c:pt idx="325">
                  <c:v>88.654820000000001</c:v>
                </c:pt>
                <c:pt idx="326">
                  <c:v>88.622410000000002</c:v>
                </c:pt>
                <c:pt idx="327">
                  <c:v>88.582220000000007</c:v>
                </c:pt>
                <c:pt idx="328">
                  <c:v>88.538799999999995</c:v>
                </c:pt>
                <c:pt idx="329">
                  <c:v>88.485650000000007</c:v>
                </c:pt>
                <c:pt idx="330">
                  <c:v>88.465559999999996</c:v>
                </c:pt>
                <c:pt idx="331">
                  <c:v>88.432500000000005</c:v>
                </c:pt>
                <c:pt idx="332">
                  <c:v>88.401390000000006</c:v>
                </c:pt>
                <c:pt idx="333">
                  <c:v>88.367689999999996</c:v>
                </c:pt>
                <c:pt idx="334">
                  <c:v>88.346940000000004</c:v>
                </c:pt>
                <c:pt idx="335">
                  <c:v>88.311940000000007</c:v>
                </c:pt>
                <c:pt idx="336">
                  <c:v>88.261390000000006</c:v>
                </c:pt>
                <c:pt idx="337">
                  <c:v>88.234809999999996</c:v>
                </c:pt>
                <c:pt idx="338">
                  <c:v>88.199169999999995</c:v>
                </c:pt>
                <c:pt idx="339">
                  <c:v>88.163520000000005</c:v>
                </c:pt>
                <c:pt idx="340">
                  <c:v>88.131110000000007</c:v>
                </c:pt>
                <c:pt idx="341">
                  <c:v>88.099350000000001</c:v>
                </c:pt>
                <c:pt idx="342">
                  <c:v>88.070830000000001</c:v>
                </c:pt>
                <c:pt idx="343">
                  <c:v>88.043610000000001</c:v>
                </c:pt>
                <c:pt idx="344">
                  <c:v>88.018330000000006</c:v>
                </c:pt>
                <c:pt idx="345">
                  <c:v>87.970370000000003</c:v>
                </c:pt>
                <c:pt idx="346">
                  <c:v>87.948329999999999</c:v>
                </c:pt>
                <c:pt idx="347">
                  <c:v>87.921109999999999</c:v>
                </c:pt>
                <c:pt idx="348">
                  <c:v>87.878979999999999</c:v>
                </c:pt>
                <c:pt idx="349">
                  <c:v>87.84657</c:v>
                </c:pt>
                <c:pt idx="350">
                  <c:v>87.818700000000007</c:v>
                </c:pt>
                <c:pt idx="351">
                  <c:v>87.785640000000001</c:v>
                </c:pt>
                <c:pt idx="352">
                  <c:v>87.763599999999997</c:v>
                </c:pt>
                <c:pt idx="353">
                  <c:v>87.7286</c:v>
                </c:pt>
                <c:pt idx="354">
                  <c:v>87.711100000000002</c:v>
                </c:pt>
                <c:pt idx="355">
                  <c:v>87.684529999999995</c:v>
                </c:pt>
                <c:pt idx="356">
                  <c:v>87.652770000000004</c:v>
                </c:pt>
                <c:pt idx="357">
                  <c:v>87.639160000000004</c:v>
                </c:pt>
                <c:pt idx="358">
                  <c:v>87.611940000000004</c:v>
                </c:pt>
                <c:pt idx="359">
                  <c:v>87.578230000000005</c:v>
                </c:pt>
                <c:pt idx="360">
                  <c:v>87.553600000000003</c:v>
                </c:pt>
                <c:pt idx="361">
                  <c:v>87.538049999999998</c:v>
                </c:pt>
                <c:pt idx="362">
                  <c:v>87.507580000000004</c:v>
                </c:pt>
                <c:pt idx="363">
                  <c:v>87.495270000000005</c:v>
                </c:pt>
                <c:pt idx="364">
                  <c:v>87.477770000000007</c:v>
                </c:pt>
                <c:pt idx="365">
                  <c:v>87.449250000000006</c:v>
                </c:pt>
                <c:pt idx="366">
                  <c:v>87.420730000000006</c:v>
                </c:pt>
                <c:pt idx="367">
                  <c:v>87.422030000000007</c:v>
                </c:pt>
                <c:pt idx="368">
                  <c:v>87.400639999999996</c:v>
                </c:pt>
                <c:pt idx="369">
                  <c:v>87.382490000000004</c:v>
                </c:pt>
                <c:pt idx="370">
                  <c:v>87.368229999999997</c:v>
                </c:pt>
                <c:pt idx="371">
                  <c:v>87.342299999999994</c:v>
                </c:pt>
                <c:pt idx="372">
                  <c:v>87.326750000000004</c:v>
                </c:pt>
                <c:pt idx="373">
                  <c:v>87.315079999999995</c:v>
                </c:pt>
                <c:pt idx="374">
                  <c:v>87.289159999999995</c:v>
                </c:pt>
                <c:pt idx="375">
                  <c:v>87.275540000000007</c:v>
                </c:pt>
                <c:pt idx="376">
                  <c:v>87.248320000000007</c:v>
                </c:pt>
                <c:pt idx="377">
                  <c:v>87.233410000000006</c:v>
                </c:pt>
                <c:pt idx="378">
                  <c:v>87.219800000000006</c:v>
                </c:pt>
                <c:pt idx="379">
                  <c:v>87.201650000000001</c:v>
                </c:pt>
                <c:pt idx="380">
                  <c:v>87.188040000000001</c:v>
                </c:pt>
                <c:pt idx="381">
                  <c:v>87.163409999999999</c:v>
                </c:pt>
                <c:pt idx="382">
                  <c:v>87.149150000000006</c:v>
                </c:pt>
                <c:pt idx="383">
                  <c:v>87.141379999999998</c:v>
                </c:pt>
                <c:pt idx="384">
                  <c:v>87.127759999999995</c:v>
                </c:pt>
                <c:pt idx="385">
                  <c:v>87.102490000000003</c:v>
                </c:pt>
                <c:pt idx="386">
                  <c:v>87.091470000000001</c:v>
                </c:pt>
                <c:pt idx="387">
                  <c:v>87.071370000000002</c:v>
                </c:pt>
                <c:pt idx="388">
                  <c:v>87.052580000000006</c:v>
                </c:pt>
                <c:pt idx="389">
                  <c:v>87.036370000000005</c:v>
                </c:pt>
                <c:pt idx="390">
                  <c:v>87.024709999999999</c:v>
                </c:pt>
                <c:pt idx="391">
                  <c:v>87.002020000000002</c:v>
                </c:pt>
                <c:pt idx="392">
                  <c:v>86.985169999999997</c:v>
                </c:pt>
                <c:pt idx="393">
                  <c:v>86.955359999999999</c:v>
                </c:pt>
                <c:pt idx="394">
                  <c:v>86.944339999999997</c:v>
                </c:pt>
                <c:pt idx="395">
                  <c:v>86.93656</c:v>
                </c:pt>
                <c:pt idx="396">
                  <c:v>86.911929999999998</c:v>
                </c:pt>
                <c:pt idx="397">
                  <c:v>86.896370000000005</c:v>
                </c:pt>
                <c:pt idx="398">
                  <c:v>86.885350000000003</c:v>
                </c:pt>
                <c:pt idx="399">
                  <c:v>86.870450000000005</c:v>
                </c:pt>
                <c:pt idx="400">
                  <c:v>86.862020000000001</c:v>
                </c:pt>
                <c:pt idx="401">
                  <c:v>86.858779999999996</c:v>
                </c:pt>
                <c:pt idx="402">
                  <c:v>86.840630000000004</c:v>
                </c:pt>
                <c:pt idx="403">
                  <c:v>86.826369999999997</c:v>
                </c:pt>
                <c:pt idx="404">
                  <c:v>86.823779999999999</c:v>
                </c:pt>
                <c:pt idx="405">
                  <c:v>86.814059999999998</c:v>
                </c:pt>
                <c:pt idx="406">
                  <c:v>86.803039999999996</c:v>
                </c:pt>
                <c:pt idx="407">
                  <c:v>86.792670000000001</c:v>
                </c:pt>
                <c:pt idx="408">
                  <c:v>86.785539999999997</c:v>
                </c:pt>
                <c:pt idx="409">
                  <c:v>86.773870000000002</c:v>
                </c:pt>
                <c:pt idx="410">
                  <c:v>86.768690000000007</c:v>
                </c:pt>
                <c:pt idx="411">
                  <c:v>86.766090000000005</c:v>
                </c:pt>
                <c:pt idx="412">
                  <c:v>86.754429999999999</c:v>
                </c:pt>
                <c:pt idx="413">
                  <c:v>86.740819999999999</c:v>
                </c:pt>
                <c:pt idx="414">
                  <c:v>86.742760000000004</c:v>
                </c:pt>
                <c:pt idx="415">
                  <c:v>86.731740000000002</c:v>
                </c:pt>
                <c:pt idx="416">
                  <c:v>86.724609999999998</c:v>
                </c:pt>
                <c:pt idx="417">
                  <c:v>86.719430000000003</c:v>
                </c:pt>
                <c:pt idx="418">
                  <c:v>86.70711</c:v>
                </c:pt>
                <c:pt idx="419">
                  <c:v>86.701930000000004</c:v>
                </c:pt>
                <c:pt idx="420">
                  <c:v>86.686369999999997</c:v>
                </c:pt>
                <c:pt idx="421">
                  <c:v>86.664330000000007</c:v>
                </c:pt>
                <c:pt idx="422">
                  <c:v>86.633870000000002</c:v>
                </c:pt>
                <c:pt idx="423">
                  <c:v>86.609889999999993</c:v>
                </c:pt>
                <c:pt idx="424">
                  <c:v>86.603409999999997</c:v>
                </c:pt>
                <c:pt idx="425">
                  <c:v>86.609889999999993</c:v>
                </c:pt>
                <c:pt idx="426">
                  <c:v>86.589150000000004</c:v>
                </c:pt>
                <c:pt idx="427">
                  <c:v>86.5548</c:v>
                </c:pt>
                <c:pt idx="428">
                  <c:v>86.545069999999996</c:v>
                </c:pt>
                <c:pt idx="429">
                  <c:v>86.535349999999994</c:v>
                </c:pt>
                <c:pt idx="430">
                  <c:v>86.537289999999999</c:v>
                </c:pt>
                <c:pt idx="431">
                  <c:v>86.528220000000005</c:v>
                </c:pt>
                <c:pt idx="432">
                  <c:v>86.519149999999996</c:v>
                </c:pt>
                <c:pt idx="433">
                  <c:v>86.513959999999997</c:v>
                </c:pt>
                <c:pt idx="434">
                  <c:v>86.500349999999997</c:v>
                </c:pt>
                <c:pt idx="435">
                  <c:v>86.488039999999998</c:v>
                </c:pt>
                <c:pt idx="436">
                  <c:v>86.486090000000004</c:v>
                </c:pt>
                <c:pt idx="437">
                  <c:v>86.479609999999994</c:v>
                </c:pt>
                <c:pt idx="438">
                  <c:v>86.456919999999997</c:v>
                </c:pt>
                <c:pt idx="439">
                  <c:v>86.451089999999994</c:v>
                </c:pt>
                <c:pt idx="440">
                  <c:v>86.449150000000003</c:v>
                </c:pt>
                <c:pt idx="441">
                  <c:v>86.446550000000002</c:v>
                </c:pt>
                <c:pt idx="442">
                  <c:v>86.43553</c:v>
                </c:pt>
                <c:pt idx="443">
                  <c:v>86.415440000000004</c:v>
                </c:pt>
                <c:pt idx="444">
                  <c:v>86.401830000000004</c:v>
                </c:pt>
                <c:pt idx="445">
                  <c:v>86.398589999999999</c:v>
                </c:pt>
                <c:pt idx="446">
                  <c:v>86.390810000000002</c:v>
                </c:pt>
                <c:pt idx="447">
                  <c:v>86.380439999999993</c:v>
                </c:pt>
                <c:pt idx="448">
                  <c:v>86.375259999999997</c:v>
                </c:pt>
                <c:pt idx="449">
                  <c:v>86.359049999999996</c:v>
                </c:pt>
                <c:pt idx="450">
                  <c:v>86.340260000000001</c:v>
                </c:pt>
                <c:pt idx="451">
                  <c:v>86.32535</c:v>
                </c:pt>
                <c:pt idx="452">
                  <c:v>86.318219999999997</c:v>
                </c:pt>
                <c:pt idx="453">
                  <c:v>86.300719999999998</c:v>
                </c:pt>
                <c:pt idx="454">
                  <c:v>86.293589999999995</c:v>
                </c:pt>
                <c:pt idx="455">
                  <c:v>86.285160000000005</c:v>
                </c:pt>
                <c:pt idx="456">
                  <c:v>86.267009999999999</c:v>
                </c:pt>
                <c:pt idx="457">
                  <c:v>86.250810000000001</c:v>
                </c:pt>
                <c:pt idx="458">
                  <c:v>86.247569999999996</c:v>
                </c:pt>
                <c:pt idx="459">
                  <c:v>86.222290000000001</c:v>
                </c:pt>
                <c:pt idx="460">
                  <c:v>86.21387</c:v>
                </c:pt>
                <c:pt idx="461">
                  <c:v>86.184700000000007</c:v>
                </c:pt>
                <c:pt idx="462">
                  <c:v>86.184049999999999</c:v>
                </c:pt>
                <c:pt idx="463">
                  <c:v>86.166550000000001</c:v>
                </c:pt>
                <c:pt idx="464">
                  <c:v>86.145809999999997</c:v>
                </c:pt>
                <c:pt idx="465">
                  <c:v>86.130250000000004</c:v>
                </c:pt>
                <c:pt idx="466">
                  <c:v>86.115350000000007</c:v>
                </c:pt>
                <c:pt idx="467">
                  <c:v>86.114050000000006</c:v>
                </c:pt>
                <c:pt idx="468">
                  <c:v>85.951359999999994</c:v>
                </c:pt>
                <c:pt idx="469">
                  <c:v>86.077749999999995</c:v>
                </c:pt>
                <c:pt idx="470">
                  <c:v>86.045990000000003</c:v>
                </c:pt>
                <c:pt idx="471">
                  <c:v>86.092659999999995</c:v>
                </c:pt>
                <c:pt idx="472">
                  <c:v>86.024600000000007</c:v>
                </c:pt>
                <c:pt idx="473">
                  <c:v>86.02525</c:v>
                </c:pt>
                <c:pt idx="474">
                  <c:v>85.996729999999999</c:v>
                </c:pt>
                <c:pt idx="475">
                  <c:v>86.000619999999998</c:v>
                </c:pt>
                <c:pt idx="476">
                  <c:v>85.977289999999996</c:v>
                </c:pt>
                <c:pt idx="477">
                  <c:v>85.943579999999997</c:v>
                </c:pt>
                <c:pt idx="478">
                  <c:v>85.931269999999998</c:v>
                </c:pt>
                <c:pt idx="479">
                  <c:v>85.907939999999996</c:v>
                </c:pt>
                <c:pt idx="480">
                  <c:v>85.914420000000007</c:v>
                </c:pt>
                <c:pt idx="481">
                  <c:v>85.848309999999998</c:v>
                </c:pt>
                <c:pt idx="482">
                  <c:v>85.875529999999998</c:v>
                </c:pt>
                <c:pt idx="483">
                  <c:v>85.848309999999998</c:v>
                </c:pt>
                <c:pt idx="484">
                  <c:v>85.835989999999995</c:v>
                </c:pt>
                <c:pt idx="485">
                  <c:v>85.806820000000002</c:v>
                </c:pt>
                <c:pt idx="486">
                  <c:v>85.802930000000003</c:v>
                </c:pt>
                <c:pt idx="487">
                  <c:v>85.788679999999999</c:v>
                </c:pt>
                <c:pt idx="488">
                  <c:v>85.763400000000004</c:v>
                </c:pt>
                <c:pt idx="489">
                  <c:v>85.736819999999994</c:v>
                </c:pt>
                <c:pt idx="490">
                  <c:v>85.719319999999996</c:v>
                </c:pt>
                <c:pt idx="491">
                  <c:v>85.713489999999993</c:v>
                </c:pt>
                <c:pt idx="492">
                  <c:v>85.692099999999996</c:v>
                </c:pt>
                <c:pt idx="493">
                  <c:v>85.668769999999995</c:v>
                </c:pt>
                <c:pt idx="494">
                  <c:v>85.613029999999995</c:v>
                </c:pt>
                <c:pt idx="495">
                  <c:v>85.645430000000005</c:v>
                </c:pt>
                <c:pt idx="496">
                  <c:v>85.619510000000005</c:v>
                </c:pt>
                <c:pt idx="497">
                  <c:v>85.581909999999993</c:v>
                </c:pt>
                <c:pt idx="498">
                  <c:v>85.555340000000001</c:v>
                </c:pt>
                <c:pt idx="499">
                  <c:v>85.543019999999999</c:v>
                </c:pt>
                <c:pt idx="500">
                  <c:v>85.526169999999993</c:v>
                </c:pt>
                <c:pt idx="501">
                  <c:v>85.513210000000001</c:v>
                </c:pt>
                <c:pt idx="502">
                  <c:v>85.488579999999999</c:v>
                </c:pt>
                <c:pt idx="503">
                  <c:v>85.465249999999997</c:v>
                </c:pt>
                <c:pt idx="504">
                  <c:v>85.440619999999996</c:v>
                </c:pt>
                <c:pt idx="505">
                  <c:v>85.413390000000007</c:v>
                </c:pt>
                <c:pt idx="506">
                  <c:v>85.378389999999996</c:v>
                </c:pt>
                <c:pt idx="507">
                  <c:v>85.398489999999995</c:v>
                </c:pt>
                <c:pt idx="508">
                  <c:v>85.215710000000001</c:v>
                </c:pt>
                <c:pt idx="509">
                  <c:v>85.338210000000004</c:v>
                </c:pt>
                <c:pt idx="510">
                  <c:v>85.324600000000004</c:v>
                </c:pt>
                <c:pt idx="511">
                  <c:v>85.301259999999999</c:v>
                </c:pt>
                <c:pt idx="512">
                  <c:v>85.279229999999998</c:v>
                </c:pt>
                <c:pt idx="513">
                  <c:v>85.272099999999995</c:v>
                </c:pt>
                <c:pt idx="514">
                  <c:v>85.240979999999993</c:v>
                </c:pt>
                <c:pt idx="515">
                  <c:v>85.223479999999995</c:v>
                </c:pt>
                <c:pt idx="516">
                  <c:v>85.212469999999996</c:v>
                </c:pt>
                <c:pt idx="517">
                  <c:v>85.183949999999996</c:v>
                </c:pt>
                <c:pt idx="518">
                  <c:v>85.180710000000005</c:v>
                </c:pt>
                <c:pt idx="519">
                  <c:v>85.14376</c:v>
                </c:pt>
                <c:pt idx="520">
                  <c:v>85.124319999999997</c:v>
                </c:pt>
                <c:pt idx="521">
                  <c:v>85.110699999999994</c:v>
                </c:pt>
                <c:pt idx="522">
                  <c:v>85.082189999999997</c:v>
                </c:pt>
                <c:pt idx="523">
                  <c:v>85.073759999999993</c:v>
                </c:pt>
                <c:pt idx="524">
                  <c:v>85.055610000000001</c:v>
                </c:pt>
                <c:pt idx="525">
                  <c:v>85.041349999999994</c:v>
                </c:pt>
                <c:pt idx="526">
                  <c:v>85.01737</c:v>
                </c:pt>
                <c:pt idx="527">
                  <c:v>84.997929999999997</c:v>
                </c:pt>
                <c:pt idx="528">
                  <c:v>84.986260000000001</c:v>
                </c:pt>
                <c:pt idx="529">
                  <c:v>84.96293</c:v>
                </c:pt>
                <c:pt idx="530">
                  <c:v>84.932460000000006</c:v>
                </c:pt>
                <c:pt idx="531">
                  <c:v>84.927279999999996</c:v>
                </c:pt>
                <c:pt idx="532">
                  <c:v>84.904589999999999</c:v>
                </c:pt>
                <c:pt idx="533">
                  <c:v>84.888390000000001</c:v>
                </c:pt>
                <c:pt idx="534">
                  <c:v>84.860519999999994</c:v>
                </c:pt>
                <c:pt idx="535">
                  <c:v>84.849500000000006</c:v>
                </c:pt>
                <c:pt idx="536">
                  <c:v>84.832650000000001</c:v>
                </c:pt>
                <c:pt idx="537">
                  <c:v>84.81644</c:v>
                </c:pt>
                <c:pt idx="538">
                  <c:v>84.796999999999997</c:v>
                </c:pt>
                <c:pt idx="539">
                  <c:v>84.779499999999999</c:v>
                </c:pt>
                <c:pt idx="540">
                  <c:v>84.758110000000002</c:v>
                </c:pt>
                <c:pt idx="541">
                  <c:v>84.736720000000005</c:v>
                </c:pt>
                <c:pt idx="542">
                  <c:v>84.720519999999993</c:v>
                </c:pt>
                <c:pt idx="543">
                  <c:v>84.693939999999998</c:v>
                </c:pt>
                <c:pt idx="544">
                  <c:v>84.675790000000006</c:v>
                </c:pt>
                <c:pt idx="545">
                  <c:v>84.660240000000002</c:v>
                </c:pt>
                <c:pt idx="546">
                  <c:v>84.645330000000001</c:v>
                </c:pt>
                <c:pt idx="547">
                  <c:v>84.633009999999999</c:v>
                </c:pt>
                <c:pt idx="548">
                  <c:v>84.598659999999995</c:v>
                </c:pt>
                <c:pt idx="549">
                  <c:v>84.580510000000004</c:v>
                </c:pt>
                <c:pt idx="550">
                  <c:v>84.572090000000003</c:v>
                </c:pt>
                <c:pt idx="551">
                  <c:v>84.54616</c:v>
                </c:pt>
                <c:pt idx="552">
                  <c:v>84.524770000000004</c:v>
                </c:pt>
                <c:pt idx="553">
                  <c:v>84.505330000000001</c:v>
                </c:pt>
                <c:pt idx="554">
                  <c:v>84.496899999999997</c:v>
                </c:pt>
                <c:pt idx="555">
                  <c:v>84.469679999999997</c:v>
                </c:pt>
                <c:pt idx="556">
                  <c:v>84.453479999999999</c:v>
                </c:pt>
                <c:pt idx="557">
                  <c:v>84.423659999999998</c:v>
                </c:pt>
                <c:pt idx="558">
                  <c:v>84.415880000000001</c:v>
                </c:pt>
                <c:pt idx="559">
                  <c:v>84.391900000000007</c:v>
                </c:pt>
                <c:pt idx="560">
                  <c:v>84.379589999999993</c:v>
                </c:pt>
                <c:pt idx="561">
                  <c:v>84.354309999999998</c:v>
                </c:pt>
                <c:pt idx="562">
                  <c:v>84.339399999999998</c:v>
                </c:pt>
                <c:pt idx="563">
                  <c:v>84.311530000000005</c:v>
                </c:pt>
                <c:pt idx="564">
                  <c:v>84.300510000000003</c:v>
                </c:pt>
                <c:pt idx="565">
                  <c:v>84.267449999999997</c:v>
                </c:pt>
                <c:pt idx="566">
                  <c:v>84.264859999999999</c:v>
                </c:pt>
                <c:pt idx="567">
                  <c:v>84.249309999999994</c:v>
                </c:pt>
                <c:pt idx="568">
                  <c:v>84.217550000000003</c:v>
                </c:pt>
                <c:pt idx="569">
                  <c:v>84.201989999999995</c:v>
                </c:pt>
                <c:pt idx="570">
                  <c:v>84.188379999999995</c:v>
                </c:pt>
                <c:pt idx="571">
                  <c:v>84.157269999999997</c:v>
                </c:pt>
                <c:pt idx="572">
                  <c:v>84.14949</c:v>
                </c:pt>
                <c:pt idx="573">
                  <c:v>84.128749999999997</c:v>
                </c:pt>
                <c:pt idx="574">
                  <c:v>84.109949999999998</c:v>
                </c:pt>
                <c:pt idx="575">
                  <c:v>84.084029999999998</c:v>
                </c:pt>
                <c:pt idx="576">
                  <c:v>84.070419999999999</c:v>
                </c:pt>
                <c:pt idx="577">
                  <c:v>84.054209999999998</c:v>
                </c:pt>
                <c:pt idx="578">
                  <c:v>84.039950000000005</c:v>
                </c:pt>
                <c:pt idx="579">
                  <c:v>84.015320000000003</c:v>
                </c:pt>
                <c:pt idx="580">
                  <c:v>83.993290000000002</c:v>
                </c:pt>
                <c:pt idx="581">
                  <c:v>83.968010000000007</c:v>
                </c:pt>
                <c:pt idx="582">
                  <c:v>83.957639999999998</c:v>
                </c:pt>
                <c:pt idx="583">
                  <c:v>83.942080000000004</c:v>
                </c:pt>
                <c:pt idx="584">
                  <c:v>83.910319999999999</c:v>
                </c:pt>
                <c:pt idx="585">
                  <c:v>83.903189999999995</c:v>
                </c:pt>
                <c:pt idx="586">
                  <c:v>83.883099999999999</c:v>
                </c:pt>
                <c:pt idx="587">
                  <c:v>83.859769999999997</c:v>
                </c:pt>
                <c:pt idx="588">
                  <c:v>83.835139999999996</c:v>
                </c:pt>
                <c:pt idx="589">
                  <c:v>83.824119999999994</c:v>
                </c:pt>
                <c:pt idx="590">
                  <c:v>83.796890000000005</c:v>
                </c:pt>
                <c:pt idx="591">
                  <c:v>83.782629999999997</c:v>
                </c:pt>
                <c:pt idx="592">
                  <c:v>83.769019999999998</c:v>
                </c:pt>
                <c:pt idx="593">
                  <c:v>83.736620000000002</c:v>
                </c:pt>
                <c:pt idx="594">
                  <c:v>83.724950000000007</c:v>
                </c:pt>
                <c:pt idx="595">
                  <c:v>83.704210000000003</c:v>
                </c:pt>
                <c:pt idx="596">
                  <c:v>83.686710000000005</c:v>
                </c:pt>
                <c:pt idx="597">
                  <c:v>83.744389999999996</c:v>
                </c:pt>
                <c:pt idx="598">
                  <c:v>83.638739999999999</c:v>
                </c:pt>
                <c:pt idx="599">
                  <c:v>83.610870000000006</c:v>
                </c:pt>
                <c:pt idx="600">
                  <c:v>83.589479999999995</c:v>
                </c:pt>
                <c:pt idx="601">
                  <c:v>83.584950000000006</c:v>
                </c:pt>
                <c:pt idx="602">
                  <c:v>83.547349999999994</c:v>
                </c:pt>
                <c:pt idx="603">
                  <c:v>83.5655</c:v>
                </c:pt>
                <c:pt idx="604">
                  <c:v>83.511060000000001</c:v>
                </c:pt>
                <c:pt idx="605">
                  <c:v>83.49485</c:v>
                </c:pt>
                <c:pt idx="606">
                  <c:v>83.49615</c:v>
                </c:pt>
                <c:pt idx="607">
                  <c:v>83.444299999999998</c:v>
                </c:pt>
                <c:pt idx="608">
                  <c:v>83.437820000000002</c:v>
                </c:pt>
                <c:pt idx="609">
                  <c:v>83.41189</c:v>
                </c:pt>
                <c:pt idx="610">
                  <c:v>83.417720000000003</c:v>
                </c:pt>
                <c:pt idx="611">
                  <c:v>83.39828</c:v>
                </c:pt>
                <c:pt idx="612">
                  <c:v>83.354200000000006</c:v>
                </c:pt>
                <c:pt idx="613">
                  <c:v>83.368459999999999</c:v>
                </c:pt>
                <c:pt idx="614">
                  <c:v>83.339299999999994</c:v>
                </c:pt>
                <c:pt idx="615">
                  <c:v>83.325040000000001</c:v>
                </c:pt>
                <c:pt idx="616">
                  <c:v>83.288089999999997</c:v>
                </c:pt>
                <c:pt idx="617">
                  <c:v>83.350319999999996</c:v>
                </c:pt>
                <c:pt idx="618">
                  <c:v>83.179199999999994</c:v>
                </c:pt>
                <c:pt idx="619">
                  <c:v>83.258930000000007</c:v>
                </c:pt>
                <c:pt idx="620">
                  <c:v>83.227170000000001</c:v>
                </c:pt>
                <c:pt idx="621">
                  <c:v>83.208370000000002</c:v>
                </c:pt>
                <c:pt idx="622">
                  <c:v>83.19605</c:v>
                </c:pt>
                <c:pt idx="623">
                  <c:v>83.172070000000005</c:v>
                </c:pt>
                <c:pt idx="624">
                  <c:v>83.157160000000005</c:v>
                </c:pt>
                <c:pt idx="625">
                  <c:v>83.133830000000003</c:v>
                </c:pt>
                <c:pt idx="626">
                  <c:v>83.120869999999996</c:v>
                </c:pt>
                <c:pt idx="627">
                  <c:v>83.104020000000006</c:v>
                </c:pt>
                <c:pt idx="628">
                  <c:v>83.087810000000005</c:v>
                </c:pt>
                <c:pt idx="629">
                  <c:v>83.069659999999999</c:v>
                </c:pt>
                <c:pt idx="630">
                  <c:v>83.049570000000003</c:v>
                </c:pt>
                <c:pt idx="631">
                  <c:v>83.032719999999998</c:v>
                </c:pt>
                <c:pt idx="632">
                  <c:v>83.013270000000006</c:v>
                </c:pt>
                <c:pt idx="633">
                  <c:v>83.011330000000001</c:v>
                </c:pt>
                <c:pt idx="634">
                  <c:v>82.984110000000001</c:v>
                </c:pt>
                <c:pt idx="635">
                  <c:v>82.969200000000001</c:v>
                </c:pt>
                <c:pt idx="636">
                  <c:v>82.949749999999995</c:v>
                </c:pt>
                <c:pt idx="637">
                  <c:v>82.945220000000006</c:v>
                </c:pt>
                <c:pt idx="638">
                  <c:v>82.920590000000004</c:v>
                </c:pt>
                <c:pt idx="639">
                  <c:v>82.894660000000002</c:v>
                </c:pt>
                <c:pt idx="640">
                  <c:v>82.888829999999999</c:v>
                </c:pt>
                <c:pt idx="641">
                  <c:v>82.87133</c:v>
                </c:pt>
                <c:pt idx="642">
                  <c:v>82.848640000000003</c:v>
                </c:pt>
                <c:pt idx="643">
                  <c:v>82.842160000000007</c:v>
                </c:pt>
                <c:pt idx="644">
                  <c:v>82.824659999999994</c:v>
                </c:pt>
                <c:pt idx="645">
                  <c:v>82.811700000000002</c:v>
                </c:pt>
                <c:pt idx="646">
                  <c:v>82.791610000000006</c:v>
                </c:pt>
                <c:pt idx="647">
                  <c:v>82.770219999999995</c:v>
                </c:pt>
                <c:pt idx="648">
                  <c:v>82.764380000000003</c:v>
                </c:pt>
                <c:pt idx="649">
                  <c:v>82.741699999999994</c:v>
                </c:pt>
                <c:pt idx="650">
                  <c:v>82.735219999999998</c:v>
                </c:pt>
                <c:pt idx="651">
                  <c:v>82.709940000000003</c:v>
                </c:pt>
                <c:pt idx="652">
                  <c:v>82.693089999999998</c:v>
                </c:pt>
                <c:pt idx="653">
                  <c:v>82.676879999999997</c:v>
                </c:pt>
                <c:pt idx="654">
                  <c:v>82.673640000000006</c:v>
                </c:pt>
                <c:pt idx="655">
                  <c:v>82.651600000000002</c:v>
                </c:pt>
                <c:pt idx="656">
                  <c:v>82.644469999999998</c:v>
                </c:pt>
                <c:pt idx="657">
                  <c:v>82.624380000000002</c:v>
                </c:pt>
                <c:pt idx="658">
                  <c:v>82.620490000000004</c:v>
                </c:pt>
                <c:pt idx="659">
                  <c:v>82.596509999999995</c:v>
                </c:pt>
                <c:pt idx="660">
                  <c:v>82.588080000000005</c:v>
                </c:pt>
                <c:pt idx="661">
                  <c:v>82.57123</c:v>
                </c:pt>
                <c:pt idx="662">
                  <c:v>82.555030000000002</c:v>
                </c:pt>
                <c:pt idx="663">
                  <c:v>82.548550000000006</c:v>
                </c:pt>
                <c:pt idx="664">
                  <c:v>82.538820000000001</c:v>
                </c:pt>
                <c:pt idx="665">
                  <c:v>82.5304</c:v>
                </c:pt>
                <c:pt idx="666">
                  <c:v>82.511600000000001</c:v>
                </c:pt>
                <c:pt idx="667">
                  <c:v>82.507710000000003</c:v>
                </c:pt>
                <c:pt idx="668">
                  <c:v>82.478549999999998</c:v>
                </c:pt>
                <c:pt idx="669">
                  <c:v>82.47336</c:v>
                </c:pt>
                <c:pt idx="670">
                  <c:v>82.472059999999999</c:v>
                </c:pt>
                <c:pt idx="671">
                  <c:v>82.456509999999994</c:v>
                </c:pt>
                <c:pt idx="672">
                  <c:v>82.443550000000002</c:v>
                </c:pt>
                <c:pt idx="673">
                  <c:v>82.437060000000002</c:v>
                </c:pt>
                <c:pt idx="674">
                  <c:v>82.414379999999994</c:v>
                </c:pt>
                <c:pt idx="675">
                  <c:v>82.405299999999997</c:v>
                </c:pt>
                <c:pt idx="676">
                  <c:v>82.389750000000006</c:v>
                </c:pt>
                <c:pt idx="677">
                  <c:v>82.381969999999995</c:v>
                </c:pt>
                <c:pt idx="678">
                  <c:v>82.363820000000004</c:v>
                </c:pt>
                <c:pt idx="679">
                  <c:v>82.373540000000006</c:v>
                </c:pt>
                <c:pt idx="680">
                  <c:v>82.347620000000006</c:v>
                </c:pt>
                <c:pt idx="681">
                  <c:v>82.341790000000003</c:v>
                </c:pt>
                <c:pt idx="682">
                  <c:v>82.333359999999999</c:v>
                </c:pt>
                <c:pt idx="683">
                  <c:v>82.324290000000005</c:v>
                </c:pt>
                <c:pt idx="684">
                  <c:v>82.315860000000001</c:v>
                </c:pt>
                <c:pt idx="685">
                  <c:v>82.304190000000006</c:v>
                </c:pt>
                <c:pt idx="686">
                  <c:v>82.300299999999993</c:v>
                </c:pt>
                <c:pt idx="687">
                  <c:v>82.285399999999996</c:v>
                </c:pt>
                <c:pt idx="688">
                  <c:v>82.274379999999994</c:v>
                </c:pt>
                <c:pt idx="689">
                  <c:v>82.264009999999999</c:v>
                </c:pt>
                <c:pt idx="690">
                  <c:v>82.253640000000004</c:v>
                </c:pt>
                <c:pt idx="691">
                  <c:v>82.24391</c:v>
                </c:pt>
                <c:pt idx="692">
                  <c:v>82.242620000000002</c:v>
                </c:pt>
                <c:pt idx="693">
                  <c:v>82.224469999999997</c:v>
                </c:pt>
                <c:pt idx="694">
                  <c:v>82.220579999999998</c:v>
                </c:pt>
                <c:pt idx="695">
                  <c:v>82.206320000000005</c:v>
                </c:pt>
                <c:pt idx="696">
                  <c:v>82.202430000000007</c:v>
                </c:pt>
                <c:pt idx="697">
                  <c:v>82.18817</c:v>
                </c:pt>
                <c:pt idx="698">
                  <c:v>82.177149999999997</c:v>
                </c:pt>
                <c:pt idx="699">
                  <c:v>82.17586</c:v>
                </c:pt>
                <c:pt idx="700">
                  <c:v>82.166139999999999</c:v>
                </c:pt>
                <c:pt idx="701">
                  <c:v>82.16225</c:v>
                </c:pt>
                <c:pt idx="702">
                  <c:v>82.158360000000002</c:v>
                </c:pt>
                <c:pt idx="703">
                  <c:v>82.138909999999996</c:v>
                </c:pt>
                <c:pt idx="704">
                  <c:v>82.134379999999993</c:v>
                </c:pt>
                <c:pt idx="705">
                  <c:v>82.120760000000004</c:v>
                </c:pt>
                <c:pt idx="706">
                  <c:v>82.110389999999995</c:v>
                </c:pt>
                <c:pt idx="707">
                  <c:v>82.109750000000005</c:v>
                </c:pt>
                <c:pt idx="708">
                  <c:v>82.096130000000002</c:v>
                </c:pt>
                <c:pt idx="709">
                  <c:v>82.090299999999999</c:v>
                </c:pt>
                <c:pt idx="710">
                  <c:v>82.081869999999995</c:v>
                </c:pt>
                <c:pt idx="711">
                  <c:v>82.072149999999993</c:v>
                </c:pt>
                <c:pt idx="712">
                  <c:v>82.059190000000001</c:v>
                </c:pt>
                <c:pt idx="713">
                  <c:v>82.062430000000006</c:v>
                </c:pt>
                <c:pt idx="714">
                  <c:v>82.049469999999999</c:v>
                </c:pt>
                <c:pt idx="715">
                  <c:v>82.050759999999997</c:v>
                </c:pt>
                <c:pt idx="716">
                  <c:v>82.039100000000005</c:v>
                </c:pt>
                <c:pt idx="717">
                  <c:v>82.024839999999998</c:v>
                </c:pt>
                <c:pt idx="718">
                  <c:v>82.024839999999998</c:v>
                </c:pt>
                <c:pt idx="719">
                  <c:v>82.021600000000007</c:v>
                </c:pt>
                <c:pt idx="720">
                  <c:v>82.009280000000004</c:v>
                </c:pt>
                <c:pt idx="721">
                  <c:v>81.997609999999995</c:v>
                </c:pt>
                <c:pt idx="722">
                  <c:v>81.989189999999994</c:v>
                </c:pt>
                <c:pt idx="723">
                  <c:v>81.979470000000006</c:v>
                </c:pt>
                <c:pt idx="724">
                  <c:v>81.980109999999996</c:v>
                </c:pt>
                <c:pt idx="725">
                  <c:v>81.965860000000006</c:v>
                </c:pt>
                <c:pt idx="726">
                  <c:v>81.963260000000005</c:v>
                </c:pt>
                <c:pt idx="727">
                  <c:v>81.952240000000003</c:v>
                </c:pt>
                <c:pt idx="728">
                  <c:v>81.948350000000005</c:v>
                </c:pt>
                <c:pt idx="729">
                  <c:v>81.9328</c:v>
                </c:pt>
                <c:pt idx="730">
                  <c:v>81.923730000000006</c:v>
                </c:pt>
                <c:pt idx="731">
                  <c:v>81.921779999999998</c:v>
                </c:pt>
                <c:pt idx="732">
                  <c:v>81.91789</c:v>
                </c:pt>
                <c:pt idx="733">
                  <c:v>81.901690000000002</c:v>
                </c:pt>
                <c:pt idx="734">
                  <c:v>81.895849999999996</c:v>
                </c:pt>
                <c:pt idx="735">
                  <c:v>81.882239999999996</c:v>
                </c:pt>
                <c:pt idx="736">
                  <c:v>81.879649999999998</c:v>
                </c:pt>
                <c:pt idx="737">
                  <c:v>81.870580000000004</c:v>
                </c:pt>
                <c:pt idx="738">
                  <c:v>81.862799999999993</c:v>
                </c:pt>
                <c:pt idx="739">
                  <c:v>81.844650000000001</c:v>
                </c:pt>
                <c:pt idx="740">
                  <c:v>81.844650000000001</c:v>
                </c:pt>
                <c:pt idx="741">
                  <c:v>81.830389999999994</c:v>
                </c:pt>
                <c:pt idx="742">
                  <c:v>81.830389999999994</c:v>
                </c:pt>
                <c:pt idx="743">
                  <c:v>81.817430000000002</c:v>
                </c:pt>
                <c:pt idx="744">
                  <c:v>81.803820000000002</c:v>
                </c:pt>
                <c:pt idx="745">
                  <c:v>81.794089999999997</c:v>
                </c:pt>
                <c:pt idx="746">
                  <c:v>81.785669999999996</c:v>
                </c:pt>
                <c:pt idx="747">
                  <c:v>81.773349999999994</c:v>
                </c:pt>
                <c:pt idx="748">
                  <c:v>81.762330000000006</c:v>
                </c:pt>
                <c:pt idx="749">
                  <c:v>81.755200000000002</c:v>
                </c:pt>
                <c:pt idx="750">
                  <c:v>81.744829999999993</c:v>
                </c:pt>
                <c:pt idx="751">
                  <c:v>81.738349999999997</c:v>
                </c:pt>
                <c:pt idx="752">
                  <c:v>81.722800000000007</c:v>
                </c:pt>
                <c:pt idx="753">
                  <c:v>81.719560000000001</c:v>
                </c:pt>
                <c:pt idx="754">
                  <c:v>81.706590000000006</c:v>
                </c:pt>
                <c:pt idx="755">
                  <c:v>81.695570000000004</c:v>
                </c:pt>
                <c:pt idx="756">
                  <c:v>81.684560000000005</c:v>
                </c:pt>
                <c:pt idx="757">
                  <c:v>81.675479999999993</c:v>
                </c:pt>
                <c:pt idx="758">
                  <c:v>81.661869999999993</c:v>
                </c:pt>
                <c:pt idx="759">
                  <c:v>81.656040000000004</c:v>
                </c:pt>
                <c:pt idx="760">
                  <c:v>81.645669999999996</c:v>
                </c:pt>
                <c:pt idx="761">
                  <c:v>81.631410000000002</c:v>
                </c:pt>
                <c:pt idx="762">
                  <c:v>81.618440000000007</c:v>
                </c:pt>
                <c:pt idx="763">
                  <c:v>81.612610000000004</c:v>
                </c:pt>
                <c:pt idx="764">
                  <c:v>81.569180000000003</c:v>
                </c:pt>
                <c:pt idx="765">
                  <c:v>81.582149999999999</c:v>
                </c:pt>
                <c:pt idx="766">
                  <c:v>81.563999999999993</c:v>
                </c:pt>
                <c:pt idx="767">
                  <c:v>81.55104</c:v>
                </c:pt>
                <c:pt idx="768">
                  <c:v>81.560109999999995</c:v>
                </c:pt>
                <c:pt idx="769">
                  <c:v>81.536779999999993</c:v>
                </c:pt>
                <c:pt idx="770">
                  <c:v>81.52252</c:v>
                </c:pt>
                <c:pt idx="771">
                  <c:v>81.551680000000005</c:v>
                </c:pt>
                <c:pt idx="772">
                  <c:v>81.475849999999994</c:v>
                </c:pt>
                <c:pt idx="773">
                  <c:v>81.476500000000001</c:v>
                </c:pt>
                <c:pt idx="774">
                  <c:v>81.460939999999994</c:v>
                </c:pt>
                <c:pt idx="775">
                  <c:v>81.464830000000006</c:v>
                </c:pt>
                <c:pt idx="776">
                  <c:v>81.441500000000005</c:v>
                </c:pt>
                <c:pt idx="777">
                  <c:v>81.342979999999997</c:v>
                </c:pt>
                <c:pt idx="778">
                  <c:v>81.361770000000007</c:v>
                </c:pt>
                <c:pt idx="779">
                  <c:v>81.380570000000006</c:v>
                </c:pt>
                <c:pt idx="780">
                  <c:v>81.398070000000004</c:v>
                </c:pt>
                <c:pt idx="781">
                  <c:v>81.386399999999995</c:v>
                </c:pt>
                <c:pt idx="782">
                  <c:v>81.368899999999996</c:v>
                </c:pt>
                <c:pt idx="783">
                  <c:v>81.352050000000006</c:v>
                </c:pt>
                <c:pt idx="784">
                  <c:v>81.340389999999999</c:v>
                </c:pt>
                <c:pt idx="785">
                  <c:v>81.326130000000006</c:v>
                </c:pt>
                <c:pt idx="786">
                  <c:v>81.311869999999999</c:v>
                </c:pt>
                <c:pt idx="787">
                  <c:v>81.296959999999999</c:v>
                </c:pt>
                <c:pt idx="788">
                  <c:v>81.27816</c:v>
                </c:pt>
                <c:pt idx="789">
                  <c:v>81.26585</c:v>
                </c:pt>
                <c:pt idx="790">
                  <c:v>81.247699999999995</c:v>
                </c:pt>
                <c:pt idx="791">
                  <c:v>81.232140000000001</c:v>
                </c:pt>
                <c:pt idx="792">
                  <c:v>81.223070000000007</c:v>
                </c:pt>
                <c:pt idx="793">
                  <c:v>81.206220000000002</c:v>
                </c:pt>
                <c:pt idx="794">
                  <c:v>81.193899999999999</c:v>
                </c:pt>
                <c:pt idx="795">
                  <c:v>81.178349999999995</c:v>
                </c:pt>
                <c:pt idx="796">
                  <c:v>81.163439999999994</c:v>
                </c:pt>
                <c:pt idx="797">
                  <c:v>81.143349999999998</c:v>
                </c:pt>
                <c:pt idx="798">
                  <c:v>81.130380000000002</c:v>
                </c:pt>
                <c:pt idx="799">
                  <c:v>81.114180000000005</c:v>
                </c:pt>
                <c:pt idx="800">
                  <c:v>81.091489999999993</c:v>
                </c:pt>
                <c:pt idx="801">
                  <c:v>81.080470000000005</c:v>
                </c:pt>
                <c:pt idx="802">
                  <c:v>81.059089999999998</c:v>
                </c:pt>
                <c:pt idx="803">
                  <c:v>81.040289999999999</c:v>
                </c:pt>
                <c:pt idx="804">
                  <c:v>81.028620000000004</c:v>
                </c:pt>
                <c:pt idx="805">
                  <c:v>81.011120000000005</c:v>
                </c:pt>
                <c:pt idx="806">
                  <c:v>80.991680000000002</c:v>
                </c:pt>
                <c:pt idx="807">
                  <c:v>80.972229999999996</c:v>
                </c:pt>
                <c:pt idx="808">
                  <c:v>80.954729999999998</c:v>
                </c:pt>
                <c:pt idx="809">
                  <c:v>80.940470000000005</c:v>
                </c:pt>
                <c:pt idx="810">
                  <c:v>80.914550000000006</c:v>
                </c:pt>
                <c:pt idx="811">
                  <c:v>80.903530000000003</c:v>
                </c:pt>
                <c:pt idx="812">
                  <c:v>80.879549999999995</c:v>
                </c:pt>
                <c:pt idx="813">
                  <c:v>80.861400000000003</c:v>
                </c:pt>
                <c:pt idx="814">
                  <c:v>80.841309999999993</c:v>
                </c:pt>
                <c:pt idx="815">
                  <c:v>80.828990000000005</c:v>
                </c:pt>
                <c:pt idx="816">
                  <c:v>80.803709999999995</c:v>
                </c:pt>
                <c:pt idx="817">
                  <c:v>80.781030000000001</c:v>
                </c:pt>
                <c:pt idx="818">
                  <c:v>80.756399999999999</c:v>
                </c:pt>
                <c:pt idx="819">
                  <c:v>80.744730000000004</c:v>
                </c:pt>
                <c:pt idx="820">
                  <c:v>80.721400000000003</c:v>
                </c:pt>
                <c:pt idx="821">
                  <c:v>80.698710000000005</c:v>
                </c:pt>
                <c:pt idx="822">
                  <c:v>80.675380000000004</c:v>
                </c:pt>
                <c:pt idx="823">
                  <c:v>80.659819999999996</c:v>
                </c:pt>
                <c:pt idx="824">
                  <c:v>80.637780000000006</c:v>
                </c:pt>
                <c:pt idx="825">
                  <c:v>80.617040000000003</c:v>
                </c:pt>
                <c:pt idx="826">
                  <c:v>80.590469999999996</c:v>
                </c:pt>
                <c:pt idx="827">
                  <c:v>80.568430000000006</c:v>
                </c:pt>
                <c:pt idx="828">
                  <c:v>80.548990000000003</c:v>
                </c:pt>
                <c:pt idx="829">
                  <c:v>80.521119999999996</c:v>
                </c:pt>
                <c:pt idx="830">
                  <c:v>80.503619999999998</c:v>
                </c:pt>
                <c:pt idx="831">
                  <c:v>80.482230000000001</c:v>
                </c:pt>
                <c:pt idx="832">
                  <c:v>80.458250000000007</c:v>
                </c:pt>
                <c:pt idx="833">
                  <c:v>80.431669999999997</c:v>
                </c:pt>
                <c:pt idx="834">
                  <c:v>80.410929999999993</c:v>
                </c:pt>
                <c:pt idx="835">
                  <c:v>80.379170000000002</c:v>
                </c:pt>
                <c:pt idx="836">
                  <c:v>80.355189999999993</c:v>
                </c:pt>
                <c:pt idx="837">
                  <c:v>80.333799999999997</c:v>
                </c:pt>
                <c:pt idx="838">
                  <c:v>80.313059999999993</c:v>
                </c:pt>
                <c:pt idx="839">
                  <c:v>80.286479999999997</c:v>
                </c:pt>
                <c:pt idx="840">
                  <c:v>80.25667</c:v>
                </c:pt>
                <c:pt idx="841">
                  <c:v>80.234629999999996</c:v>
                </c:pt>
                <c:pt idx="842">
                  <c:v>80.209350000000001</c:v>
                </c:pt>
                <c:pt idx="843">
                  <c:v>80.185370000000006</c:v>
                </c:pt>
                <c:pt idx="844">
                  <c:v>80.151020000000003</c:v>
                </c:pt>
                <c:pt idx="845">
                  <c:v>80.128979999999999</c:v>
                </c:pt>
                <c:pt idx="846">
                  <c:v>80.103059999999999</c:v>
                </c:pt>
                <c:pt idx="847">
                  <c:v>80.071950000000001</c:v>
                </c:pt>
                <c:pt idx="848">
                  <c:v>80.044070000000005</c:v>
                </c:pt>
                <c:pt idx="849">
                  <c:v>80.01361</c:v>
                </c:pt>
                <c:pt idx="850">
                  <c:v>79.988330000000005</c:v>
                </c:pt>
                <c:pt idx="851">
                  <c:v>79.961759999999998</c:v>
                </c:pt>
                <c:pt idx="852">
                  <c:v>79.928049999999999</c:v>
                </c:pt>
                <c:pt idx="853">
                  <c:v>79.898889999999994</c:v>
                </c:pt>
                <c:pt idx="854">
                  <c:v>79.863240000000005</c:v>
                </c:pt>
                <c:pt idx="855">
                  <c:v>79.840549999999993</c:v>
                </c:pt>
                <c:pt idx="856">
                  <c:v>79.812029999999993</c:v>
                </c:pt>
                <c:pt idx="857">
                  <c:v>79.776390000000006</c:v>
                </c:pt>
                <c:pt idx="858">
                  <c:v>79.748519999999999</c:v>
                </c:pt>
                <c:pt idx="859">
                  <c:v>79.711569999999995</c:v>
                </c:pt>
                <c:pt idx="860">
                  <c:v>79.685000000000002</c:v>
                </c:pt>
                <c:pt idx="861">
                  <c:v>79.644810000000007</c:v>
                </c:pt>
                <c:pt idx="862">
                  <c:v>79.607219999999998</c:v>
                </c:pt>
                <c:pt idx="863">
                  <c:v>79.580640000000002</c:v>
                </c:pt>
                <c:pt idx="864">
                  <c:v>79.540459999999996</c:v>
                </c:pt>
                <c:pt idx="865">
                  <c:v>79.497680000000003</c:v>
                </c:pt>
                <c:pt idx="866">
                  <c:v>79.468509999999995</c:v>
                </c:pt>
                <c:pt idx="867">
                  <c:v>79.423140000000004</c:v>
                </c:pt>
                <c:pt idx="868">
                  <c:v>79.382959999999997</c:v>
                </c:pt>
                <c:pt idx="869">
                  <c:v>79.34796</c:v>
                </c:pt>
                <c:pt idx="870">
                  <c:v>79.301940000000002</c:v>
                </c:pt>
                <c:pt idx="871">
                  <c:v>79.261099999999999</c:v>
                </c:pt>
                <c:pt idx="872">
                  <c:v>79.214439999999996</c:v>
                </c:pt>
                <c:pt idx="873">
                  <c:v>79.168419999999998</c:v>
                </c:pt>
                <c:pt idx="874">
                  <c:v>79.135360000000006</c:v>
                </c:pt>
                <c:pt idx="875">
                  <c:v>79.082859999999997</c:v>
                </c:pt>
                <c:pt idx="876">
                  <c:v>79.037490000000005</c:v>
                </c:pt>
                <c:pt idx="877">
                  <c:v>78.983040000000003</c:v>
                </c:pt>
                <c:pt idx="878">
                  <c:v>78.934430000000006</c:v>
                </c:pt>
                <c:pt idx="879">
                  <c:v>78.876099999999994</c:v>
                </c:pt>
                <c:pt idx="880">
                  <c:v>78.828779999999995</c:v>
                </c:pt>
                <c:pt idx="881">
                  <c:v>78.771749999999997</c:v>
                </c:pt>
                <c:pt idx="882">
                  <c:v>78.714060000000003</c:v>
                </c:pt>
                <c:pt idx="883">
                  <c:v>78.655079999999998</c:v>
                </c:pt>
                <c:pt idx="884">
                  <c:v>78.605819999999994</c:v>
                </c:pt>
                <c:pt idx="885">
                  <c:v>78.545540000000003</c:v>
                </c:pt>
                <c:pt idx="886">
                  <c:v>78.474239999999995</c:v>
                </c:pt>
                <c:pt idx="887">
                  <c:v>78.412019999999998</c:v>
                </c:pt>
                <c:pt idx="888">
                  <c:v>78.350440000000006</c:v>
                </c:pt>
                <c:pt idx="889">
                  <c:v>78.286280000000005</c:v>
                </c:pt>
                <c:pt idx="890">
                  <c:v>78.222759999999994</c:v>
                </c:pt>
                <c:pt idx="891">
                  <c:v>78.146280000000004</c:v>
                </c:pt>
                <c:pt idx="892">
                  <c:v>78.074979999999996</c:v>
                </c:pt>
                <c:pt idx="893">
                  <c:v>78.003680000000003</c:v>
                </c:pt>
                <c:pt idx="894">
                  <c:v>77.934330000000003</c:v>
                </c:pt>
                <c:pt idx="895">
                  <c:v>77.861739999999998</c:v>
                </c:pt>
                <c:pt idx="896">
                  <c:v>77.784610000000001</c:v>
                </c:pt>
                <c:pt idx="897">
                  <c:v>77.714600000000004</c:v>
                </c:pt>
                <c:pt idx="898">
                  <c:v>77.639420000000001</c:v>
                </c:pt>
                <c:pt idx="899">
                  <c:v>77.562939999999998</c:v>
                </c:pt>
                <c:pt idx="900">
                  <c:v>77.485159999999993</c:v>
                </c:pt>
                <c:pt idx="901">
                  <c:v>77.40155</c:v>
                </c:pt>
                <c:pt idx="902">
                  <c:v>77.31729</c:v>
                </c:pt>
                <c:pt idx="903">
                  <c:v>77.240799999999993</c:v>
                </c:pt>
                <c:pt idx="904">
                  <c:v>77.161079999999998</c:v>
                </c:pt>
                <c:pt idx="905">
                  <c:v>77.069689999999994</c:v>
                </c:pt>
                <c:pt idx="906">
                  <c:v>76.988020000000006</c:v>
                </c:pt>
                <c:pt idx="907">
                  <c:v>76.903760000000005</c:v>
                </c:pt>
                <c:pt idx="908">
                  <c:v>76.819500000000005</c:v>
                </c:pt>
                <c:pt idx="909">
                  <c:v>76.734589999999997</c:v>
                </c:pt>
                <c:pt idx="910">
                  <c:v>76.64385</c:v>
                </c:pt>
                <c:pt idx="911">
                  <c:v>76.550520000000006</c:v>
                </c:pt>
                <c:pt idx="912">
                  <c:v>76.457830000000001</c:v>
                </c:pt>
                <c:pt idx="913">
                  <c:v>76.372919999999993</c:v>
                </c:pt>
                <c:pt idx="914">
                  <c:v>76.280240000000006</c:v>
                </c:pt>
                <c:pt idx="915">
                  <c:v>76.184309999999996</c:v>
                </c:pt>
                <c:pt idx="916">
                  <c:v>76.084490000000002</c:v>
                </c:pt>
                <c:pt idx="917">
                  <c:v>75.98921</c:v>
                </c:pt>
                <c:pt idx="918">
                  <c:v>75.893289999999993</c:v>
                </c:pt>
                <c:pt idx="919">
                  <c:v>75.796710000000004</c:v>
                </c:pt>
                <c:pt idx="920">
                  <c:v>75.696250000000006</c:v>
                </c:pt>
                <c:pt idx="921">
                  <c:v>75.601619999999997</c:v>
                </c:pt>
                <c:pt idx="922">
                  <c:v>75.501800000000003</c:v>
                </c:pt>
                <c:pt idx="923">
                  <c:v>75.393559999999994</c:v>
                </c:pt>
                <c:pt idx="924">
                  <c:v>75.296340000000001</c:v>
                </c:pt>
                <c:pt idx="925">
                  <c:v>75.190690000000004</c:v>
                </c:pt>
                <c:pt idx="926">
                  <c:v>75.089579999999998</c:v>
                </c:pt>
                <c:pt idx="927">
                  <c:v>74.984570000000005</c:v>
                </c:pt>
                <c:pt idx="928">
                  <c:v>74.880219999999994</c:v>
                </c:pt>
                <c:pt idx="929">
                  <c:v>74.774569999999997</c:v>
                </c:pt>
                <c:pt idx="930">
                  <c:v>74.664389999999997</c:v>
                </c:pt>
                <c:pt idx="931">
                  <c:v>74.559380000000004</c:v>
                </c:pt>
                <c:pt idx="932">
                  <c:v>74.445310000000006</c:v>
                </c:pt>
                <c:pt idx="933">
                  <c:v>74.339659999999995</c:v>
                </c:pt>
                <c:pt idx="934">
                  <c:v>74.228179999999995</c:v>
                </c:pt>
                <c:pt idx="935">
                  <c:v>74.118639999999999</c:v>
                </c:pt>
                <c:pt idx="936">
                  <c:v>74.016229999999993</c:v>
                </c:pt>
                <c:pt idx="937">
                  <c:v>73.9041</c:v>
                </c:pt>
                <c:pt idx="938">
                  <c:v>73.795860000000005</c:v>
                </c:pt>
                <c:pt idx="939">
                  <c:v>73.67595</c:v>
                </c:pt>
                <c:pt idx="940">
                  <c:v>73.573539999999994</c:v>
                </c:pt>
                <c:pt idx="941">
                  <c:v>73.458820000000003</c:v>
                </c:pt>
                <c:pt idx="942">
                  <c:v>73.345389999999995</c:v>
                </c:pt>
                <c:pt idx="943">
                  <c:v>73.237799999999993</c:v>
                </c:pt>
                <c:pt idx="944">
                  <c:v>73.123720000000006</c:v>
                </c:pt>
                <c:pt idx="945">
                  <c:v>73.007050000000007</c:v>
                </c:pt>
                <c:pt idx="946">
                  <c:v>72.894270000000006</c:v>
                </c:pt>
                <c:pt idx="947">
                  <c:v>72.776960000000003</c:v>
                </c:pt>
                <c:pt idx="948">
                  <c:v>72.670659999999998</c:v>
                </c:pt>
                <c:pt idx="949">
                  <c:v>72.557879999999997</c:v>
                </c:pt>
                <c:pt idx="950">
                  <c:v>72.439920000000001</c:v>
                </c:pt>
                <c:pt idx="951">
                  <c:v>72.325190000000006</c:v>
                </c:pt>
                <c:pt idx="952">
                  <c:v>72.211119999999994</c:v>
                </c:pt>
                <c:pt idx="953">
                  <c:v>72.090559999999996</c:v>
                </c:pt>
                <c:pt idx="954">
                  <c:v>71.973240000000004</c:v>
                </c:pt>
                <c:pt idx="955">
                  <c:v>71.856579999999994</c:v>
                </c:pt>
                <c:pt idx="956">
                  <c:v>71.736670000000004</c:v>
                </c:pt>
                <c:pt idx="957">
                  <c:v>71.613519999999994</c:v>
                </c:pt>
                <c:pt idx="958">
                  <c:v>71.487780000000001</c:v>
                </c:pt>
                <c:pt idx="959">
                  <c:v>71.365269999999995</c:v>
                </c:pt>
                <c:pt idx="960">
                  <c:v>71.244069999999994</c:v>
                </c:pt>
                <c:pt idx="961">
                  <c:v>71.117679999999993</c:v>
                </c:pt>
                <c:pt idx="962">
                  <c:v>70.995829999999998</c:v>
                </c:pt>
                <c:pt idx="963">
                  <c:v>70.857770000000002</c:v>
                </c:pt>
                <c:pt idx="964">
                  <c:v>70.737210000000005</c:v>
                </c:pt>
                <c:pt idx="965">
                  <c:v>70.601749999999996</c:v>
                </c:pt>
                <c:pt idx="966">
                  <c:v>70.473410000000001</c:v>
                </c:pt>
                <c:pt idx="967">
                  <c:v>70.345730000000003</c:v>
                </c:pt>
                <c:pt idx="968">
                  <c:v>70.216740000000001</c:v>
                </c:pt>
                <c:pt idx="969">
                  <c:v>70.087109999999996</c:v>
                </c:pt>
                <c:pt idx="970">
                  <c:v>69.962670000000003</c:v>
                </c:pt>
                <c:pt idx="971">
                  <c:v>69.842110000000005</c:v>
                </c:pt>
                <c:pt idx="972">
                  <c:v>69.721549999999993</c:v>
                </c:pt>
                <c:pt idx="973">
                  <c:v>69.599050000000005</c:v>
                </c:pt>
                <c:pt idx="974">
                  <c:v>69.479789999999994</c:v>
                </c:pt>
                <c:pt idx="975">
                  <c:v>69.357939999999999</c:v>
                </c:pt>
                <c:pt idx="976">
                  <c:v>69.247749999999996</c:v>
                </c:pt>
                <c:pt idx="977">
                  <c:v>69.142099999999999</c:v>
                </c:pt>
                <c:pt idx="978">
                  <c:v>68.994969999999995</c:v>
                </c:pt>
                <c:pt idx="979">
                  <c:v>68.945710000000005</c:v>
                </c:pt>
                <c:pt idx="980">
                  <c:v>68.851730000000003</c:v>
                </c:pt>
                <c:pt idx="981">
                  <c:v>68.762929999999997</c:v>
                </c:pt>
                <c:pt idx="982">
                  <c:v>68.687100000000001</c:v>
                </c:pt>
                <c:pt idx="983">
                  <c:v>68.619039999999998</c:v>
                </c:pt>
                <c:pt idx="984">
                  <c:v>68.550340000000006</c:v>
                </c:pt>
                <c:pt idx="985">
                  <c:v>68.499129999999994</c:v>
                </c:pt>
                <c:pt idx="986">
                  <c:v>68.461539999999999</c:v>
                </c:pt>
                <c:pt idx="987">
                  <c:v>68.412279999999996</c:v>
                </c:pt>
                <c:pt idx="988">
                  <c:v>68.393479999999997</c:v>
                </c:pt>
                <c:pt idx="989">
                  <c:v>68.369500000000002</c:v>
                </c:pt>
                <c:pt idx="990">
                  <c:v>68.346810000000005</c:v>
                </c:pt>
                <c:pt idx="991">
                  <c:v>68.32996</c:v>
                </c:pt>
                <c:pt idx="992">
                  <c:v>68.333200000000005</c:v>
                </c:pt>
                <c:pt idx="993">
                  <c:v>68.320239999999998</c:v>
                </c:pt>
                <c:pt idx="994">
                  <c:v>68.321539999999999</c:v>
                </c:pt>
                <c:pt idx="995">
                  <c:v>68.320239999999998</c:v>
                </c:pt>
                <c:pt idx="996">
                  <c:v>68.313109999999995</c:v>
                </c:pt>
                <c:pt idx="997">
                  <c:v>68.30274</c:v>
                </c:pt>
                <c:pt idx="998">
                  <c:v>68.309219999999996</c:v>
                </c:pt>
                <c:pt idx="999">
                  <c:v>68.307280000000006</c:v>
                </c:pt>
                <c:pt idx="1000">
                  <c:v>68.291070000000005</c:v>
                </c:pt>
                <c:pt idx="1001">
                  <c:v>68.290430000000001</c:v>
                </c:pt>
                <c:pt idx="1002">
                  <c:v>68.287180000000006</c:v>
                </c:pt>
                <c:pt idx="1003">
                  <c:v>68.283940000000001</c:v>
                </c:pt>
                <c:pt idx="1004">
                  <c:v>68.280699999999996</c:v>
                </c:pt>
              </c:numCache>
            </c:numRef>
          </c:yVal>
          <c:smooth val="1"/>
          <c:extLst>
            <c:ext xmlns:c16="http://schemas.microsoft.com/office/drawing/2014/chart" uri="{C3380CC4-5D6E-409C-BE32-E72D297353CC}">
              <c16:uniqueId val="{00000000-50D1-4388-AA8C-006DBEFAFF39}"/>
            </c:ext>
          </c:extLst>
        </c:ser>
        <c:ser>
          <c:idx val="1"/>
          <c:order val="1"/>
          <c:tx>
            <c:strRef>
              <c:f>Sheet3!$C$1</c:f>
              <c:strCache>
                <c:ptCount val="1"/>
                <c:pt idx="0">
                  <c:v>2</c:v>
                </c:pt>
              </c:strCache>
            </c:strRef>
          </c:tx>
          <c:spPr>
            <a:ln w="19050" cap="rnd">
              <a:solidFill>
                <a:schemeClr val="accent2"/>
              </a:solidFill>
              <a:round/>
            </a:ln>
            <a:effectLst/>
          </c:spPr>
          <c:marker>
            <c:symbol val="none"/>
          </c:marker>
          <c:xVal>
            <c:numRef>
              <c:f>Sheet3!$A$2:$A$1580</c:f>
              <c:numCache>
                <c:formatCode>General</c:formatCode>
                <c:ptCount val="1579"/>
                <c:pt idx="0">
                  <c:v>45.99</c:v>
                </c:pt>
                <c:pt idx="1">
                  <c:v>46.02</c:v>
                </c:pt>
                <c:pt idx="2">
                  <c:v>46.04</c:v>
                </c:pt>
                <c:pt idx="3">
                  <c:v>46.06</c:v>
                </c:pt>
                <c:pt idx="4">
                  <c:v>46.08</c:v>
                </c:pt>
                <c:pt idx="5">
                  <c:v>46.1</c:v>
                </c:pt>
                <c:pt idx="6">
                  <c:v>46.12</c:v>
                </c:pt>
                <c:pt idx="7">
                  <c:v>46.13</c:v>
                </c:pt>
                <c:pt idx="8">
                  <c:v>46.15</c:v>
                </c:pt>
                <c:pt idx="9">
                  <c:v>46.17</c:v>
                </c:pt>
                <c:pt idx="10">
                  <c:v>46.18</c:v>
                </c:pt>
                <c:pt idx="11">
                  <c:v>46.2</c:v>
                </c:pt>
                <c:pt idx="12">
                  <c:v>46.22</c:v>
                </c:pt>
                <c:pt idx="13">
                  <c:v>46.23</c:v>
                </c:pt>
                <c:pt idx="14">
                  <c:v>46.25</c:v>
                </c:pt>
                <c:pt idx="15">
                  <c:v>46.26</c:v>
                </c:pt>
                <c:pt idx="16">
                  <c:v>46.28</c:v>
                </c:pt>
                <c:pt idx="17">
                  <c:v>46.29</c:v>
                </c:pt>
                <c:pt idx="18">
                  <c:v>46.3</c:v>
                </c:pt>
                <c:pt idx="19">
                  <c:v>46.32</c:v>
                </c:pt>
                <c:pt idx="20">
                  <c:v>46.34</c:v>
                </c:pt>
                <c:pt idx="21">
                  <c:v>46.35</c:v>
                </c:pt>
                <c:pt idx="22">
                  <c:v>46.37</c:v>
                </c:pt>
                <c:pt idx="23">
                  <c:v>46.39</c:v>
                </c:pt>
                <c:pt idx="24">
                  <c:v>46.4</c:v>
                </c:pt>
                <c:pt idx="25">
                  <c:v>46.41</c:v>
                </c:pt>
                <c:pt idx="26">
                  <c:v>46.43</c:v>
                </c:pt>
                <c:pt idx="27">
                  <c:v>46.44</c:v>
                </c:pt>
                <c:pt idx="28">
                  <c:v>46.46</c:v>
                </c:pt>
                <c:pt idx="29">
                  <c:v>46.47</c:v>
                </c:pt>
                <c:pt idx="30">
                  <c:v>46.48</c:v>
                </c:pt>
                <c:pt idx="31">
                  <c:v>46.5</c:v>
                </c:pt>
                <c:pt idx="32">
                  <c:v>46.51</c:v>
                </c:pt>
                <c:pt idx="33">
                  <c:v>46.53</c:v>
                </c:pt>
                <c:pt idx="34">
                  <c:v>46.54</c:v>
                </c:pt>
                <c:pt idx="35">
                  <c:v>46.56</c:v>
                </c:pt>
                <c:pt idx="36">
                  <c:v>46.56</c:v>
                </c:pt>
                <c:pt idx="37">
                  <c:v>46.58</c:v>
                </c:pt>
                <c:pt idx="38">
                  <c:v>46.59</c:v>
                </c:pt>
                <c:pt idx="39">
                  <c:v>46.6</c:v>
                </c:pt>
                <c:pt idx="40">
                  <c:v>46.61</c:v>
                </c:pt>
                <c:pt idx="41">
                  <c:v>46.62</c:v>
                </c:pt>
                <c:pt idx="42">
                  <c:v>46.64</c:v>
                </c:pt>
                <c:pt idx="43">
                  <c:v>46.65</c:v>
                </c:pt>
                <c:pt idx="44">
                  <c:v>46.66</c:v>
                </c:pt>
                <c:pt idx="45">
                  <c:v>46.67</c:v>
                </c:pt>
                <c:pt idx="46">
                  <c:v>46.68</c:v>
                </c:pt>
                <c:pt idx="47">
                  <c:v>46.68</c:v>
                </c:pt>
                <c:pt idx="48">
                  <c:v>46.7</c:v>
                </c:pt>
                <c:pt idx="49">
                  <c:v>46.71</c:v>
                </c:pt>
                <c:pt idx="50">
                  <c:v>46.72</c:v>
                </c:pt>
                <c:pt idx="51">
                  <c:v>46.73</c:v>
                </c:pt>
                <c:pt idx="52">
                  <c:v>46.74</c:v>
                </c:pt>
                <c:pt idx="53">
                  <c:v>46.75</c:v>
                </c:pt>
                <c:pt idx="54">
                  <c:v>46.76</c:v>
                </c:pt>
                <c:pt idx="55">
                  <c:v>46.77</c:v>
                </c:pt>
                <c:pt idx="56">
                  <c:v>46.78</c:v>
                </c:pt>
                <c:pt idx="57">
                  <c:v>46.78</c:v>
                </c:pt>
                <c:pt idx="58">
                  <c:v>46.79</c:v>
                </c:pt>
                <c:pt idx="59">
                  <c:v>46.8</c:v>
                </c:pt>
                <c:pt idx="60">
                  <c:v>46.81</c:v>
                </c:pt>
                <c:pt idx="61">
                  <c:v>46.81</c:v>
                </c:pt>
                <c:pt idx="62">
                  <c:v>46.83</c:v>
                </c:pt>
                <c:pt idx="63">
                  <c:v>46.83</c:v>
                </c:pt>
                <c:pt idx="64">
                  <c:v>46.84</c:v>
                </c:pt>
                <c:pt idx="65">
                  <c:v>46.85</c:v>
                </c:pt>
                <c:pt idx="66">
                  <c:v>46.87</c:v>
                </c:pt>
                <c:pt idx="67">
                  <c:v>46.89</c:v>
                </c:pt>
                <c:pt idx="68">
                  <c:v>46.94</c:v>
                </c:pt>
                <c:pt idx="69">
                  <c:v>47.02</c:v>
                </c:pt>
                <c:pt idx="70">
                  <c:v>47.16</c:v>
                </c:pt>
                <c:pt idx="71">
                  <c:v>47.37</c:v>
                </c:pt>
                <c:pt idx="72">
                  <c:v>47.65</c:v>
                </c:pt>
                <c:pt idx="73">
                  <c:v>48</c:v>
                </c:pt>
                <c:pt idx="74">
                  <c:v>48.41</c:v>
                </c:pt>
                <c:pt idx="75">
                  <c:v>48.86</c:v>
                </c:pt>
                <c:pt idx="76">
                  <c:v>49.34</c:v>
                </c:pt>
                <c:pt idx="77">
                  <c:v>49.83</c:v>
                </c:pt>
                <c:pt idx="78">
                  <c:v>50.33</c:v>
                </c:pt>
                <c:pt idx="79">
                  <c:v>50.83</c:v>
                </c:pt>
                <c:pt idx="80">
                  <c:v>51.34</c:v>
                </c:pt>
                <c:pt idx="81">
                  <c:v>51.85</c:v>
                </c:pt>
                <c:pt idx="82">
                  <c:v>52.36</c:v>
                </c:pt>
                <c:pt idx="83">
                  <c:v>52.88</c:v>
                </c:pt>
                <c:pt idx="84">
                  <c:v>53.42</c:v>
                </c:pt>
                <c:pt idx="85">
                  <c:v>53.96</c:v>
                </c:pt>
                <c:pt idx="86">
                  <c:v>54.5</c:v>
                </c:pt>
                <c:pt idx="87">
                  <c:v>55.05</c:v>
                </c:pt>
                <c:pt idx="88">
                  <c:v>55.59</c:v>
                </c:pt>
                <c:pt idx="89">
                  <c:v>56.14</c:v>
                </c:pt>
                <c:pt idx="90">
                  <c:v>56.68</c:v>
                </c:pt>
                <c:pt idx="91">
                  <c:v>57.22</c:v>
                </c:pt>
                <c:pt idx="92">
                  <c:v>57.76</c:v>
                </c:pt>
                <c:pt idx="93">
                  <c:v>58.29</c:v>
                </c:pt>
                <c:pt idx="94">
                  <c:v>58.83</c:v>
                </c:pt>
                <c:pt idx="95">
                  <c:v>59.37</c:v>
                </c:pt>
                <c:pt idx="96">
                  <c:v>59.91</c:v>
                </c:pt>
                <c:pt idx="97">
                  <c:v>60.44</c:v>
                </c:pt>
                <c:pt idx="98">
                  <c:v>60.98</c:v>
                </c:pt>
                <c:pt idx="99">
                  <c:v>61.52</c:v>
                </c:pt>
                <c:pt idx="100">
                  <c:v>62.05</c:v>
                </c:pt>
                <c:pt idx="101">
                  <c:v>62.59</c:v>
                </c:pt>
                <c:pt idx="102">
                  <c:v>63.13</c:v>
                </c:pt>
                <c:pt idx="103">
                  <c:v>63.66</c:v>
                </c:pt>
                <c:pt idx="104">
                  <c:v>64.2</c:v>
                </c:pt>
                <c:pt idx="105">
                  <c:v>64.739999999999995</c:v>
                </c:pt>
                <c:pt idx="106">
                  <c:v>65.27</c:v>
                </c:pt>
                <c:pt idx="107">
                  <c:v>65.81</c:v>
                </c:pt>
                <c:pt idx="108">
                  <c:v>66.36</c:v>
                </c:pt>
                <c:pt idx="109">
                  <c:v>66.89</c:v>
                </c:pt>
                <c:pt idx="110">
                  <c:v>67.430000000000007</c:v>
                </c:pt>
                <c:pt idx="111">
                  <c:v>67.98</c:v>
                </c:pt>
                <c:pt idx="112">
                  <c:v>68.52</c:v>
                </c:pt>
                <c:pt idx="113">
                  <c:v>69.06</c:v>
                </c:pt>
                <c:pt idx="114">
                  <c:v>69.62</c:v>
                </c:pt>
                <c:pt idx="115">
                  <c:v>70.17</c:v>
                </c:pt>
                <c:pt idx="116">
                  <c:v>70.709999999999994</c:v>
                </c:pt>
                <c:pt idx="117">
                  <c:v>71.260000000000005</c:v>
                </c:pt>
                <c:pt idx="118">
                  <c:v>71.819999999999993</c:v>
                </c:pt>
                <c:pt idx="119">
                  <c:v>72.36</c:v>
                </c:pt>
                <c:pt idx="120">
                  <c:v>72.92</c:v>
                </c:pt>
                <c:pt idx="121">
                  <c:v>73.47</c:v>
                </c:pt>
                <c:pt idx="122">
                  <c:v>74.02</c:v>
                </c:pt>
                <c:pt idx="123">
                  <c:v>74.569999999999993</c:v>
                </c:pt>
                <c:pt idx="124">
                  <c:v>75.14</c:v>
                </c:pt>
                <c:pt idx="125">
                  <c:v>75.69</c:v>
                </c:pt>
                <c:pt idx="126">
                  <c:v>76.260000000000005</c:v>
                </c:pt>
                <c:pt idx="127">
                  <c:v>76.819999999999993</c:v>
                </c:pt>
                <c:pt idx="128">
                  <c:v>77.38</c:v>
                </c:pt>
                <c:pt idx="129">
                  <c:v>77.94</c:v>
                </c:pt>
                <c:pt idx="130">
                  <c:v>78.5</c:v>
                </c:pt>
                <c:pt idx="131">
                  <c:v>79.06</c:v>
                </c:pt>
                <c:pt idx="132">
                  <c:v>79.62</c:v>
                </c:pt>
                <c:pt idx="133">
                  <c:v>80.180000000000007</c:v>
                </c:pt>
                <c:pt idx="134">
                  <c:v>80.739999999999995</c:v>
                </c:pt>
                <c:pt idx="135">
                  <c:v>81.31</c:v>
                </c:pt>
                <c:pt idx="136">
                  <c:v>81.88</c:v>
                </c:pt>
                <c:pt idx="137">
                  <c:v>82.44</c:v>
                </c:pt>
                <c:pt idx="138">
                  <c:v>83.02</c:v>
                </c:pt>
                <c:pt idx="139">
                  <c:v>83.59</c:v>
                </c:pt>
                <c:pt idx="140">
                  <c:v>84.17</c:v>
                </c:pt>
                <c:pt idx="141">
                  <c:v>84.74</c:v>
                </c:pt>
                <c:pt idx="142">
                  <c:v>85.32</c:v>
                </c:pt>
                <c:pt idx="143">
                  <c:v>85.9</c:v>
                </c:pt>
                <c:pt idx="144">
                  <c:v>86.48</c:v>
                </c:pt>
                <c:pt idx="145">
                  <c:v>87.06</c:v>
                </c:pt>
                <c:pt idx="146">
                  <c:v>87.64</c:v>
                </c:pt>
                <c:pt idx="147">
                  <c:v>88.22</c:v>
                </c:pt>
                <c:pt idx="148">
                  <c:v>88.81</c:v>
                </c:pt>
                <c:pt idx="149">
                  <c:v>89.39</c:v>
                </c:pt>
                <c:pt idx="150">
                  <c:v>89.98</c:v>
                </c:pt>
                <c:pt idx="151">
                  <c:v>90.57</c:v>
                </c:pt>
                <c:pt idx="152">
                  <c:v>91.15</c:v>
                </c:pt>
                <c:pt idx="153">
                  <c:v>91.74</c:v>
                </c:pt>
                <c:pt idx="154">
                  <c:v>92.33</c:v>
                </c:pt>
                <c:pt idx="155">
                  <c:v>92.92</c:v>
                </c:pt>
                <c:pt idx="156">
                  <c:v>93.51</c:v>
                </c:pt>
                <c:pt idx="157">
                  <c:v>94.1</c:v>
                </c:pt>
                <c:pt idx="158">
                  <c:v>94.69</c:v>
                </c:pt>
                <c:pt idx="159">
                  <c:v>95.29</c:v>
                </c:pt>
                <c:pt idx="160">
                  <c:v>95.88</c:v>
                </c:pt>
                <c:pt idx="161">
                  <c:v>96.47</c:v>
                </c:pt>
                <c:pt idx="162">
                  <c:v>97.06</c:v>
                </c:pt>
                <c:pt idx="163">
                  <c:v>97.65</c:v>
                </c:pt>
                <c:pt idx="164">
                  <c:v>98.24</c:v>
                </c:pt>
                <c:pt idx="165">
                  <c:v>98.84</c:v>
                </c:pt>
                <c:pt idx="166">
                  <c:v>99.44</c:v>
                </c:pt>
                <c:pt idx="167">
                  <c:v>100.03</c:v>
                </c:pt>
                <c:pt idx="168">
                  <c:v>100.63</c:v>
                </c:pt>
                <c:pt idx="169">
                  <c:v>101.23</c:v>
                </c:pt>
                <c:pt idx="170">
                  <c:v>101.82</c:v>
                </c:pt>
                <c:pt idx="171">
                  <c:v>102.42</c:v>
                </c:pt>
                <c:pt idx="172">
                  <c:v>103.02</c:v>
                </c:pt>
                <c:pt idx="173">
                  <c:v>103.61</c:v>
                </c:pt>
                <c:pt idx="174">
                  <c:v>104.21</c:v>
                </c:pt>
                <c:pt idx="175">
                  <c:v>104.81</c:v>
                </c:pt>
                <c:pt idx="176">
                  <c:v>105.4</c:v>
                </c:pt>
                <c:pt idx="177">
                  <c:v>106</c:v>
                </c:pt>
                <c:pt idx="178">
                  <c:v>106.6</c:v>
                </c:pt>
                <c:pt idx="179">
                  <c:v>107.19</c:v>
                </c:pt>
                <c:pt idx="180">
                  <c:v>107.79</c:v>
                </c:pt>
                <c:pt idx="181">
                  <c:v>108.39</c:v>
                </c:pt>
                <c:pt idx="182">
                  <c:v>108.99</c:v>
                </c:pt>
                <c:pt idx="183">
                  <c:v>109.59</c:v>
                </c:pt>
                <c:pt idx="184">
                  <c:v>110.2</c:v>
                </c:pt>
                <c:pt idx="185">
                  <c:v>110.8</c:v>
                </c:pt>
                <c:pt idx="186">
                  <c:v>111.4</c:v>
                </c:pt>
                <c:pt idx="187">
                  <c:v>112</c:v>
                </c:pt>
                <c:pt idx="188">
                  <c:v>112.61</c:v>
                </c:pt>
                <c:pt idx="189">
                  <c:v>113.21</c:v>
                </c:pt>
                <c:pt idx="190">
                  <c:v>113.81</c:v>
                </c:pt>
                <c:pt idx="191">
                  <c:v>114.41</c:v>
                </c:pt>
                <c:pt idx="192">
                  <c:v>115.02</c:v>
                </c:pt>
                <c:pt idx="193">
                  <c:v>115.62</c:v>
                </c:pt>
                <c:pt idx="194">
                  <c:v>116.22</c:v>
                </c:pt>
                <c:pt idx="195">
                  <c:v>116.83</c:v>
                </c:pt>
                <c:pt idx="196">
                  <c:v>117.43</c:v>
                </c:pt>
                <c:pt idx="197">
                  <c:v>118.04</c:v>
                </c:pt>
                <c:pt idx="198">
                  <c:v>118.65</c:v>
                </c:pt>
                <c:pt idx="199">
                  <c:v>119.26</c:v>
                </c:pt>
                <c:pt idx="200">
                  <c:v>119.86</c:v>
                </c:pt>
                <c:pt idx="201">
                  <c:v>120.47</c:v>
                </c:pt>
                <c:pt idx="202">
                  <c:v>121.08</c:v>
                </c:pt>
                <c:pt idx="203">
                  <c:v>121.7</c:v>
                </c:pt>
                <c:pt idx="204">
                  <c:v>122.31</c:v>
                </c:pt>
                <c:pt idx="205">
                  <c:v>122.92</c:v>
                </c:pt>
                <c:pt idx="206">
                  <c:v>123.53</c:v>
                </c:pt>
                <c:pt idx="207">
                  <c:v>124.14</c:v>
                </c:pt>
                <c:pt idx="208">
                  <c:v>124.76</c:v>
                </c:pt>
                <c:pt idx="209">
                  <c:v>125.37</c:v>
                </c:pt>
                <c:pt idx="210">
                  <c:v>125.99</c:v>
                </c:pt>
                <c:pt idx="211">
                  <c:v>126.6</c:v>
                </c:pt>
                <c:pt idx="212">
                  <c:v>127.21</c:v>
                </c:pt>
                <c:pt idx="213">
                  <c:v>127.83</c:v>
                </c:pt>
                <c:pt idx="214">
                  <c:v>128.44</c:v>
                </c:pt>
                <c:pt idx="215">
                  <c:v>129.06</c:v>
                </c:pt>
                <c:pt idx="216">
                  <c:v>129.66999999999999</c:v>
                </c:pt>
                <c:pt idx="217">
                  <c:v>130.28</c:v>
                </c:pt>
                <c:pt idx="218">
                  <c:v>130.9</c:v>
                </c:pt>
                <c:pt idx="219">
                  <c:v>131.52000000000001</c:v>
                </c:pt>
                <c:pt idx="220">
                  <c:v>132.13999999999999</c:v>
                </c:pt>
                <c:pt idx="221">
                  <c:v>132.75</c:v>
                </c:pt>
                <c:pt idx="222">
                  <c:v>133.37</c:v>
                </c:pt>
                <c:pt idx="223">
                  <c:v>133.99</c:v>
                </c:pt>
                <c:pt idx="224">
                  <c:v>134.61000000000001</c:v>
                </c:pt>
                <c:pt idx="225">
                  <c:v>135.22999999999999</c:v>
                </c:pt>
                <c:pt idx="226">
                  <c:v>135.85</c:v>
                </c:pt>
                <c:pt idx="227">
                  <c:v>136.47</c:v>
                </c:pt>
                <c:pt idx="228">
                  <c:v>137.09</c:v>
                </c:pt>
                <c:pt idx="229">
                  <c:v>137.71</c:v>
                </c:pt>
                <c:pt idx="230">
                  <c:v>138.33000000000001</c:v>
                </c:pt>
                <c:pt idx="231">
                  <c:v>138.94999999999999</c:v>
                </c:pt>
                <c:pt idx="232">
                  <c:v>139.58000000000001</c:v>
                </c:pt>
                <c:pt idx="233">
                  <c:v>140.21</c:v>
                </c:pt>
                <c:pt idx="234">
                  <c:v>140.83000000000001</c:v>
                </c:pt>
                <c:pt idx="235">
                  <c:v>141.46</c:v>
                </c:pt>
                <c:pt idx="236">
                  <c:v>142.09</c:v>
                </c:pt>
                <c:pt idx="237">
                  <c:v>142.71</c:v>
                </c:pt>
                <c:pt idx="238">
                  <c:v>143.34</c:v>
                </c:pt>
                <c:pt idx="239">
                  <c:v>143.97</c:v>
                </c:pt>
                <c:pt idx="240">
                  <c:v>144.6</c:v>
                </c:pt>
                <c:pt idx="241">
                  <c:v>145.22999999999999</c:v>
                </c:pt>
                <c:pt idx="242">
                  <c:v>145.85</c:v>
                </c:pt>
                <c:pt idx="243">
                  <c:v>146.49</c:v>
                </c:pt>
                <c:pt idx="244">
                  <c:v>147.11000000000001</c:v>
                </c:pt>
                <c:pt idx="245">
                  <c:v>147.74</c:v>
                </c:pt>
                <c:pt idx="246">
                  <c:v>148.37</c:v>
                </c:pt>
                <c:pt idx="247">
                  <c:v>148.99</c:v>
                </c:pt>
                <c:pt idx="248">
                  <c:v>149.62</c:v>
                </c:pt>
                <c:pt idx="249">
                  <c:v>150.25</c:v>
                </c:pt>
                <c:pt idx="250">
                  <c:v>150.87</c:v>
                </c:pt>
                <c:pt idx="251">
                  <c:v>151.5</c:v>
                </c:pt>
                <c:pt idx="252">
                  <c:v>152.12</c:v>
                </c:pt>
                <c:pt idx="253">
                  <c:v>152.75</c:v>
                </c:pt>
                <c:pt idx="254">
                  <c:v>153.37</c:v>
                </c:pt>
                <c:pt idx="255">
                  <c:v>154</c:v>
                </c:pt>
                <c:pt idx="256">
                  <c:v>154.63</c:v>
                </c:pt>
                <c:pt idx="257">
                  <c:v>155.26</c:v>
                </c:pt>
                <c:pt idx="258">
                  <c:v>155.88999999999999</c:v>
                </c:pt>
                <c:pt idx="259">
                  <c:v>156.52000000000001</c:v>
                </c:pt>
                <c:pt idx="260">
                  <c:v>157.13999999999999</c:v>
                </c:pt>
                <c:pt idx="261">
                  <c:v>157.77000000000001</c:v>
                </c:pt>
                <c:pt idx="262">
                  <c:v>158.4</c:v>
                </c:pt>
                <c:pt idx="263">
                  <c:v>159.03</c:v>
                </c:pt>
                <c:pt idx="264">
                  <c:v>159.66</c:v>
                </c:pt>
                <c:pt idx="265">
                  <c:v>160.29</c:v>
                </c:pt>
                <c:pt idx="266">
                  <c:v>160.91999999999999</c:v>
                </c:pt>
                <c:pt idx="267">
                  <c:v>161.55000000000001</c:v>
                </c:pt>
                <c:pt idx="268">
                  <c:v>162.16999999999999</c:v>
                </c:pt>
                <c:pt idx="269">
                  <c:v>162.80000000000001</c:v>
                </c:pt>
                <c:pt idx="270">
                  <c:v>163.43</c:v>
                </c:pt>
                <c:pt idx="271">
                  <c:v>164.06</c:v>
                </c:pt>
                <c:pt idx="272">
                  <c:v>164.69</c:v>
                </c:pt>
                <c:pt idx="273">
                  <c:v>165.32</c:v>
                </c:pt>
                <c:pt idx="274">
                  <c:v>165.94</c:v>
                </c:pt>
                <c:pt idx="275">
                  <c:v>166.57</c:v>
                </c:pt>
                <c:pt idx="276">
                  <c:v>167.2</c:v>
                </c:pt>
                <c:pt idx="277">
                  <c:v>167.83</c:v>
                </c:pt>
                <c:pt idx="278">
                  <c:v>168.46</c:v>
                </c:pt>
                <c:pt idx="279">
                  <c:v>169.08</c:v>
                </c:pt>
                <c:pt idx="280">
                  <c:v>169.71</c:v>
                </c:pt>
                <c:pt idx="281">
                  <c:v>170.34</c:v>
                </c:pt>
                <c:pt idx="282">
                  <c:v>170.96</c:v>
                </c:pt>
                <c:pt idx="283">
                  <c:v>171.58</c:v>
                </c:pt>
                <c:pt idx="284">
                  <c:v>172.21</c:v>
                </c:pt>
                <c:pt idx="285">
                  <c:v>173.07</c:v>
                </c:pt>
                <c:pt idx="286">
                  <c:v>173.7</c:v>
                </c:pt>
                <c:pt idx="287">
                  <c:v>174.33</c:v>
                </c:pt>
                <c:pt idx="288">
                  <c:v>174.96</c:v>
                </c:pt>
                <c:pt idx="289">
                  <c:v>175.58</c:v>
                </c:pt>
                <c:pt idx="290">
                  <c:v>176.2</c:v>
                </c:pt>
                <c:pt idx="291">
                  <c:v>176.81</c:v>
                </c:pt>
                <c:pt idx="292">
                  <c:v>177.39</c:v>
                </c:pt>
                <c:pt idx="293">
                  <c:v>177.94</c:v>
                </c:pt>
                <c:pt idx="294">
                  <c:v>178.43</c:v>
                </c:pt>
                <c:pt idx="295">
                  <c:v>178.86</c:v>
                </c:pt>
                <c:pt idx="296">
                  <c:v>179.22</c:v>
                </c:pt>
                <c:pt idx="297">
                  <c:v>179.52</c:v>
                </c:pt>
                <c:pt idx="298">
                  <c:v>179.76</c:v>
                </c:pt>
                <c:pt idx="299">
                  <c:v>179.95</c:v>
                </c:pt>
                <c:pt idx="300">
                  <c:v>180.09</c:v>
                </c:pt>
                <c:pt idx="301">
                  <c:v>180.2</c:v>
                </c:pt>
                <c:pt idx="302">
                  <c:v>180.28</c:v>
                </c:pt>
                <c:pt idx="303">
                  <c:v>180.34</c:v>
                </c:pt>
                <c:pt idx="304">
                  <c:v>180.4</c:v>
                </c:pt>
                <c:pt idx="305">
                  <c:v>180.45</c:v>
                </c:pt>
                <c:pt idx="306">
                  <c:v>180.5</c:v>
                </c:pt>
                <c:pt idx="307">
                  <c:v>180.56</c:v>
                </c:pt>
                <c:pt idx="308">
                  <c:v>180.62</c:v>
                </c:pt>
                <c:pt idx="309">
                  <c:v>180.7</c:v>
                </c:pt>
                <c:pt idx="310">
                  <c:v>180.78</c:v>
                </c:pt>
                <c:pt idx="311">
                  <c:v>180.86</c:v>
                </c:pt>
                <c:pt idx="312">
                  <c:v>180.95</c:v>
                </c:pt>
                <c:pt idx="313">
                  <c:v>181.04</c:v>
                </c:pt>
                <c:pt idx="314">
                  <c:v>181.14</c:v>
                </c:pt>
                <c:pt idx="315">
                  <c:v>181.25</c:v>
                </c:pt>
                <c:pt idx="316">
                  <c:v>181.35</c:v>
                </c:pt>
                <c:pt idx="317">
                  <c:v>181.46</c:v>
                </c:pt>
                <c:pt idx="318">
                  <c:v>181.57</c:v>
                </c:pt>
                <c:pt idx="319">
                  <c:v>181.68</c:v>
                </c:pt>
                <c:pt idx="320">
                  <c:v>181.79</c:v>
                </c:pt>
                <c:pt idx="321">
                  <c:v>181.9</c:v>
                </c:pt>
                <c:pt idx="322">
                  <c:v>182.01</c:v>
                </c:pt>
                <c:pt idx="323">
                  <c:v>182.12</c:v>
                </c:pt>
                <c:pt idx="324">
                  <c:v>182.22</c:v>
                </c:pt>
                <c:pt idx="325">
                  <c:v>182.32</c:v>
                </c:pt>
                <c:pt idx="326">
                  <c:v>182.42</c:v>
                </c:pt>
                <c:pt idx="327">
                  <c:v>182.53</c:v>
                </c:pt>
                <c:pt idx="328">
                  <c:v>182.62</c:v>
                </c:pt>
                <c:pt idx="329">
                  <c:v>182.72</c:v>
                </c:pt>
                <c:pt idx="330">
                  <c:v>182.81</c:v>
                </c:pt>
                <c:pt idx="331">
                  <c:v>182.9</c:v>
                </c:pt>
                <c:pt idx="332">
                  <c:v>182.99</c:v>
                </c:pt>
                <c:pt idx="333">
                  <c:v>183.08</c:v>
                </c:pt>
                <c:pt idx="334">
                  <c:v>183.17</c:v>
                </c:pt>
                <c:pt idx="335">
                  <c:v>183.25</c:v>
                </c:pt>
                <c:pt idx="336">
                  <c:v>183.33</c:v>
                </c:pt>
                <c:pt idx="337">
                  <c:v>183.41</c:v>
                </c:pt>
                <c:pt idx="338">
                  <c:v>183.49</c:v>
                </c:pt>
                <c:pt idx="339">
                  <c:v>183.57</c:v>
                </c:pt>
                <c:pt idx="340">
                  <c:v>183.65</c:v>
                </c:pt>
                <c:pt idx="341">
                  <c:v>183.73</c:v>
                </c:pt>
                <c:pt idx="342">
                  <c:v>183.8</c:v>
                </c:pt>
                <c:pt idx="343">
                  <c:v>183.87</c:v>
                </c:pt>
                <c:pt idx="344">
                  <c:v>183.94</c:v>
                </c:pt>
                <c:pt idx="345">
                  <c:v>184.03</c:v>
                </c:pt>
                <c:pt idx="346">
                  <c:v>184.1</c:v>
                </c:pt>
                <c:pt idx="347">
                  <c:v>184.17</c:v>
                </c:pt>
                <c:pt idx="348">
                  <c:v>184.24</c:v>
                </c:pt>
                <c:pt idx="349">
                  <c:v>184.31</c:v>
                </c:pt>
                <c:pt idx="350">
                  <c:v>184.38</c:v>
                </c:pt>
                <c:pt idx="351">
                  <c:v>184.46</c:v>
                </c:pt>
                <c:pt idx="352">
                  <c:v>184.56</c:v>
                </c:pt>
                <c:pt idx="353">
                  <c:v>184.7</c:v>
                </c:pt>
                <c:pt idx="354">
                  <c:v>184.9</c:v>
                </c:pt>
                <c:pt idx="355">
                  <c:v>185.18</c:v>
                </c:pt>
                <c:pt idx="356">
                  <c:v>185.53</c:v>
                </c:pt>
                <c:pt idx="357">
                  <c:v>185.95</c:v>
                </c:pt>
                <c:pt idx="358">
                  <c:v>186.44</c:v>
                </c:pt>
                <c:pt idx="359">
                  <c:v>186.96</c:v>
                </c:pt>
                <c:pt idx="360">
                  <c:v>187.5</c:v>
                </c:pt>
                <c:pt idx="361">
                  <c:v>188.05</c:v>
                </c:pt>
                <c:pt idx="362">
                  <c:v>188.6</c:v>
                </c:pt>
                <c:pt idx="363">
                  <c:v>189.15</c:v>
                </c:pt>
                <c:pt idx="364">
                  <c:v>189.71</c:v>
                </c:pt>
                <c:pt idx="365">
                  <c:v>190.27</c:v>
                </c:pt>
                <c:pt idx="366">
                  <c:v>190.84</c:v>
                </c:pt>
                <c:pt idx="367">
                  <c:v>191.42</c:v>
                </c:pt>
                <c:pt idx="368">
                  <c:v>192.01</c:v>
                </c:pt>
                <c:pt idx="369">
                  <c:v>192.61</c:v>
                </c:pt>
                <c:pt idx="370">
                  <c:v>193.22</c:v>
                </c:pt>
                <c:pt idx="371">
                  <c:v>193.82</c:v>
                </c:pt>
                <c:pt idx="372">
                  <c:v>194.43</c:v>
                </c:pt>
                <c:pt idx="373">
                  <c:v>195.03</c:v>
                </c:pt>
                <c:pt idx="374">
                  <c:v>195.64</c:v>
                </c:pt>
                <c:pt idx="375">
                  <c:v>196.24</c:v>
                </c:pt>
                <c:pt idx="376">
                  <c:v>196.84</c:v>
                </c:pt>
                <c:pt idx="377">
                  <c:v>197.44</c:v>
                </c:pt>
                <c:pt idx="378">
                  <c:v>198.04</c:v>
                </c:pt>
                <c:pt idx="379">
                  <c:v>198.64</c:v>
                </c:pt>
                <c:pt idx="380">
                  <c:v>199.25</c:v>
                </c:pt>
                <c:pt idx="381">
                  <c:v>199.85</c:v>
                </c:pt>
                <c:pt idx="382">
                  <c:v>200.45</c:v>
                </c:pt>
                <c:pt idx="383">
                  <c:v>201.06</c:v>
                </c:pt>
                <c:pt idx="384">
                  <c:v>201.67</c:v>
                </c:pt>
                <c:pt idx="385">
                  <c:v>202.27</c:v>
                </c:pt>
                <c:pt idx="386">
                  <c:v>202.88</c:v>
                </c:pt>
                <c:pt idx="387">
                  <c:v>203.49</c:v>
                </c:pt>
                <c:pt idx="388">
                  <c:v>204.1</c:v>
                </c:pt>
                <c:pt idx="389">
                  <c:v>204.71</c:v>
                </c:pt>
                <c:pt idx="390">
                  <c:v>205.32</c:v>
                </c:pt>
                <c:pt idx="391">
                  <c:v>205.93</c:v>
                </c:pt>
                <c:pt idx="392">
                  <c:v>206.54</c:v>
                </c:pt>
                <c:pt idx="393">
                  <c:v>207.16</c:v>
                </c:pt>
                <c:pt idx="394">
                  <c:v>207.77</c:v>
                </c:pt>
                <c:pt idx="395">
                  <c:v>208.39</c:v>
                </c:pt>
                <c:pt idx="396">
                  <c:v>209</c:v>
                </c:pt>
                <c:pt idx="397">
                  <c:v>209.61</c:v>
                </c:pt>
                <c:pt idx="398">
                  <c:v>210.23</c:v>
                </c:pt>
                <c:pt idx="399">
                  <c:v>210.84</c:v>
                </c:pt>
                <c:pt idx="400">
                  <c:v>211.46</c:v>
                </c:pt>
                <c:pt idx="401">
                  <c:v>212.08</c:v>
                </c:pt>
                <c:pt idx="402">
                  <c:v>212.7</c:v>
                </c:pt>
                <c:pt idx="403">
                  <c:v>213.32</c:v>
                </c:pt>
                <c:pt idx="404">
                  <c:v>213.94</c:v>
                </c:pt>
                <c:pt idx="405">
                  <c:v>214.56</c:v>
                </c:pt>
                <c:pt idx="406">
                  <c:v>215.18</c:v>
                </c:pt>
                <c:pt idx="407">
                  <c:v>215.8</c:v>
                </c:pt>
                <c:pt idx="408">
                  <c:v>216.42</c:v>
                </c:pt>
                <c:pt idx="409">
                  <c:v>217.05</c:v>
                </c:pt>
                <c:pt idx="410">
                  <c:v>217.66</c:v>
                </c:pt>
                <c:pt idx="411">
                  <c:v>218.3</c:v>
                </c:pt>
                <c:pt idx="412">
                  <c:v>218.92</c:v>
                </c:pt>
                <c:pt idx="413">
                  <c:v>219.55</c:v>
                </c:pt>
                <c:pt idx="414">
                  <c:v>220.18</c:v>
                </c:pt>
                <c:pt idx="415">
                  <c:v>220.81</c:v>
                </c:pt>
                <c:pt idx="416">
                  <c:v>221.44</c:v>
                </c:pt>
                <c:pt idx="417">
                  <c:v>222.07</c:v>
                </c:pt>
                <c:pt idx="418">
                  <c:v>222.7</c:v>
                </c:pt>
                <c:pt idx="419">
                  <c:v>223.33</c:v>
                </c:pt>
                <c:pt idx="420">
                  <c:v>223.96</c:v>
                </c:pt>
                <c:pt idx="421">
                  <c:v>224.58</c:v>
                </c:pt>
                <c:pt idx="422">
                  <c:v>225.2</c:v>
                </c:pt>
                <c:pt idx="423">
                  <c:v>225.82</c:v>
                </c:pt>
                <c:pt idx="424">
                  <c:v>226.43</c:v>
                </c:pt>
                <c:pt idx="425">
                  <c:v>227.04</c:v>
                </c:pt>
                <c:pt idx="426">
                  <c:v>227.65</c:v>
                </c:pt>
                <c:pt idx="427">
                  <c:v>228.26</c:v>
                </c:pt>
                <c:pt idx="428">
                  <c:v>228.86</c:v>
                </c:pt>
                <c:pt idx="429">
                  <c:v>229.46</c:v>
                </c:pt>
                <c:pt idx="430">
                  <c:v>230.07</c:v>
                </c:pt>
                <c:pt idx="431">
                  <c:v>230.67</c:v>
                </c:pt>
                <c:pt idx="432">
                  <c:v>231.29</c:v>
                </c:pt>
                <c:pt idx="433">
                  <c:v>231.91</c:v>
                </c:pt>
                <c:pt idx="434">
                  <c:v>232.52</c:v>
                </c:pt>
                <c:pt idx="435">
                  <c:v>233.14</c:v>
                </c:pt>
                <c:pt idx="436">
                  <c:v>233.76</c:v>
                </c:pt>
                <c:pt idx="437">
                  <c:v>234.38</c:v>
                </c:pt>
                <c:pt idx="438">
                  <c:v>235</c:v>
                </c:pt>
                <c:pt idx="439">
                  <c:v>235.62</c:v>
                </c:pt>
                <c:pt idx="440">
                  <c:v>236.24</c:v>
                </c:pt>
                <c:pt idx="441">
                  <c:v>236.88</c:v>
                </c:pt>
                <c:pt idx="442">
                  <c:v>237.5</c:v>
                </c:pt>
                <c:pt idx="443">
                  <c:v>238.13</c:v>
                </c:pt>
                <c:pt idx="444">
                  <c:v>238.76</c:v>
                </c:pt>
                <c:pt idx="445">
                  <c:v>239.39</c:v>
                </c:pt>
                <c:pt idx="446">
                  <c:v>240.01</c:v>
                </c:pt>
                <c:pt idx="447">
                  <c:v>240.64</c:v>
                </c:pt>
                <c:pt idx="448">
                  <c:v>241.27</c:v>
                </c:pt>
                <c:pt idx="449">
                  <c:v>241.9</c:v>
                </c:pt>
                <c:pt idx="450">
                  <c:v>242.53</c:v>
                </c:pt>
                <c:pt idx="451">
                  <c:v>243.15</c:v>
                </c:pt>
                <c:pt idx="452">
                  <c:v>243.79</c:v>
                </c:pt>
                <c:pt idx="453">
                  <c:v>244.41</c:v>
                </c:pt>
                <c:pt idx="454">
                  <c:v>245.05</c:v>
                </c:pt>
                <c:pt idx="455">
                  <c:v>245.68</c:v>
                </c:pt>
                <c:pt idx="456">
                  <c:v>246.32</c:v>
                </c:pt>
                <c:pt idx="457">
                  <c:v>246.95</c:v>
                </c:pt>
                <c:pt idx="458">
                  <c:v>247.59</c:v>
                </c:pt>
                <c:pt idx="459">
                  <c:v>248.22</c:v>
                </c:pt>
                <c:pt idx="460">
                  <c:v>248.86</c:v>
                </c:pt>
                <c:pt idx="461">
                  <c:v>249.5</c:v>
                </c:pt>
                <c:pt idx="462">
                  <c:v>250.13</c:v>
                </c:pt>
                <c:pt idx="463">
                  <c:v>250.76</c:v>
                </c:pt>
                <c:pt idx="464">
                  <c:v>251.4</c:v>
                </c:pt>
                <c:pt idx="465">
                  <c:v>252.03</c:v>
                </c:pt>
                <c:pt idx="466">
                  <c:v>252.67</c:v>
                </c:pt>
                <c:pt idx="467">
                  <c:v>253.31</c:v>
                </c:pt>
                <c:pt idx="468">
                  <c:v>253.94</c:v>
                </c:pt>
                <c:pt idx="469">
                  <c:v>254.58</c:v>
                </c:pt>
                <c:pt idx="470">
                  <c:v>255.22</c:v>
                </c:pt>
                <c:pt idx="471">
                  <c:v>255.86</c:v>
                </c:pt>
                <c:pt idx="472">
                  <c:v>256.49</c:v>
                </c:pt>
                <c:pt idx="473">
                  <c:v>257.13</c:v>
                </c:pt>
                <c:pt idx="474">
                  <c:v>257.77999999999997</c:v>
                </c:pt>
                <c:pt idx="475">
                  <c:v>258.42</c:v>
                </c:pt>
                <c:pt idx="476">
                  <c:v>259.05</c:v>
                </c:pt>
                <c:pt idx="477">
                  <c:v>259.7</c:v>
                </c:pt>
                <c:pt idx="478">
                  <c:v>260.33999999999997</c:v>
                </c:pt>
                <c:pt idx="479">
                  <c:v>260.98</c:v>
                </c:pt>
                <c:pt idx="480">
                  <c:v>261.62</c:v>
                </c:pt>
                <c:pt idx="481">
                  <c:v>262.26</c:v>
                </c:pt>
                <c:pt idx="482">
                  <c:v>262.89999999999998</c:v>
                </c:pt>
                <c:pt idx="483">
                  <c:v>263.54000000000002</c:v>
                </c:pt>
                <c:pt idx="484">
                  <c:v>264.19</c:v>
                </c:pt>
                <c:pt idx="485">
                  <c:v>264.83</c:v>
                </c:pt>
                <c:pt idx="486">
                  <c:v>265.47000000000003</c:v>
                </c:pt>
                <c:pt idx="487">
                  <c:v>266.12</c:v>
                </c:pt>
                <c:pt idx="488">
                  <c:v>266.76</c:v>
                </c:pt>
                <c:pt idx="489">
                  <c:v>267.39999999999998</c:v>
                </c:pt>
                <c:pt idx="490">
                  <c:v>268.04000000000002</c:v>
                </c:pt>
                <c:pt idx="491">
                  <c:v>268.69</c:v>
                </c:pt>
                <c:pt idx="492">
                  <c:v>269.33</c:v>
                </c:pt>
                <c:pt idx="493">
                  <c:v>269.97000000000003</c:v>
                </c:pt>
                <c:pt idx="494">
                  <c:v>270.61</c:v>
                </c:pt>
                <c:pt idx="495">
                  <c:v>271.25</c:v>
                </c:pt>
                <c:pt idx="496">
                  <c:v>271.89</c:v>
                </c:pt>
                <c:pt idx="497">
                  <c:v>272.54000000000002</c:v>
                </c:pt>
                <c:pt idx="498">
                  <c:v>273.18</c:v>
                </c:pt>
                <c:pt idx="499">
                  <c:v>273.82</c:v>
                </c:pt>
                <c:pt idx="500">
                  <c:v>274.47000000000003</c:v>
                </c:pt>
                <c:pt idx="501">
                  <c:v>275.11</c:v>
                </c:pt>
                <c:pt idx="502">
                  <c:v>275.75</c:v>
                </c:pt>
                <c:pt idx="503">
                  <c:v>276.39999999999998</c:v>
                </c:pt>
                <c:pt idx="504">
                  <c:v>277.05</c:v>
                </c:pt>
                <c:pt idx="505">
                  <c:v>277.69</c:v>
                </c:pt>
                <c:pt idx="506">
                  <c:v>278.33</c:v>
                </c:pt>
                <c:pt idx="507">
                  <c:v>278.98</c:v>
                </c:pt>
                <c:pt idx="508">
                  <c:v>279.62</c:v>
                </c:pt>
                <c:pt idx="509">
                  <c:v>280.27</c:v>
                </c:pt>
                <c:pt idx="510">
                  <c:v>280.89999999999998</c:v>
                </c:pt>
                <c:pt idx="511">
                  <c:v>281.55</c:v>
                </c:pt>
                <c:pt idx="512">
                  <c:v>282.19</c:v>
                </c:pt>
                <c:pt idx="513">
                  <c:v>282.83999999999997</c:v>
                </c:pt>
                <c:pt idx="514">
                  <c:v>283.48</c:v>
                </c:pt>
                <c:pt idx="515">
                  <c:v>284.13</c:v>
                </c:pt>
                <c:pt idx="516">
                  <c:v>284.77</c:v>
                </c:pt>
                <c:pt idx="517">
                  <c:v>285.42</c:v>
                </c:pt>
                <c:pt idx="518">
                  <c:v>286.07</c:v>
                </c:pt>
                <c:pt idx="519">
                  <c:v>286.70999999999998</c:v>
                </c:pt>
                <c:pt idx="520">
                  <c:v>287.36</c:v>
                </c:pt>
                <c:pt idx="521">
                  <c:v>288.01</c:v>
                </c:pt>
                <c:pt idx="522">
                  <c:v>288.64999999999998</c:v>
                </c:pt>
                <c:pt idx="523">
                  <c:v>289.3</c:v>
                </c:pt>
                <c:pt idx="524">
                  <c:v>289.94</c:v>
                </c:pt>
                <c:pt idx="525">
                  <c:v>290.58999999999997</c:v>
                </c:pt>
                <c:pt idx="526">
                  <c:v>291.24</c:v>
                </c:pt>
                <c:pt idx="527">
                  <c:v>291.89</c:v>
                </c:pt>
                <c:pt idx="528">
                  <c:v>292.52999999999997</c:v>
                </c:pt>
                <c:pt idx="529">
                  <c:v>293.18</c:v>
                </c:pt>
                <c:pt idx="530">
                  <c:v>293.82</c:v>
                </c:pt>
                <c:pt idx="531">
                  <c:v>294.47000000000003</c:v>
                </c:pt>
                <c:pt idx="532">
                  <c:v>295.12</c:v>
                </c:pt>
                <c:pt idx="533">
                  <c:v>295.76</c:v>
                </c:pt>
                <c:pt idx="534">
                  <c:v>296.41000000000003</c:v>
                </c:pt>
                <c:pt idx="535">
                  <c:v>297.05</c:v>
                </c:pt>
                <c:pt idx="536">
                  <c:v>297.7</c:v>
                </c:pt>
                <c:pt idx="537">
                  <c:v>298.35000000000002</c:v>
                </c:pt>
                <c:pt idx="538">
                  <c:v>299</c:v>
                </c:pt>
                <c:pt idx="539">
                  <c:v>299.64999999999998</c:v>
                </c:pt>
                <c:pt idx="540">
                  <c:v>300.3</c:v>
                </c:pt>
                <c:pt idx="541">
                  <c:v>300.95</c:v>
                </c:pt>
                <c:pt idx="542">
                  <c:v>301.58999999999997</c:v>
                </c:pt>
                <c:pt idx="543">
                  <c:v>302.24</c:v>
                </c:pt>
                <c:pt idx="544">
                  <c:v>302.89</c:v>
                </c:pt>
                <c:pt idx="545">
                  <c:v>303.54000000000002</c:v>
                </c:pt>
                <c:pt idx="546">
                  <c:v>304.19</c:v>
                </c:pt>
                <c:pt idx="547">
                  <c:v>304.83999999999997</c:v>
                </c:pt>
                <c:pt idx="548">
                  <c:v>305.5</c:v>
                </c:pt>
                <c:pt idx="549">
                  <c:v>306.14</c:v>
                </c:pt>
                <c:pt idx="550">
                  <c:v>306.79000000000002</c:v>
                </c:pt>
                <c:pt idx="551">
                  <c:v>307.44</c:v>
                </c:pt>
                <c:pt idx="552">
                  <c:v>308.10000000000002</c:v>
                </c:pt>
                <c:pt idx="553">
                  <c:v>308.75</c:v>
                </c:pt>
                <c:pt idx="554">
                  <c:v>309.39999999999998</c:v>
                </c:pt>
                <c:pt idx="555">
                  <c:v>310.05</c:v>
                </c:pt>
                <c:pt idx="556">
                  <c:v>310.7</c:v>
                </c:pt>
                <c:pt idx="557">
                  <c:v>311.35000000000002</c:v>
                </c:pt>
                <c:pt idx="558">
                  <c:v>312</c:v>
                </c:pt>
                <c:pt idx="559">
                  <c:v>312.64999999999998</c:v>
                </c:pt>
                <c:pt idx="560">
                  <c:v>313.3</c:v>
                </c:pt>
                <c:pt idx="561">
                  <c:v>313.95999999999998</c:v>
                </c:pt>
                <c:pt idx="562">
                  <c:v>314.61</c:v>
                </c:pt>
                <c:pt idx="563">
                  <c:v>315.26</c:v>
                </c:pt>
                <c:pt idx="564">
                  <c:v>315.91000000000003</c:v>
                </c:pt>
                <c:pt idx="565">
                  <c:v>316.57</c:v>
                </c:pt>
                <c:pt idx="566">
                  <c:v>317.22000000000003</c:v>
                </c:pt>
                <c:pt idx="567">
                  <c:v>317.87</c:v>
                </c:pt>
                <c:pt idx="568">
                  <c:v>318.52</c:v>
                </c:pt>
                <c:pt idx="569">
                  <c:v>319.16000000000003</c:v>
                </c:pt>
                <c:pt idx="570">
                  <c:v>319.81</c:v>
                </c:pt>
                <c:pt idx="571">
                  <c:v>320.45999999999998</c:v>
                </c:pt>
                <c:pt idx="572">
                  <c:v>321.11</c:v>
                </c:pt>
                <c:pt idx="573">
                  <c:v>321.77</c:v>
                </c:pt>
                <c:pt idx="574">
                  <c:v>322.42</c:v>
                </c:pt>
                <c:pt idx="575">
                  <c:v>323.07</c:v>
                </c:pt>
                <c:pt idx="576">
                  <c:v>323.73</c:v>
                </c:pt>
                <c:pt idx="577">
                  <c:v>324.38</c:v>
                </c:pt>
                <c:pt idx="578">
                  <c:v>325.02999999999997</c:v>
                </c:pt>
                <c:pt idx="579">
                  <c:v>325.69</c:v>
                </c:pt>
                <c:pt idx="580">
                  <c:v>326.33999999999997</c:v>
                </c:pt>
                <c:pt idx="581">
                  <c:v>326.99</c:v>
                </c:pt>
                <c:pt idx="582">
                  <c:v>327.64</c:v>
                </c:pt>
                <c:pt idx="583">
                  <c:v>328.29</c:v>
                </c:pt>
                <c:pt idx="584">
                  <c:v>328.94</c:v>
                </c:pt>
                <c:pt idx="585">
                  <c:v>329.59</c:v>
                </c:pt>
                <c:pt idx="586">
                  <c:v>330.24</c:v>
                </c:pt>
                <c:pt idx="587">
                  <c:v>330.9</c:v>
                </c:pt>
                <c:pt idx="588">
                  <c:v>331.55</c:v>
                </c:pt>
                <c:pt idx="589">
                  <c:v>332.2</c:v>
                </c:pt>
                <c:pt idx="590">
                  <c:v>332.85</c:v>
                </c:pt>
                <c:pt idx="591">
                  <c:v>333.51</c:v>
                </c:pt>
                <c:pt idx="592">
                  <c:v>334.16</c:v>
                </c:pt>
                <c:pt idx="593">
                  <c:v>334.81</c:v>
                </c:pt>
                <c:pt idx="594">
                  <c:v>335.47</c:v>
                </c:pt>
                <c:pt idx="595">
                  <c:v>336.12</c:v>
                </c:pt>
                <c:pt idx="596">
                  <c:v>336.77</c:v>
                </c:pt>
                <c:pt idx="597">
                  <c:v>337.42</c:v>
                </c:pt>
                <c:pt idx="598">
                  <c:v>338.08</c:v>
                </c:pt>
                <c:pt idx="599">
                  <c:v>338.72</c:v>
                </c:pt>
                <c:pt idx="600">
                  <c:v>339.37</c:v>
                </c:pt>
                <c:pt idx="601">
                  <c:v>340.03</c:v>
                </c:pt>
                <c:pt idx="602">
                  <c:v>340.68</c:v>
                </c:pt>
                <c:pt idx="603">
                  <c:v>341.33</c:v>
                </c:pt>
                <c:pt idx="604">
                  <c:v>341.98</c:v>
                </c:pt>
                <c:pt idx="605">
                  <c:v>342.64</c:v>
                </c:pt>
                <c:pt idx="606">
                  <c:v>343.29</c:v>
                </c:pt>
                <c:pt idx="607">
                  <c:v>343.94</c:v>
                </c:pt>
                <c:pt idx="608">
                  <c:v>344.59</c:v>
                </c:pt>
                <c:pt idx="609">
                  <c:v>345.25</c:v>
                </c:pt>
                <c:pt idx="610">
                  <c:v>345.9</c:v>
                </c:pt>
                <c:pt idx="611">
                  <c:v>346.55</c:v>
                </c:pt>
                <c:pt idx="612">
                  <c:v>347.2</c:v>
                </c:pt>
                <c:pt idx="613">
                  <c:v>347.86</c:v>
                </c:pt>
                <c:pt idx="614">
                  <c:v>348.52</c:v>
                </c:pt>
                <c:pt idx="615">
                  <c:v>349.17</c:v>
                </c:pt>
                <c:pt idx="616">
                  <c:v>349.82</c:v>
                </c:pt>
                <c:pt idx="617">
                  <c:v>350.48</c:v>
                </c:pt>
                <c:pt idx="618">
                  <c:v>351.12</c:v>
                </c:pt>
                <c:pt idx="619">
                  <c:v>351.77</c:v>
                </c:pt>
                <c:pt idx="620">
                  <c:v>352.43</c:v>
                </c:pt>
                <c:pt idx="621">
                  <c:v>353.08</c:v>
                </c:pt>
                <c:pt idx="622">
                  <c:v>353.73</c:v>
                </c:pt>
                <c:pt idx="623">
                  <c:v>354.38</c:v>
                </c:pt>
                <c:pt idx="624">
                  <c:v>355.04</c:v>
                </c:pt>
                <c:pt idx="625">
                  <c:v>355.69</c:v>
                </c:pt>
                <c:pt idx="626">
                  <c:v>356.34</c:v>
                </c:pt>
                <c:pt idx="627">
                  <c:v>357</c:v>
                </c:pt>
                <c:pt idx="628">
                  <c:v>357.65</c:v>
                </c:pt>
                <c:pt idx="629">
                  <c:v>358.31</c:v>
                </c:pt>
                <c:pt idx="630">
                  <c:v>358.96</c:v>
                </c:pt>
                <c:pt idx="631">
                  <c:v>359.62</c:v>
                </c:pt>
                <c:pt idx="632">
                  <c:v>360.27</c:v>
                </c:pt>
                <c:pt idx="633">
                  <c:v>360.92</c:v>
                </c:pt>
                <c:pt idx="634">
                  <c:v>361.58</c:v>
                </c:pt>
                <c:pt idx="635">
                  <c:v>362.23</c:v>
                </c:pt>
                <c:pt idx="636">
                  <c:v>362.88</c:v>
                </c:pt>
                <c:pt idx="637">
                  <c:v>363.54</c:v>
                </c:pt>
                <c:pt idx="638">
                  <c:v>364.2</c:v>
                </c:pt>
                <c:pt idx="639">
                  <c:v>364.85</c:v>
                </c:pt>
                <c:pt idx="640">
                  <c:v>365.51</c:v>
                </c:pt>
                <c:pt idx="641">
                  <c:v>366.16</c:v>
                </c:pt>
                <c:pt idx="642">
                  <c:v>366.82</c:v>
                </c:pt>
                <c:pt idx="643">
                  <c:v>367.47</c:v>
                </c:pt>
                <c:pt idx="644">
                  <c:v>368.13</c:v>
                </c:pt>
                <c:pt idx="645">
                  <c:v>369.03</c:v>
                </c:pt>
                <c:pt idx="646">
                  <c:v>369.69</c:v>
                </c:pt>
                <c:pt idx="647">
                  <c:v>370.35</c:v>
                </c:pt>
                <c:pt idx="648">
                  <c:v>371.01</c:v>
                </c:pt>
                <c:pt idx="649">
                  <c:v>371.66</c:v>
                </c:pt>
                <c:pt idx="650">
                  <c:v>372.3</c:v>
                </c:pt>
                <c:pt idx="651">
                  <c:v>372.9</c:v>
                </c:pt>
                <c:pt idx="652">
                  <c:v>373.42</c:v>
                </c:pt>
                <c:pt idx="653">
                  <c:v>373.87</c:v>
                </c:pt>
                <c:pt idx="654">
                  <c:v>374.21</c:v>
                </c:pt>
                <c:pt idx="655">
                  <c:v>374.47</c:v>
                </c:pt>
                <c:pt idx="656">
                  <c:v>374.64</c:v>
                </c:pt>
                <c:pt idx="657">
                  <c:v>374.78</c:v>
                </c:pt>
                <c:pt idx="658">
                  <c:v>374.87</c:v>
                </c:pt>
                <c:pt idx="659">
                  <c:v>374.95</c:v>
                </c:pt>
                <c:pt idx="660">
                  <c:v>375.01</c:v>
                </c:pt>
                <c:pt idx="661">
                  <c:v>375.09</c:v>
                </c:pt>
                <c:pt idx="662">
                  <c:v>375.16</c:v>
                </c:pt>
                <c:pt idx="663">
                  <c:v>375.24</c:v>
                </c:pt>
                <c:pt idx="664">
                  <c:v>375.33</c:v>
                </c:pt>
                <c:pt idx="665">
                  <c:v>375.43</c:v>
                </c:pt>
                <c:pt idx="666">
                  <c:v>375.53</c:v>
                </c:pt>
                <c:pt idx="667">
                  <c:v>375.64</c:v>
                </c:pt>
                <c:pt idx="668">
                  <c:v>375.74</c:v>
                </c:pt>
                <c:pt idx="669">
                  <c:v>375.85</c:v>
                </c:pt>
                <c:pt idx="670">
                  <c:v>375.95</c:v>
                </c:pt>
                <c:pt idx="671">
                  <c:v>376.06</c:v>
                </c:pt>
                <c:pt idx="672">
                  <c:v>376.16</c:v>
                </c:pt>
                <c:pt idx="673">
                  <c:v>376.26</c:v>
                </c:pt>
                <c:pt idx="674">
                  <c:v>376.36</c:v>
                </c:pt>
                <c:pt idx="675">
                  <c:v>376.46</c:v>
                </c:pt>
                <c:pt idx="676">
                  <c:v>376.55</c:v>
                </c:pt>
                <c:pt idx="677">
                  <c:v>376.65</c:v>
                </c:pt>
                <c:pt idx="678">
                  <c:v>376.74</c:v>
                </c:pt>
                <c:pt idx="679">
                  <c:v>376.83</c:v>
                </c:pt>
                <c:pt idx="680">
                  <c:v>376.92</c:v>
                </c:pt>
                <c:pt idx="681">
                  <c:v>377</c:v>
                </c:pt>
                <c:pt idx="682">
                  <c:v>377.08</c:v>
                </c:pt>
                <c:pt idx="683">
                  <c:v>377.16</c:v>
                </c:pt>
                <c:pt idx="684">
                  <c:v>377.24</c:v>
                </c:pt>
                <c:pt idx="685">
                  <c:v>377.32</c:v>
                </c:pt>
                <c:pt idx="686">
                  <c:v>377.39</c:v>
                </c:pt>
                <c:pt idx="687">
                  <c:v>377.46</c:v>
                </c:pt>
                <c:pt idx="688">
                  <c:v>377.53</c:v>
                </c:pt>
                <c:pt idx="689">
                  <c:v>377.6</c:v>
                </c:pt>
                <c:pt idx="690">
                  <c:v>377.67</c:v>
                </c:pt>
                <c:pt idx="691">
                  <c:v>377.74</c:v>
                </c:pt>
                <c:pt idx="692">
                  <c:v>377.8</c:v>
                </c:pt>
                <c:pt idx="693">
                  <c:v>377.86</c:v>
                </c:pt>
                <c:pt idx="694">
                  <c:v>377.92</c:v>
                </c:pt>
                <c:pt idx="695">
                  <c:v>377.97</c:v>
                </c:pt>
                <c:pt idx="696">
                  <c:v>378.03</c:v>
                </c:pt>
                <c:pt idx="697">
                  <c:v>378.08</c:v>
                </c:pt>
                <c:pt idx="698">
                  <c:v>378.14</c:v>
                </c:pt>
                <c:pt idx="699">
                  <c:v>378.19</c:v>
                </c:pt>
                <c:pt idx="700">
                  <c:v>378.24</c:v>
                </c:pt>
                <c:pt idx="701">
                  <c:v>378.29</c:v>
                </c:pt>
                <c:pt idx="702">
                  <c:v>378.34</c:v>
                </c:pt>
                <c:pt idx="703">
                  <c:v>378.39</c:v>
                </c:pt>
                <c:pt idx="704">
                  <c:v>378.43</c:v>
                </c:pt>
                <c:pt idx="705">
                  <c:v>378.5</c:v>
                </c:pt>
                <c:pt idx="706">
                  <c:v>378.54</c:v>
                </c:pt>
                <c:pt idx="707">
                  <c:v>378.59</c:v>
                </c:pt>
                <c:pt idx="708">
                  <c:v>378.63</c:v>
                </c:pt>
                <c:pt idx="709">
                  <c:v>378.67</c:v>
                </c:pt>
                <c:pt idx="710">
                  <c:v>378.73</c:v>
                </c:pt>
                <c:pt idx="711">
                  <c:v>378.82</c:v>
                </c:pt>
                <c:pt idx="712">
                  <c:v>378.98</c:v>
                </c:pt>
                <c:pt idx="713">
                  <c:v>379.24</c:v>
                </c:pt>
                <c:pt idx="714">
                  <c:v>379.6</c:v>
                </c:pt>
                <c:pt idx="715">
                  <c:v>380.06</c:v>
                </c:pt>
                <c:pt idx="716">
                  <c:v>380.59</c:v>
                </c:pt>
                <c:pt idx="717">
                  <c:v>381.17</c:v>
                </c:pt>
                <c:pt idx="718">
                  <c:v>381.76</c:v>
                </c:pt>
                <c:pt idx="719">
                  <c:v>382.35</c:v>
                </c:pt>
                <c:pt idx="720">
                  <c:v>382.94</c:v>
                </c:pt>
                <c:pt idx="721">
                  <c:v>383.52</c:v>
                </c:pt>
                <c:pt idx="722">
                  <c:v>384.09</c:v>
                </c:pt>
                <c:pt idx="723">
                  <c:v>384.65</c:v>
                </c:pt>
                <c:pt idx="724">
                  <c:v>385.22</c:v>
                </c:pt>
                <c:pt idx="725">
                  <c:v>385.79</c:v>
                </c:pt>
                <c:pt idx="726">
                  <c:v>386.36</c:v>
                </c:pt>
                <c:pt idx="727">
                  <c:v>386.94</c:v>
                </c:pt>
                <c:pt idx="728">
                  <c:v>387.52</c:v>
                </c:pt>
                <c:pt idx="729">
                  <c:v>388.1</c:v>
                </c:pt>
                <c:pt idx="730">
                  <c:v>388.68</c:v>
                </c:pt>
                <c:pt idx="731">
                  <c:v>389.27</c:v>
                </c:pt>
                <c:pt idx="732">
                  <c:v>389.85</c:v>
                </c:pt>
                <c:pt idx="733">
                  <c:v>390.44</c:v>
                </c:pt>
                <c:pt idx="734">
                  <c:v>391.03</c:v>
                </c:pt>
                <c:pt idx="735">
                  <c:v>391.62</c:v>
                </c:pt>
                <c:pt idx="736">
                  <c:v>392.2</c:v>
                </c:pt>
                <c:pt idx="737">
                  <c:v>392.79</c:v>
                </c:pt>
                <c:pt idx="738">
                  <c:v>393.38</c:v>
                </c:pt>
                <c:pt idx="739">
                  <c:v>393.98</c:v>
                </c:pt>
                <c:pt idx="740">
                  <c:v>394.57</c:v>
                </c:pt>
                <c:pt idx="741">
                  <c:v>395.17</c:v>
                </c:pt>
                <c:pt idx="742">
                  <c:v>395.77</c:v>
                </c:pt>
                <c:pt idx="743">
                  <c:v>396.37</c:v>
                </c:pt>
                <c:pt idx="744">
                  <c:v>396.97</c:v>
                </c:pt>
                <c:pt idx="745">
                  <c:v>397.57</c:v>
                </c:pt>
                <c:pt idx="746">
                  <c:v>398.17</c:v>
                </c:pt>
                <c:pt idx="747">
                  <c:v>398.78</c:v>
                </c:pt>
                <c:pt idx="748">
                  <c:v>399.38</c:v>
                </c:pt>
                <c:pt idx="749">
                  <c:v>399.99</c:v>
                </c:pt>
                <c:pt idx="750">
                  <c:v>400.6</c:v>
                </c:pt>
                <c:pt idx="751">
                  <c:v>401.21</c:v>
                </c:pt>
                <c:pt idx="752">
                  <c:v>401.82</c:v>
                </c:pt>
                <c:pt idx="753">
                  <c:v>402.42</c:v>
                </c:pt>
                <c:pt idx="754">
                  <c:v>403.03</c:v>
                </c:pt>
                <c:pt idx="755">
                  <c:v>403.65</c:v>
                </c:pt>
                <c:pt idx="756">
                  <c:v>404.26</c:v>
                </c:pt>
                <c:pt idx="757">
                  <c:v>404.88</c:v>
                </c:pt>
                <c:pt idx="758">
                  <c:v>405.5</c:v>
                </c:pt>
                <c:pt idx="759">
                  <c:v>406.12</c:v>
                </c:pt>
                <c:pt idx="760">
                  <c:v>406.74</c:v>
                </c:pt>
                <c:pt idx="761">
                  <c:v>407.36</c:v>
                </c:pt>
                <c:pt idx="762">
                  <c:v>407.98</c:v>
                </c:pt>
                <c:pt idx="763">
                  <c:v>408.6</c:v>
                </c:pt>
                <c:pt idx="764">
                  <c:v>409.22</c:v>
                </c:pt>
                <c:pt idx="765">
                  <c:v>409.84</c:v>
                </c:pt>
                <c:pt idx="766">
                  <c:v>410.47</c:v>
                </c:pt>
                <c:pt idx="767">
                  <c:v>411.09</c:v>
                </c:pt>
                <c:pt idx="768">
                  <c:v>411.71</c:v>
                </c:pt>
                <c:pt idx="769">
                  <c:v>412.34</c:v>
                </c:pt>
                <c:pt idx="770">
                  <c:v>412.97</c:v>
                </c:pt>
                <c:pt idx="771">
                  <c:v>413.6</c:v>
                </c:pt>
                <c:pt idx="772">
                  <c:v>414.22</c:v>
                </c:pt>
                <c:pt idx="773">
                  <c:v>414.85</c:v>
                </c:pt>
                <c:pt idx="774">
                  <c:v>415.48</c:v>
                </c:pt>
                <c:pt idx="775">
                  <c:v>416.11</c:v>
                </c:pt>
                <c:pt idx="776">
                  <c:v>416.74</c:v>
                </c:pt>
                <c:pt idx="777">
                  <c:v>417.37</c:v>
                </c:pt>
                <c:pt idx="778">
                  <c:v>418.01</c:v>
                </c:pt>
                <c:pt idx="779">
                  <c:v>418.64</c:v>
                </c:pt>
                <c:pt idx="780">
                  <c:v>419.27</c:v>
                </c:pt>
                <c:pt idx="781">
                  <c:v>419.91</c:v>
                </c:pt>
                <c:pt idx="782">
                  <c:v>420.54</c:v>
                </c:pt>
                <c:pt idx="783">
                  <c:v>421.17</c:v>
                </c:pt>
                <c:pt idx="784">
                  <c:v>421.81</c:v>
                </c:pt>
                <c:pt idx="785">
                  <c:v>422.44</c:v>
                </c:pt>
                <c:pt idx="786">
                  <c:v>423.09</c:v>
                </c:pt>
                <c:pt idx="787">
                  <c:v>423.72</c:v>
                </c:pt>
                <c:pt idx="788">
                  <c:v>424.36</c:v>
                </c:pt>
                <c:pt idx="789">
                  <c:v>424.99</c:v>
                </c:pt>
                <c:pt idx="790">
                  <c:v>425.63</c:v>
                </c:pt>
                <c:pt idx="791">
                  <c:v>426.27</c:v>
                </c:pt>
                <c:pt idx="792">
                  <c:v>426.91</c:v>
                </c:pt>
                <c:pt idx="793">
                  <c:v>427.55</c:v>
                </c:pt>
                <c:pt idx="794">
                  <c:v>428.19</c:v>
                </c:pt>
                <c:pt idx="795">
                  <c:v>428.83</c:v>
                </c:pt>
                <c:pt idx="796">
                  <c:v>429.46</c:v>
                </c:pt>
                <c:pt idx="797">
                  <c:v>430.1</c:v>
                </c:pt>
                <c:pt idx="798">
                  <c:v>430.75</c:v>
                </c:pt>
                <c:pt idx="799">
                  <c:v>431.39</c:v>
                </c:pt>
                <c:pt idx="800">
                  <c:v>432.03</c:v>
                </c:pt>
                <c:pt idx="801">
                  <c:v>432.67</c:v>
                </c:pt>
                <c:pt idx="802">
                  <c:v>433.31</c:v>
                </c:pt>
                <c:pt idx="803">
                  <c:v>433.95</c:v>
                </c:pt>
                <c:pt idx="804">
                  <c:v>434.6</c:v>
                </c:pt>
                <c:pt idx="805">
                  <c:v>435.24</c:v>
                </c:pt>
                <c:pt idx="806">
                  <c:v>435.88</c:v>
                </c:pt>
                <c:pt idx="807">
                  <c:v>436.52</c:v>
                </c:pt>
                <c:pt idx="808">
                  <c:v>437.16</c:v>
                </c:pt>
                <c:pt idx="809">
                  <c:v>437.8</c:v>
                </c:pt>
                <c:pt idx="810">
                  <c:v>438.44</c:v>
                </c:pt>
                <c:pt idx="811">
                  <c:v>439.09</c:v>
                </c:pt>
                <c:pt idx="812">
                  <c:v>439.73</c:v>
                </c:pt>
                <c:pt idx="813">
                  <c:v>440.38</c:v>
                </c:pt>
                <c:pt idx="814">
                  <c:v>441.02</c:v>
                </c:pt>
                <c:pt idx="815">
                  <c:v>441.67</c:v>
                </c:pt>
                <c:pt idx="816">
                  <c:v>442.31</c:v>
                </c:pt>
                <c:pt idx="817">
                  <c:v>442.96</c:v>
                </c:pt>
                <c:pt idx="818">
                  <c:v>443.61</c:v>
                </c:pt>
                <c:pt idx="819">
                  <c:v>444.25</c:v>
                </c:pt>
                <c:pt idx="820">
                  <c:v>444.9</c:v>
                </c:pt>
                <c:pt idx="821">
                  <c:v>445.55</c:v>
                </c:pt>
                <c:pt idx="822">
                  <c:v>446.2</c:v>
                </c:pt>
                <c:pt idx="823">
                  <c:v>446.84</c:v>
                </c:pt>
                <c:pt idx="824">
                  <c:v>447.49</c:v>
                </c:pt>
                <c:pt idx="825">
                  <c:v>448.14</c:v>
                </c:pt>
                <c:pt idx="826">
                  <c:v>448.78</c:v>
                </c:pt>
                <c:pt idx="827">
                  <c:v>449.43</c:v>
                </c:pt>
                <c:pt idx="828">
                  <c:v>450.08</c:v>
                </c:pt>
                <c:pt idx="829">
                  <c:v>450.73</c:v>
                </c:pt>
                <c:pt idx="830">
                  <c:v>451.38</c:v>
                </c:pt>
                <c:pt idx="831">
                  <c:v>452.03</c:v>
                </c:pt>
                <c:pt idx="832">
                  <c:v>452.68</c:v>
                </c:pt>
                <c:pt idx="833">
                  <c:v>453.32</c:v>
                </c:pt>
                <c:pt idx="834">
                  <c:v>453.97</c:v>
                </c:pt>
                <c:pt idx="835">
                  <c:v>454.62</c:v>
                </c:pt>
                <c:pt idx="836">
                  <c:v>455.27</c:v>
                </c:pt>
                <c:pt idx="837">
                  <c:v>455.92</c:v>
                </c:pt>
                <c:pt idx="838">
                  <c:v>456.58</c:v>
                </c:pt>
                <c:pt idx="839">
                  <c:v>457.23</c:v>
                </c:pt>
                <c:pt idx="840">
                  <c:v>457.88</c:v>
                </c:pt>
                <c:pt idx="841">
                  <c:v>458.53</c:v>
                </c:pt>
                <c:pt idx="842">
                  <c:v>459.18</c:v>
                </c:pt>
                <c:pt idx="843">
                  <c:v>459.83</c:v>
                </c:pt>
                <c:pt idx="844">
                  <c:v>460.49</c:v>
                </c:pt>
                <c:pt idx="845">
                  <c:v>461.14</c:v>
                </c:pt>
                <c:pt idx="846">
                  <c:v>461.79</c:v>
                </c:pt>
                <c:pt idx="847">
                  <c:v>462.44</c:v>
                </c:pt>
                <c:pt idx="848">
                  <c:v>463.09</c:v>
                </c:pt>
                <c:pt idx="849">
                  <c:v>463.74</c:v>
                </c:pt>
                <c:pt idx="850">
                  <c:v>464.39</c:v>
                </c:pt>
                <c:pt idx="851">
                  <c:v>465.04</c:v>
                </c:pt>
                <c:pt idx="852">
                  <c:v>465.7</c:v>
                </c:pt>
                <c:pt idx="853">
                  <c:v>466.35</c:v>
                </c:pt>
                <c:pt idx="854">
                  <c:v>467.01</c:v>
                </c:pt>
                <c:pt idx="855">
                  <c:v>467.66</c:v>
                </c:pt>
                <c:pt idx="856">
                  <c:v>468.31</c:v>
                </c:pt>
                <c:pt idx="857">
                  <c:v>468.97</c:v>
                </c:pt>
                <c:pt idx="858">
                  <c:v>469.62</c:v>
                </c:pt>
                <c:pt idx="859">
                  <c:v>470.28</c:v>
                </c:pt>
                <c:pt idx="860">
                  <c:v>470.93</c:v>
                </c:pt>
                <c:pt idx="861">
                  <c:v>471.59</c:v>
                </c:pt>
                <c:pt idx="862">
                  <c:v>472.24</c:v>
                </c:pt>
                <c:pt idx="863">
                  <c:v>472.9</c:v>
                </c:pt>
                <c:pt idx="864">
                  <c:v>473.55</c:v>
                </c:pt>
                <c:pt idx="865">
                  <c:v>474.2</c:v>
                </c:pt>
                <c:pt idx="866">
                  <c:v>474.86</c:v>
                </c:pt>
                <c:pt idx="867">
                  <c:v>475.52</c:v>
                </c:pt>
                <c:pt idx="868">
                  <c:v>476.17</c:v>
                </c:pt>
                <c:pt idx="869">
                  <c:v>476.83</c:v>
                </c:pt>
                <c:pt idx="870">
                  <c:v>477.49</c:v>
                </c:pt>
                <c:pt idx="871">
                  <c:v>478.14</c:v>
                </c:pt>
                <c:pt idx="872">
                  <c:v>478.8</c:v>
                </c:pt>
                <c:pt idx="873">
                  <c:v>479.46</c:v>
                </c:pt>
                <c:pt idx="874">
                  <c:v>480.11</c:v>
                </c:pt>
                <c:pt idx="875">
                  <c:v>480.76</c:v>
                </c:pt>
                <c:pt idx="876">
                  <c:v>481.42</c:v>
                </c:pt>
                <c:pt idx="877">
                  <c:v>482.07</c:v>
                </c:pt>
                <c:pt idx="878">
                  <c:v>482.73</c:v>
                </c:pt>
                <c:pt idx="879">
                  <c:v>483.38</c:v>
                </c:pt>
                <c:pt idx="880">
                  <c:v>484.04</c:v>
                </c:pt>
                <c:pt idx="881">
                  <c:v>484.69</c:v>
                </c:pt>
                <c:pt idx="882">
                  <c:v>485.36</c:v>
                </c:pt>
                <c:pt idx="883">
                  <c:v>486.01</c:v>
                </c:pt>
                <c:pt idx="884">
                  <c:v>486.66</c:v>
                </c:pt>
                <c:pt idx="885">
                  <c:v>487.32</c:v>
                </c:pt>
                <c:pt idx="886">
                  <c:v>487.98</c:v>
                </c:pt>
                <c:pt idx="887">
                  <c:v>488.63</c:v>
                </c:pt>
                <c:pt idx="888">
                  <c:v>489.28</c:v>
                </c:pt>
                <c:pt idx="889">
                  <c:v>489.94</c:v>
                </c:pt>
                <c:pt idx="890">
                  <c:v>490.59</c:v>
                </c:pt>
                <c:pt idx="891">
                  <c:v>491.24</c:v>
                </c:pt>
                <c:pt idx="892">
                  <c:v>491.9</c:v>
                </c:pt>
                <c:pt idx="893">
                  <c:v>492.55</c:v>
                </c:pt>
                <c:pt idx="894">
                  <c:v>493.2</c:v>
                </c:pt>
                <c:pt idx="895">
                  <c:v>493.86</c:v>
                </c:pt>
                <c:pt idx="896">
                  <c:v>494.51</c:v>
                </c:pt>
                <c:pt idx="897">
                  <c:v>495.16</c:v>
                </c:pt>
                <c:pt idx="898">
                  <c:v>495.82</c:v>
                </c:pt>
                <c:pt idx="899">
                  <c:v>496.47</c:v>
                </c:pt>
                <c:pt idx="900">
                  <c:v>497.12</c:v>
                </c:pt>
                <c:pt idx="901">
                  <c:v>497.78</c:v>
                </c:pt>
                <c:pt idx="902">
                  <c:v>498.42</c:v>
                </c:pt>
                <c:pt idx="903">
                  <c:v>499.07</c:v>
                </c:pt>
                <c:pt idx="904">
                  <c:v>499.72</c:v>
                </c:pt>
                <c:pt idx="905">
                  <c:v>500.37</c:v>
                </c:pt>
                <c:pt idx="906">
                  <c:v>501.02</c:v>
                </c:pt>
                <c:pt idx="907">
                  <c:v>501.67</c:v>
                </c:pt>
                <c:pt idx="908">
                  <c:v>502.32</c:v>
                </c:pt>
                <c:pt idx="909">
                  <c:v>502.98</c:v>
                </c:pt>
                <c:pt idx="910">
                  <c:v>503.63</c:v>
                </c:pt>
                <c:pt idx="911">
                  <c:v>504.28</c:v>
                </c:pt>
                <c:pt idx="912">
                  <c:v>504.93</c:v>
                </c:pt>
                <c:pt idx="913">
                  <c:v>505.57</c:v>
                </c:pt>
                <c:pt idx="914">
                  <c:v>506.22</c:v>
                </c:pt>
                <c:pt idx="915">
                  <c:v>506.87</c:v>
                </c:pt>
                <c:pt idx="916">
                  <c:v>507.52</c:v>
                </c:pt>
                <c:pt idx="917">
                  <c:v>508.17</c:v>
                </c:pt>
                <c:pt idx="918">
                  <c:v>508.82</c:v>
                </c:pt>
                <c:pt idx="919">
                  <c:v>509.47</c:v>
                </c:pt>
                <c:pt idx="920">
                  <c:v>510.12</c:v>
                </c:pt>
                <c:pt idx="921">
                  <c:v>510.77</c:v>
                </c:pt>
                <c:pt idx="922">
                  <c:v>511.42</c:v>
                </c:pt>
                <c:pt idx="923">
                  <c:v>512.07000000000005</c:v>
                </c:pt>
                <c:pt idx="924">
                  <c:v>512.72</c:v>
                </c:pt>
                <c:pt idx="925">
                  <c:v>513.37</c:v>
                </c:pt>
                <c:pt idx="926">
                  <c:v>514.02</c:v>
                </c:pt>
                <c:pt idx="927">
                  <c:v>514.66999999999996</c:v>
                </c:pt>
                <c:pt idx="928">
                  <c:v>515.32000000000005</c:v>
                </c:pt>
                <c:pt idx="929">
                  <c:v>515.97</c:v>
                </c:pt>
                <c:pt idx="930">
                  <c:v>516.62</c:v>
                </c:pt>
                <c:pt idx="931">
                  <c:v>517.26</c:v>
                </c:pt>
                <c:pt idx="932">
                  <c:v>517.91</c:v>
                </c:pt>
                <c:pt idx="933">
                  <c:v>518.55999999999995</c:v>
                </c:pt>
                <c:pt idx="934">
                  <c:v>519.21</c:v>
                </c:pt>
                <c:pt idx="935">
                  <c:v>519.86</c:v>
                </c:pt>
                <c:pt idx="936">
                  <c:v>520.51</c:v>
                </c:pt>
                <c:pt idx="937">
                  <c:v>521.16</c:v>
                </c:pt>
                <c:pt idx="938">
                  <c:v>521.80999999999995</c:v>
                </c:pt>
                <c:pt idx="939">
                  <c:v>522.46</c:v>
                </c:pt>
                <c:pt idx="940">
                  <c:v>523.11</c:v>
                </c:pt>
                <c:pt idx="941">
                  <c:v>523.76</c:v>
                </c:pt>
                <c:pt idx="942">
                  <c:v>524.41</c:v>
                </c:pt>
                <c:pt idx="943">
                  <c:v>525.05999999999995</c:v>
                </c:pt>
                <c:pt idx="944">
                  <c:v>525.71</c:v>
                </c:pt>
                <c:pt idx="945">
                  <c:v>526.36</c:v>
                </c:pt>
                <c:pt idx="946">
                  <c:v>527.01</c:v>
                </c:pt>
                <c:pt idx="947">
                  <c:v>527.65</c:v>
                </c:pt>
                <c:pt idx="948">
                  <c:v>528.30999999999995</c:v>
                </c:pt>
                <c:pt idx="949">
                  <c:v>528.96</c:v>
                </c:pt>
                <c:pt idx="950">
                  <c:v>529.6</c:v>
                </c:pt>
                <c:pt idx="951">
                  <c:v>530.25</c:v>
                </c:pt>
                <c:pt idx="952">
                  <c:v>530.91</c:v>
                </c:pt>
                <c:pt idx="953">
                  <c:v>531.55999999999995</c:v>
                </c:pt>
                <c:pt idx="954">
                  <c:v>532.22</c:v>
                </c:pt>
                <c:pt idx="955">
                  <c:v>532.87</c:v>
                </c:pt>
                <c:pt idx="956">
                  <c:v>533.53</c:v>
                </c:pt>
                <c:pt idx="957">
                  <c:v>534.17999999999995</c:v>
                </c:pt>
                <c:pt idx="958">
                  <c:v>534.83000000000004</c:v>
                </c:pt>
                <c:pt idx="959">
                  <c:v>535.49</c:v>
                </c:pt>
                <c:pt idx="960">
                  <c:v>536.14</c:v>
                </c:pt>
                <c:pt idx="961">
                  <c:v>536.79999999999995</c:v>
                </c:pt>
                <c:pt idx="962">
                  <c:v>537.45000000000005</c:v>
                </c:pt>
                <c:pt idx="963">
                  <c:v>538.11</c:v>
                </c:pt>
                <c:pt idx="964">
                  <c:v>538.76</c:v>
                </c:pt>
                <c:pt idx="965">
                  <c:v>539.41</c:v>
                </c:pt>
                <c:pt idx="966">
                  <c:v>540.07000000000005</c:v>
                </c:pt>
                <c:pt idx="967">
                  <c:v>540.72</c:v>
                </c:pt>
                <c:pt idx="968">
                  <c:v>541.37</c:v>
                </c:pt>
                <c:pt idx="969">
                  <c:v>542.03</c:v>
                </c:pt>
                <c:pt idx="970">
                  <c:v>542.67999999999995</c:v>
                </c:pt>
                <c:pt idx="971">
                  <c:v>543.34</c:v>
                </c:pt>
                <c:pt idx="972">
                  <c:v>543.99</c:v>
                </c:pt>
                <c:pt idx="973">
                  <c:v>544.65</c:v>
                </c:pt>
                <c:pt idx="974">
                  <c:v>545.30999999999995</c:v>
                </c:pt>
                <c:pt idx="975">
                  <c:v>545.97</c:v>
                </c:pt>
                <c:pt idx="976">
                  <c:v>546.63</c:v>
                </c:pt>
                <c:pt idx="977">
                  <c:v>547.29</c:v>
                </c:pt>
                <c:pt idx="978">
                  <c:v>547.94000000000005</c:v>
                </c:pt>
                <c:pt idx="979">
                  <c:v>548.6</c:v>
                </c:pt>
                <c:pt idx="980">
                  <c:v>549.26</c:v>
                </c:pt>
                <c:pt idx="981">
                  <c:v>549.92999999999995</c:v>
                </c:pt>
                <c:pt idx="982">
                  <c:v>550.59</c:v>
                </c:pt>
                <c:pt idx="983">
                  <c:v>551.26</c:v>
                </c:pt>
                <c:pt idx="984">
                  <c:v>551.91999999999996</c:v>
                </c:pt>
                <c:pt idx="985">
                  <c:v>552.59</c:v>
                </c:pt>
                <c:pt idx="986">
                  <c:v>553.26</c:v>
                </c:pt>
                <c:pt idx="987">
                  <c:v>553.92999999999995</c:v>
                </c:pt>
                <c:pt idx="988">
                  <c:v>554.6</c:v>
                </c:pt>
                <c:pt idx="989">
                  <c:v>555.27</c:v>
                </c:pt>
                <c:pt idx="990">
                  <c:v>555.94000000000005</c:v>
                </c:pt>
                <c:pt idx="991">
                  <c:v>556.6</c:v>
                </c:pt>
                <c:pt idx="992">
                  <c:v>557.28</c:v>
                </c:pt>
                <c:pt idx="993">
                  <c:v>557.96</c:v>
                </c:pt>
                <c:pt idx="994">
                  <c:v>558.63</c:v>
                </c:pt>
                <c:pt idx="995">
                  <c:v>559.30999999999995</c:v>
                </c:pt>
                <c:pt idx="996">
                  <c:v>559.99</c:v>
                </c:pt>
                <c:pt idx="997">
                  <c:v>560.66999999999996</c:v>
                </c:pt>
                <c:pt idx="998">
                  <c:v>561.35</c:v>
                </c:pt>
                <c:pt idx="999">
                  <c:v>562.03</c:v>
                </c:pt>
                <c:pt idx="1000">
                  <c:v>562.71</c:v>
                </c:pt>
                <c:pt idx="1001">
                  <c:v>563.39</c:v>
                </c:pt>
                <c:pt idx="1002">
                  <c:v>564.07000000000005</c:v>
                </c:pt>
                <c:pt idx="1003">
                  <c:v>564.75</c:v>
                </c:pt>
                <c:pt idx="1004">
                  <c:v>565.42999999999995</c:v>
                </c:pt>
              </c:numCache>
            </c:numRef>
          </c:xVal>
          <c:yVal>
            <c:numRef>
              <c:f>Sheet3!$C$2:$C$1580</c:f>
              <c:numCache>
                <c:formatCode>General</c:formatCode>
                <c:ptCount val="1579"/>
                <c:pt idx="0">
                  <c:v>99.433440000000004</c:v>
                </c:pt>
                <c:pt idx="1">
                  <c:v>99.428569999999993</c:v>
                </c:pt>
                <c:pt idx="2">
                  <c:v>99.434659999999994</c:v>
                </c:pt>
                <c:pt idx="3">
                  <c:v>99.424909999999997</c:v>
                </c:pt>
                <c:pt idx="4">
                  <c:v>99.418210000000002</c:v>
                </c:pt>
                <c:pt idx="5">
                  <c:v>99.412120000000002</c:v>
                </c:pt>
                <c:pt idx="6">
                  <c:v>99.404200000000003</c:v>
                </c:pt>
                <c:pt idx="7">
                  <c:v>99.397499999999994</c:v>
                </c:pt>
                <c:pt idx="8">
                  <c:v>99.394459999999995</c:v>
                </c:pt>
                <c:pt idx="9">
                  <c:v>99.388369999999995</c:v>
                </c:pt>
                <c:pt idx="10">
                  <c:v>99.379840000000002</c:v>
                </c:pt>
                <c:pt idx="11">
                  <c:v>99.377399999999994</c:v>
                </c:pt>
                <c:pt idx="12">
                  <c:v>99.371920000000003</c:v>
                </c:pt>
                <c:pt idx="13">
                  <c:v>99.366439999999997</c:v>
                </c:pt>
                <c:pt idx="14">
                  <c:v>99.363389999999995</c:v>
                </c:pt>
                <c:pt idx="15">
                  <c:v>99.364000000000004</c:v>
                </c:pt>
                <c:pt idx="16">
                  <c:v>99.357299999999995</c:v>
                </c:pt>
                <c:pt idx="17">
                  <c:v>99.343900000000005</c:v>
                </c:pt>
                <c:pt idx="18">
                  <c:v>99.345119999999994</c:v>
                </c:pt>
                <c:pt idx="19">
                  <c:v>99.338419999999999</c:v>
                </c:pt>
                <c:pt idx="20">
                  <c:v>99.331720000000004</c:v>
                </c:pt>
                <c:pt idx="21">
                  <c:v>99.325630000000004</c:v>
                </c:pt>
                <c:pt idx="22">
                  <c:v>99.321979999999996</c:v>
                </c:pt>
                <c:pt idx="23">
                  <c:v>99.318929999999995</c:v>
                </c:pt>
                <c:pt idx="24">
                  <c:v>99.313450000000003</c:v>
                </c:pt>
                <c:pt idx="25">
                  <c:v>99.307969999999997</c:v>
                </c:pt>
                <c:pt idx="26">
                  <c:v>99.299440000000004</c:v>
                </c:pt>
                <c:pt idx="27">
                  <c:v>99.298829999999995</c:v>
                </c:pt>
                <c:pt idx="28">
                  <c:v>99.296999999999997</c:v>
                </c:pt>
                <c:pt idx="29">
                  <c:v>99.290300000000002</c:v>
                </c:pt>
                <c:pt idx="30">
                  <c:v>99.285430000000005</c:v>
                </c:pt>
                <c:pt idx="31">
                  <c:v>99.275689999999997</c:v>
                </c:pt>
                <c:pt idx="32">
                  <c:v>99.273250000000004</c:v>
                </c:pt>
                <c:pt idx="33">
                  <c:v>99.262900000000002</c:v>
                </c:pt>
                <c:pt idx="34">
                  <c:v>99.256810000000002</c:v>
                </c:pt>
                <c:pt idx="35">
                  <c:v>99.264110000000002</c:v>
                </c:pt>
                <c:pt idx="36">
                  <c:v>99.254980000000003</c:v>
                </c:pt>
                <c:pt idx="37">
                  <c:v>99.247669999999999</c:v>
                </c:pt>
                <c:pt idx="38">
                  <c:v>99.245230000000006</c:v>
                </c:pt>
                <c:pt idx="39">
                  <c:v>99.239140000000006</c:v>
                </c:pt>
                <c:pt idx="40">
                  <c:v>99.231219999999993</c:v>
                </c:pt>
                <c:pt idx="41">
                  <c:v>99.224519999999998</c:v>
                </c:pt>
                <c:pt idx="42">
                  <c:v>99.220870000000005</c:v>
                </c:pt>
                <c:pt idx="43">
                  <c:v>99.215389999999999</c:v>
                </c:pt>
                <c:pt idx="44">
                  <c:v>99.210520000000002</c:v>
                </c:pt>
                <c:pt idx="45">
                  <c:v>99.203209999999999</c:v>
                </c:pt>
                <c:pt idx="46">
                  <c:v>99.196510000000004</c:v>
                </c:pt>
                <c:pt idx="47">
                  <c:v>99.194069999999996</c:v>
                </c:pt>
                <c:pt idx="48">
                  <c:v>99.184330000000003</c:v>
                </c:pt>
                <c:pt idx="49">
                  <c:v>99.183109999999999</c:v>
                </c:pt>
                <c:pt idx="50">
                  <c:v>99.180670000000006</c:v>
                </c:pt>
                <c:pt idx="51">
                  <c:v>99.175799999999995</c:v>
                </c:pt>
                <c:pt idx="52">
                  <c:v>99.172139999999999</c:v>
                </c:pt>
                <c:pt idx="53">
                  <c:v>99.166049999999998</c:v>
                </c:pt>
                <c:pt idx="54">
                  <c:v>99.159959999999998</c:v>
                </c:pt>
                <c:pt idx="55">
                  <c:v>99.158739999999995</c:v>
                </c:pt>
                <c:pt idx="56">
                  <c:v>99.217219999999998</c:v>
                </c:pt>
                <c:pt idx="57">
                  <c:v>99.228790000000004</c:v>
                </c:pt>
                <c:pt idx="58">
                  <c:v>99.134990000000002</c:v>
                </c:pt>
                <c:pt idx="59">
                  <c:v>99.123419999999996</c:v>
                </c:pt>
                <c:pt idx="60">
                  <c:v>99.112449999999995</c:v>
                </c:pt>
                <c:pt idx="61">
                  <c:v>99.142300000000006</c:v>
                </c:pt>
                <c:pt idx="62">
                  <c:v>99.094790000000003</c:v>
                </c:pt>
                <c:pt idx="63">
                  <c:v>99.121589999999998</c:v>
                </c:pt>
                <c:pt idx="64">
                  <c:v>99.111850000000004</c:v>
                </c:pt>
                <c:pt idx="65">
                  <c:v>99.108189999999993</c:v>
                </c:pt>
                <c:pt idx="66">
                  <c:v>99.095399999999998</c:v>
                </c:pt>
                <c:pt idx="67">
                  <c:v>99.090530000000001</c:v>
                </c:pt>
                <c:pt idx="68">
                  <c:v>99.077129999999997</c:v>
                </c:pt>
                <c:pt idx="69">
                  <c:v>99.019880000000001</c:v>
                </c:pt>
                <c:pt idx="70">
                  <c:v>99.048500000000004</c:v>
                </c:pt>
                <c:pt idx="71">
                  <c:v>99.058859999999996</c:v>
                </c:pt>
                <c:pt idx="72">
                  <c:v>99.070430000000002</c:v>
                </c:pt>
                <c:pt idx="73">
                  <c:v>99.077129999999997</c:v>
                </c:pt>
                <c:pt idx="74">
                  <c:v>99.055809999999994</c:v>
                </c:pt>
                <c:pt idx="75">
                  <c:v>99.057029999999997</c:v>
                </c:pt>
                <c:pt idx="76">
                  <c:v>99.06617</c:v>
                </c:pt>
                <c:pt idx="77">
                  <c:v>99.047280000000001</c:v>
                </c:pt>
                <c:pt idx="78">
                  <c:v>99.046670000000006</c:v>
                </c:pt>
                <c:pt idx="79">
                  <c:v>99.045460000000006</c:v>
                </c:pt>
                <c:pt idx="80">
                  <c:v>99.038150000000002</c:v>
                </c:pt>
                <c:pt idx="81">
                  <c:v>99.027180000000001</c:v>
                </c:pt>
                <c:pt idx="82">
                  <c:v>99.025360000000006</c:v>
                </c:pt>
                <c:pt idx="83">
                  <c:v>99.025970000000001</c:v>
                </c:pt>
                <c:pt idx="84">
                  <c:v>99.018659999999997</c:v>
                </c:pt>
                <c:pt idx="85">
                  <c:v>99.011349999999993</c:v>
                </c:pt>
                <c:pt idx="86">
                  <c:v>99.010739999999998</c:v>
                </c:pt>
                <c:pt idx="87">
                  <c:v>99.009519999999995</c:v>
                </c:pt>
                <c:pt idx="88">
                  <c:v>99.001599999999996</c:v>
                </c:pt>
                <c:pt idx="89">
                  <c:v>98.994290000000007</c:v>
                </c:pt>
                <c:pt idx="90">
                  <c:v>98.987589999999997</c:v>
                </c:pt>
                <c:pt idx="91">
                  <c:v>98.983329999999995</c:v>
                </c:pt>
                <c:pt idx="92">
                  <c:v>98.981499999999997</c:v>
                </c:pt>
                <c:pt idx="93">
                  <c:v>98.977239999999995</c:v>
                </c:pt>
                <c:pt idx="94">
                  <c:v>98.974800000000002</c:v>
                </c:pt>
                <c:pt idx="95">
                  <c:v>98.972980000000007</c:v>
                </c:pt>
                <c:pt idx="96">
                  <c:v>98.972980000000007</c:v>
                </c:pt>
                <c:pt idx="97">
                  <c:v>98.969319999999996</c:v>
                </c:pt>
                <c:pt idx="98">
                  <c:v>98.966890000000006</c:v>
                </c:pt>
                <c:pt idx="99">
                  <c:v>98.960189999999997</c:v>
                </c:pt>
                <c:pt idx="100">
                  <c:v>98.955309999999997</c:v>
                </c:pt>
                <c:pt idx="101">
                  <c:v>98.952269999999999</c:v>
                </c:pt>
                <c:pt idx="102">
                  <c:v>98.948610000000002</c:v>
                </c:pt>
                <c:pt idx="103">
                  <c:v>98.943129999999996</c:v>
                </c:pt>
                <c:pt idx="104">
                  <c:v>98.939480000000003</c:v>
                </c:pt>
                <c:pt idx="105">
                  <c:v>98.937650000000005</c:v>
                </c:pt>
                <c:pt idx="106">
                  <c:v>98.932779999999994</c:v>
                </c:pt>
                <c:pt idx="107">
                  <c:v>98.929119999999998</c:v>
                </c:pt>
                <c:pt idx="108">
                  <c:v>98.924859999999995</c:v>
                </c:pt>
                <c:pt idx="109">
                  <c:v>98.915719999999993</c:v>
                </c:pt>
                <c:pt idx="110">
                  <c:v>98.911460000000005</c:v>
                </c:pt>
                <c:pt idx="111">
                  <c:v>98.906589999999994</c:v>
                </c:pt>
                <c:pt idx="112">
                  <c:v>98.904150000000001</c:v>
                </c:pt>
                <c:pt idx="113">
                  <c:v>98.897450000000006</c:v>
                </c:pt>
                <c:pt idx="114">
                  <c:v>98.892579999999995</c:v>
                </c:pt>
                <c:pt idx="115">
                  <c:v>98.888919999999999</c:v>
                </c:pt>
                <c:pt idx="116">
                  <c:v>98.873699999999999</c:v>
                </c:pt>
                <c:pt idx="117">
                  <c:v>98.870040000000003</c:v>
                </c:pt>
                <c:pt idx="118">
                  <c:v>98.860910000000004</c:v>
                </c:pt>
                <c:pt idx="119">
                  <c:v>98.856030000000004</c:v>
                </c:pt>
                <c:pt idx="120">
                  <c:v>98.843850000000003</c:v>
                </c:pt>
                <c:pt idx="121">
                  <c:v>98.834720000000004</c:v>
                </c:pt>
                <c:pt idx="122">
                  <c:v>98.834109999999995</c:v>
                </c:pt>
                <c:pt idx="123">
                  <c:v>98.817660000000004</c:v>
                </c:pt>
                <c:pt idx="124">
                  <c:v>98.814620000000005</c:v>
                </c:pt>
                <c:pt idx="125">
                  <c:v>98.808530000000005</c:v>
                </c:pt>
                <c:pt idx="126">
                  <c:v>98.795739999999995</c:v>
                </c:pt>
                <c:pt idx="127">
                  <c:v>98.785380000000004</c:v>
                </c:pt>
                <c:pt idx="128">
                  <c:v>98.781120000000001</c:v>
                </c:pt>
                <c:pt idx="129">
                  <c:v>98.767719999999997</c:v>
                </c:pt>
                <c:pt idx="130">
                  <c:v>98.756150000000005</c:v>
                </c:pt>
                <c:pt idx="131">
                  <c:v>98.761020000000002</c:v>
                </c:pt>
                <c:pt idx="132">
                  <c:v>98.734830000000002</c:v>
                </c:pt>
                <c:pt idx="133">
                  <c:v>98.726910000000004</c:v>
                </c:pt>
                <c:pt idx="134">
                  <c:v>98.726299999999995</c:v>
                </c:pt>
                <c:pt idx="135">
                  <c:v>98.715339999999998</c:v>
                </c:pt>
                <c:pt idx="136">
                  <c:v>98.697670000000002</c:v>
                </c:pt>
                <c:pt idx="137">
                  <c:v>98.685490000000001</c:v>
                </c:pt>
                <c:pt idx="138">
                  <c:v>98.682450000000003</c:v>
                </c:pt>
                <c:pt idx="139">
                  <c:v>98.663570000000007</c:v>
                </c:pt>
                <c:pt idx="140">
                  <c:v>98.649559999999994</c:v>
                </c:pt>
                <c:pt idx="141">
                  <c:v>98.644679999999994</c:v>
                </c:pt>
                <c:pt idx="142">
                  <c:v>98.622150000000005</c:v>
                </c:pt>
                <c:pt idx="143">
                  <c:v>98.612399999999994</c:v>
                </c:pt>
                <c:pt idx="144">
                  <c:v>98.600219999999993</c:v>
                </c:pt>
                <c:pt idx="145">
                  <c:v>98.584999999999994</c:v>
                </c:pt>
                <c:pt idx="146">
                  <c:v>98.572810000000004</c:v>
                </c:pt>
                <c:pt idx="147">
                  <c:v>98.560630000000003</c:v>
                </c:pt>
                <c:pt idx="148">
                  <c:v>98.549059999999997</c:v>
                </c:pt>
                <c:pt idx="149">
                  <c:v>98.528959999999998</c:v>
                </c:pt>
                <c:pt idx="150">
                  <c:v>98.516779999999997</c:v>
                </c:pt>
                <c:pt idx="151">
                  <c:v>98.495459999999994</c:v>
                </c:pt>
                <c:pt idx="152">
                  <c:v>98.458920000000006</c:v>
                </c:pt>
                <c:pt idx="153">
                  <c:v>98.435159999999996</c:v>
                </c:pt>
                <c:pt idx="154">
                  <c:v>98.412629999999993</c:v>
                </c:pt>
                <c:pt idx="155">
                  <c:v>98.415670000000006</c:v>
                </c:pt>
                <c:pt idx="156">
                  <c:v>98.377300000000005</c:v>
                </c:pt>
                <c:pt idx="157">
                  <c:v>98.361459999999994</c:v>
                </c:pt>
                <c:pt idx="158">
                  <c:v>98.346850000000003</c:v>
                </c:pt>
                <c:pt idx="159">
                  <c:v>98.341970000000003</c:v>
                </c:pt>
                <c:pt idx="160">
                  <c:v>98.310299999999998</c:v>
                </c:pt>
                <c:pt idx="161">
                  <c:v>98.286550000000005</c:v>
                </c:pt>
                <c:pt idx="162">
                  <c:v>98.268889999999999</c:v>
                </c:pt>
                <c:pt idx="163">
                  <c:v>98.255489999999995</c:v>
                </c:pt>
                <c:pt idx="164">
                  <c:v>98.227469999999997</c:v>
                </c:pt>
                <c:pt idx="165">
                  <c:v>98.209199999999996</c:v>
                </c:pt>
                <c:pt idx="166">
                  <c:v>98.189099999999996</c:v>
                </c:pt>
                <c:pt idx="167">
                  <c:v>98.173869999999994</c:v>
                </c:pt>
                <c:pt idx="168">
                  <c:v>98.15316</c:v>
                </c:pt>
                <c:pt idx="169">
                  <c:v>98.12697</c:v>
                </c:pt>
                <c:pt idx="170">
                  <c:v>98.105040000000002</c:v>
                </c:pt>
                <c:pt idx="171">
                  <c:v>98.080680000000001</c:v>
                </c:pt>
                <c:pt idx="172">
                  <c:v>98.053269999999998</c:v>
                </c:pt>
                <c:pt idx="173">
                  <c:v>98.034390000000002</c:v>
                </c:pt>
                <c:pt idx="174">
                  <c:v>98.008809999999997</c:v>
                </c:pt>
                <c:pt idx="175">
                  <c:v>97.979569999999995</c:v>
                </c:pt>
                <c:pt idx="176">
                  <c:v>97.949119999999994</c:v>
                </c:pt>
                <c:pt idx="177">
                  <c:v>97.933890000000005</c:v>
                </c:pt>
                <c:pt idx="178">
                  <c:v>97.905270000000002</c:v>
                </c:pt>
                <c:pt idx="179">
                  <c:v>97.865679999999998</c:v>
                </c:pt>
                <c:pt idx="180">
                  <c:v>97.855320000000006</c:v>
                </c:pt>
                <c:pt idx="181">
                  <c:v>97.822429999999997</c:v>
                </c:pt>
                <c:pt idx="182">
                  <c:v>97.794420000000002</c:v>
                </c:pt>
                <c:pt idx="183">
                  <c:v>97.773709999999994</c:v>
                </c:pt>
                <c:pt idx="184">
                  <c:v>97.737160000000003</c:v>
                </c:pt>
                <c:pt idx="185">
                  <c:v>97.717669999999998</c:v>
                </c:pt>
                <c:pt idx="186">
                  <c:v>97.679910000000007</c:v>
                </c:pt>
                <c:pt idx="187">
                  <c:v>97.639099999999999</c:v>
                </c:pt>
                <c:pt idx="188">
                  <c:v>97.618390000000005</c:v>
                </c:pt>
                <c:pt idx="189">
                  <c:v>97.590980000000002</c:v>
                </c:pt>
                <c:pt idx="190">
                  <c:v>97.556880000000007</c:v>
                </c:pt>
                <c:pt idx="191">
                  <c:v>97.519109999999998</c:v>
                </c:pt>
                <c:pt idx="192">
                  <c:v>97.500230000000002</c:v>
                </c:pt>
                <c:pt idx="193">
                  <c:v>97.454549999999998</c:v>
                </c:pt>
                <c:pt idx="194">
                  <c:v>97.428970000000007</c:v>
                </c:pt>
                <c:pt idx="195">
                  <c:v>97.380849999999995</c:v>
                </c:pt>
                <c:pt idx="196">
                  <c:v>97.349180000000004</c:v>
                </c:pt>
                <c:pt idx="197">
                  <c:v>97.308369999999996</c:v>
                </c:pt>
                <c:pt idx="198">
                  <c:v>97.287660000000002</c:v>
                </c:pt>
                <c:pt idx="199">
                  <c:v>97.248679999999993</c:v>
                </c:pt>
                <c:pt idx="200">
                  <c:v>97.205439999999996</c:v>
                </c:pt>
                <c:pt idx="201">
                  <c:v>97.162189999999995</c:v>
                </c:pt>
                <c:pt idx="202">
                  <c:v>97.120170000000002</c:v>
                </c:pt>
                <c:pt idx="203">
                  <c:v>97.096410000000006</c:v>
                </c:pt>
                <c:pt idx="204">
                  <c:v>97.054389999999998</c:v>
                </c:pt>
                <c:pt idx="205">
                  <c:v>97.009929999999997</c:v>
                </c:pt>
                <c:pt idx="206">
                  <c:v>96.964849999999998</c:v>
                </c:pt>
                <c:pt idx="207">
                  <c:v>96.925259999999994</c:v>
                </c:pt>
                <c:pt idx="208">
                  <c:v>96.884460000000004</c:v>
                </c:pt>
                <c:pt idx="209">
                  <c:v>96.847300000000004</c:v>
                </c:pt>
                <c:pt idx="210">
                  <c:v>96.811980000000005</c:v>
                </c:pt>
                <c:pt idx="211">
                  <c:v>96.760199999999998</c:v>
                </c:pt>
                <c:pt idx="212">
                  <c:v>96.713310000000007</c:v>
                </c:pt>
                <c:pt idx="213">
                  <c:v>96.675539999999998</c:v>
                </c:pt>
                <c:pt idx="214">
                  <c:v>96.631079999999997</c:v>
                </c:pt>
                <c:pt idx="215">
                  <c:v>96.587230000000005</c:v>
                </c:pt>
                <c:pt idx="216">
                  <c:v>96.534850000000006</c:v>
                </c:pt>
                <c:pt idx="217">
                  <c:v>96.493430000000004</c:v>
                </c:pt>
                <c:pt idx="218">
                  <c:v>96.444090000000003</c:v>
                </c:pt>
                <c:pt idx="219">
                  <c:v>96.397800000000004</c:v>
                </c:pt>
                <c:pt idx="220">
                  <c:v>96.355779999999996</c:v>
                </c:pt>
                <c:pt idx="221">
                  <c:v>96.30583</c:v>
                </c:pt>
                <c:pt idx="222">
                  <c:v>96.251019999999997</c:v>
                </c:pt>
                <c:pt idx="223">
                  <c:v>96.207160000000002</c:v>
                </c:pt>
                <c:pt idx="224">
                  <c:v>96.166960000000003</c:v>
                </c:pt>
                <c:pt idx="225">
                  <c:v>96.119460000000004</c:v>
                </c:pt>
                <c:pt idx="226">
                  <c:v>96.066469999999995</c:v>
                </c:pt>
                <c:pt idx="227">
                  <c:v>96.017129999999995</c:v>
                </c:pt>
                <c:pt idx="228">
                  <c:v>95.967799999999997</c:v>
                </c:pt>
                <c:pt idx="229">
                  <c:v>95.918459999999996</c:v>
                </c:pt>
                <c:pt idx="230">
                  <c:v>95.877650000000003</c:v>
                </c:pt>
                <c:pt idx="231">
                  <c:v>95.822230000000005</c:v>
                </c:pt>
                <c:pt idx="232">
                  <c:v>95.779589999999999</c:v>
                </c:pt>
                <c:pt idx="233">
                  <c:v>95.721729999999994</c:v>
                </c:pt>
                <c:pt idx="234">
                  <c:v>95.679100000000005</c:v>
                </c:pt>
                <c:pt idx="235">
                  <c:v>95.626710000000003</c:v>
                </c:pt>
                <c:pt idx="236">
                  <c:v>95.57799</c:v>
                </c:pt>
                <c:pt idx="237">
                  <c:v>95.528040000000004</c:v>
                </c:pt>
                <c:pt idx="238">
                  <c:v>95.478099999999998</c:v>
                </c:pt>
                <c:pt idx="239">
                  <c:v>95.430589999999995</c:v>
                </c:pt>
                <c:pt idx="240">
                  <c:v>95.386740000000003</c:v>
                </c:pt>
                <c:pt idx="241">
                  <c:v>95.345320000000001</c:v>
                </c:pt>
                <c:pt idx="242">
                  <c:v>95.29477</c:v>
                </c:pt>
                <c:pt idx="243">
                  <c:v>95.240560000000002</c:v>
                </c:pt>
                <c:pt idx="244">
                  <c:v>95.20402</c:v>
                </c:pt>
                <c:pt idx="245">
                  <c:v>95.153459999999995</c:v>
                </c:pt>
                <c:pt idx="246">
                  <c:v>95.110219999999998</c:v>
                </c:pt>
                <c:pt idx="247">
                  <c:v>95.068190000000001</c:v>
                </c:pt>
                <c:pt idx="248">
                  <c:v>95.023120000000006</c:v>
                </c:pt>
                <c:pt idx="249">
                  <c:v>94.978049999999996</c:v>
                </c:pt>
                <c:pt idx="250">
                  <c:v>94.931759999999997</c:v>
                </c:pt>
                <c:pt idx="251">
                  <c:v>94.896429999999995</c:v>
                </c:pt>
                <c:pt idx="252">
                  <c:v>94.851969999999994</c:v>
                </c:pt>
                <c:pt idx="253">
                  <c:v>94.811769999999996</c:v>
                </c:pt>
                <c:pt idx="254">
                  <c:v>94.7667</c:v>
                </c:pt>
                <c:pt idx="255">
                  <c:v>94.724670000000003</c:v>
                </c:pt>
                <c:pt idx="256">
                  <c:v>94.685689999999994</c:v>
                </c:pt>
                <c:pt idx="257">
                  <c:v>94.652190000000004</c:v>
                </c:pt>
                <c:pt idx="258">
                  <c:v>94.619910000000004</c:v>
                </c:pt>
                <c:pt idx="259">
                  <c:v>94.582149999999999</c:v>
                </c:pt>
                <c:pt idx="260">
                  <c:v>94.54195</c:v>
                </c:pt>
                <c:pt idx="261">
                  <c:v>94.514539999999997</c:v>
                </c:pt>
                <c:pt idx="262">
                  <c:v>94.479219999999998</c:v>
                </c:pt>
                <c:pt idx="263">
                  <c:v>94.446330000000003</c:v>
                </c:pt>
                <c:pt idx="264">
                  <c:v>94.423789999999997</c:v>
                </c:pt>
                <c:pt idx="265">
                  <c:v>94.38664</c:v>
                </c:pt>
                <c:pt idx="266">
                  <c:v>94.351920000000007</c:v>
                </c:pt>
                <c:pt idx="267">
                  <c:v>94.320859999999996</c:v>
                </c:pt>
                <c:pt idx="268">
                  <c:v>94.282480000000007</c:v>
                </c:pt>
                <c:pt idx="269">
                  <c:v>94.260559999999998</c:v>
                </c:pt>
                <c:pt idx="270">
                  <c:v>94.225840000000005</c:v>
                </c:pt>
                <c:pt idx="271">
                  <c:v>94.195390000000003</c:v>
                </c:pt>
                <c:pt idx="272">
                  <c:v>94.163110000000003</c:v>
                </c:pt>
                <c:pt idx="273">
                  <c:v>94.126559999999998</c:v>
                </c:pt>
                <c:pt idx="274">
                  <c:v>94.100369999999998</c:v>
                </c:pt>
                <c:pt idx="275">
                  <c:v>94.059560000000005</c:v>
                </c:pt>
                <c:pt idx="276">
                  <c:v>94.032759999999996</c:v>
                </c:pt>
                <c:pt idx="277">
                  <c:v>94.0017</c:v>
                </c:pt>
                <c:pt idx="278">
                  <c:v>93.968810000000005</c:v>
                </c:pt>
                <c:pt idx="279">
                  <c:v>93.940179999999998</c:v>
                </c:pt>
                <c:pt idx="280">
                  <c:v>93.907899999999998</c:v>
                </c:pt>
                <c:pt idx="281">
                  <c:v>93.875619999999998</c:v>
                </c:pt>
                <c:pt idx="282">
                  <c:v>93.843950000000007</c:v>
                </c:pt>
                <c:pt idx="283">
                  <c:v>93.812889999999996</c:v>
                </c:pt>
                <c:pt idx="284">
                  <c:v>93.782430000000005</c:v>
                </c:pt>
                <c:pt idx="285">
                  <c:v>93.744060000000005</c:v>
                </c:pt>
                <c:pt idx="286">
                  <c:v>93.702039999999997</c:v>
                </c:pt>
                <c:pt idx="287">
                  <c:v>93.66001</c:v>
                </c:pt>
                <c:pt idx="288">
                  <c:v>93.643559999999994</c:v>
                </c:pt>
                <c:pt idx="289">
                  <c:v>93.599100000000007</c:v>
                </c:pt>
                <c:pt idx="290">
                  <c:v>93.568039999999996</c:v>
                </c:pt>
                <c:pt idx="291">
                  <c:v>93.527839999999998</c:v>
                </c:pt>
                <c:pt idx="292">
                  <c:v>93.506519999999995</c:v>
                </c:pt>
                <c:pt idx="293">
                  <c:v>93.466319999999996</c:v>
                </c:pt>
                <c:pt idx="294">
                  <c:v>93.426119999999997</c:v>
                </c:pt>
                <c:pt idx="295">
                  <c:v>93.395669999999996</c:v>
                </c:pt>
                <c:pt idx="296">
                  <c:v>93.360950000000003</c:v>
                </c:pt>
                <c:pt idx="297">
                  <c:v>93.318929999999995</c:v>
                </c:pt>
                <c:pt idx="298">
                  <c:v>93.28725</c:v>
                </c:pt>
                <c:pt idx="299">
                  <c:v>93.245230000000006</c:v>
                </c:pt>
                <c:pt idx="300">
                  <c:v>93.213560000000001</c:v>
                </c:pt>
                <c:pt idx="301">
                  <c:v>93.167879999999997</c:v>
                </c:pt>
                <c:pt idx="302">
                  <c:v>93.129499999999993</c:v>
                </c:pt>
                <c:pt idx="303">
                  <c:v>93.095399999999998</c:v>
                </c:pt>
                <c:pt idx="304">
                  <c:v>93.053979999999996</c:v>
                </c:pt>
                <c:pt idx="305">
                  <c:v>93.006469999999993</c:v>
                </c:pt>
                <c:pt idx="306">
                  <c:v>92.975409999999997</c:v>
                </c:pt>
                <c:pt idx="307">
                  <c:v>92.925460000000001</c:v>
                </c:pt>
                <c:pt idx="308">
                  <c:v>92.879170000000002</c:v>
                </c:pt>
                <c:pt idx="309">
                  <c:v>92.836539999999999</c:v>
                </c:pt>
                <c:pt idx="310">
                  <c:v>92.789640000000006</c:v>
                </c:pt>
                <c:pt idx="311">
                  <c:v>92.741519999999994</c:v>
                </c:pt>
                <c:pt idx="312">
                  <c:v>92.695229999999995</c:v>
                </c:pt>
                <c:pt idx="313">
                  <c:v>92.637979999999999</c:v>
                </c:pt>
                <c:pt idx="314">
                  <c:v>92.603260000000006</c:v>
                </c:pt>
                <c:pt idx="315">
                  <c:v>92.548450000000003</c:v>
                </c:pt>
                <c:pt idx="316">
                  <c:v>92.503370000000004</c:v>
                </c:pt>
                <c:pt idx="317">
                  <c:v>92.454650000000001</c:v>
                </c:pt>
                <c:pt idx="318">
                  <c:v>92.396789999999996</c:v>
                </c:pt>
                <c:pt idx="319">
                  <c:v>92.350499999999997</c:v>
                </c:pt>
                <c:pt idx="320">
                  <c:v>92.301159999999996</c:v>
                </c:pt>
                <c:pt idx="321">
                  <c:v>92.257310000000004</c:v>
                </c:pt>
                <c:pt idx="322">
                  <c:v>92.199449999999999</c:v>
                </c:pt>
                <c:pt idx="323">
                  <c:v>92.157420000000002</c:v>
                </c:pt>
                <c:pt idx="324">
                  <c:v>92.116</c:v>
                </c:pt>
                <c:pt idx="325">
                  <c:v>92.064229999999995</c:v>
                </c:pt>
                <c:pt idx="326">
                  <c:v>92.013679999999994</c:v>
                </c:pt>
                <c:pt idx="327">
                  <c:v>91.973479999999995</c:v>
                </c:pt>
                <c:pt idx="328">
                  <c:v>91.930229999999995</c:v>
                </c:pt>
                <c:pt idx="329">
                  <c:v>91.885769999999994</c:v>
                </c:pt>
                <c:pt idx="330">
                  <c:v>91.838260000000005</c:v>
                </c:pt>
                <c:pt idx="331">
                  <c:v>91.792580000000001</c:v>
                </c:pt>
                <c:pt idx="332">
                  <c:v>91.763350000000003</c:v>
                </c:pt>
                <c:pt idx="333">
                  <c:v>91.71584</c:v>
                </c:pt>
                <c:pt idx="334">
                  <c:v>91.675640000000001</c:v>
                </c:pt>
                <c:pt idx="335">
                  <c:v>91.623869999999997</c:v>
                </c:pt>
                <c:pt idx="336">
                  <c:v>91.590369999999993</c:v>
                </c:pt>
                <c:pt idx="337">
                  <c:v>91.538600000000002</c:v>
                </c:pt>
                <c:pt idx="338">
                  <c:v>91.518500000000003</c:v>
                </c:pt>
                <c:pt idx="339">
                  <c:v>91.479519999999994</c:v>
                </c:pt>
                <c:pt idx="340">
                  <c:v>91.446629999999999</c:v>
                </c:pt>
                <c:pt idx="341">
                  <c:v>91.416169999999994</c:v>
                </c:pt>
                <c:pt idx="342">
                  <c:v>91.377189999999999</c:v>
                </c:pt>
                <c:pt idx="343">
                  <c:v>91.327860000000001</c:v>
                </c:pt>
                <c:pt idx="344">
                  <c:v>91.296800000000005</c:v>
                </c:pt>
                <c:pt idx="345">
                  <c:v>91.256600000000006</c:v>
                </c:pt>
                <c:pt idx="346">
                  <c:v>91.218829999999997</c:v>
                </c:pt>
                <c:pt idx="347">
                  <c:v>91.182900000000004</c:v>
                </c:pt>
                <c:pt idx="348">
                  <c:v>91.146349999999998</c:v>
                </c:pt>
                <c:pt idx="349">
                  <c:v>91.114069999999998</c:v>
                </c:pt>
                <c:pt idx="350">
                  <c:v>91.070220000000006</c:v>
                </c:pt>
                <c:pt idx="351">
                  <c:v>91.03246</c:v>
                </c:pt>
                <c:pt idx="352">
                  <c:v>91.009919999999994</c:v>
                </c:pt>
                <c:pt idx="353">
                  <c:v>90.978250000000003</c:v>
                </c:pt>
                <c:pt idx="354">
                  <c:v>90.950230000000005</c:v>
                </c:pt>
                <c:pt idx="355">
                  <c:v>90.907600000000002</c:v>
                </c:pt>
                <c:pt idx="356">
                  <c:v>90.887500000000003</c:v>
                </c:pt>
                <c:pt idx="357">
                  <c:v>90.846080000000001</c:v>
                </c:pt>
                <c:pt idx="358">
                  <c:v>90.822329999999994</c:v>
                </c:pt>
                <c:pt idx="359">
                  <c:v>90.786389999999997</c:v>
                </c:pt>
                <c:pt idx="360">
                  <c:v>90.755330000000001</c:v>
                </c:pt>
                <c:pt idx="361">
                  <c:v>90.724260000000001</c:v>
                </c:pt>
                <c:pt idx="362">
                  <c:v>90.685890000000001</c:v>
                </c:pt>
                <c:pt idx="363">
                  <c:v>90.64752</c:v>
                </c:pt>
                <c:pt idx="364">
                  <c:v>90.62133</c:v>
                </c:pt>
                <c:pt idx="365">
                  <c:v>90.596360000000004</c:v>
                </c:pt>
                <c:pt idx="366">
                  <c:v>90.551289999999995</c:v>
                </c:pt>
                <c:pt idx="367">
                  <c:v>90.525710000000004</c:v>
                </c:pt>
                <c:pt idx="368">
                  <c:v>90.492819999999995</c:v>
                </c:pt>
                <c:pt idx="369">
                  <c:v>90.453829999999996</c:v>
                </c:pt>
                <c:pt idx="370">
                  <c:v>90.42277</c:v>
                </c:pt>
                <c:pt idx="371">
                  <c:v>90.389880000000005</c:v>
                </c:pt>
                <c:pt idx="372">
                  <c:v>90.362470000000002</c:v>
                </c:pt>
                <c:pt idx="373">
                  <c:v>90.33202</c:v>
                </c:pt>
                <c:pt idx="374">
                  <c:v>90.300960000000003</c:v>
                </c:pt>
                <c:pt idx="375">
                  <c:v>90.261979999999994</c:v>
                </c:pt>
                <c:pt idx="376">
                  <c:v>90.229089999999999</c:v>
                </c:pt>
                <c:pt idx="377">
                  <c:v>90.184619999999995</c:v>
                </c:pt>
                <c:pt idx="378">
                  <c:v>90.166960000000003</c:v>
                </c:pt>
                <c:pt idx="379">
                  <c:v>90.129199999999997</c:v>
                </c:pt>
                <c:pt idx="380">
                  <c:v>90.085949999999997</c:v>
                </c:pt>
                <c:pt idx="381">
                  <c:v>90.044539999999998</c:v>
                </c:pt>
                <c:pt idx="382">
                  <c:v>90.012249999999995</c:v>
                </c:pt>
                <c:pt idx="383">
                  <c:v>89.965360000000004</c:v>
                </c:pt>
                <c:pt idx="384">
                  <c:v>89.92089</c:v>
                </c:pt>
                <c:pt idx="385">
                  <c:v>89.883740000000003</c:v>
                </c:pt>
                <c:pt idx="386">
                  <c:v>89.841099999999997</c:v>
                </c:pt>
                <c:pt idx="387">
                  <c:v>89.80395</c:v>
                </c:pt>
                <c:pt idx="388">
                  <c:v>89.772890000000004</c:v>
                </c:pt>
                <c:pt idx="389">
                  <c:v>89.724770000000007</c:v>
                </c:pt>
                <c:pt idx="390">
                  <c:v>89.685180000000003</c:v>
                </c:pt>
                <c:pt idx="391">
                  <c:v>89.648030000000006</c:v>
                </c:pt>
                <c:pt idx="392">
                  <c:v>89.601740000000007</c:v>
                </c:pt>
                <c:pt idx="393">
                  <c:v>89.572500000000005</c:v>
                </c:pt>
                <c:pt idx="394">
                  <c:v>89.532910000000001</c:v>
                </c:pt>
                <c:pt idx="395">
                  <c:v>89.489670000000004</c:v>
                </c:pt>
                <c:pt idx="396">
                  <c:v>89.454340000000002</c:v>
                </c:pt>
                <c:pt idx="397">
                  <c:v>89.425709999999995</c:v>
                </c:pt>
                <c:pt idx="398">
                  <c:v>89.389169999999993</c:v>
                </c:pt>
                <c:pt idx="399">
                  <c:v>89.345320000000001</c:v>
                </c:pt>
                <c:pt idx="400">
                  <c:v>89.313640000000007</c:v>
                </c:pt>
                <c:pt idx="401">
                  <c:v>89.2637</c:v>
                </c:pt>
                <c:pt idx="402">
                  <c:v>89.232640000000004</c:v>
                </c:pt>
                <c:pt idx="403">
                  <c:v>89.201570000000004</c:v>
                </c:pt>
                <c:pt idx="404">
                  <c:v>89.172340000000005</c:v>
                </c:pt>
                <c:pt idx="405">
                  <c:v>89.145539999999997</c:v>
                </c:pt>
                <c:pt idx="406">
                  <c:v>89.123609999999999</c:v>
                </c:pt>
                <c:pt idx="407">
                  <c:v>89.101079999999996</c:v>
                </c:pt>
                <c:pt idx="408">
                  <c:v>89.07732</c:v>
                </c:pt>
                <c:pt idx="409">
                  <c:v>89.056010000000001</c:v>
                </c:pt>
                <c:pt idx="410">
                  <c:v>89.040170000000003</c:v>
                </c:pt>
                <c:pt idx="411">
                  <c:v>89.010329999999996</c:v>
                </c:pt>
                <c:pt idx="412">
                  <c:v>89.004230000000007</c:v>
                </c:pt>
                <c:pt idx="413">
                  <c:v>88.983530000000002</c:v>
                </c:pt>
                <c:pt idx="414">
                  <c:v>88.956729999999993</c:v>
                </c:pt>
                <c:pt idx="415">
                  <c:v>88.955510000000004</c:v>
                </c:pt>
                <c:pt idx="416">
                  <c:v>88.941500000000005</c:v>
                </c:pt>
                <c:pt idx="417">
                  <c:v>88.919569999999993</c:v>
                </c:pt>
                <c:pt idx="418">
                  <c:v>88.909829999999999</c:v>
                </c:pt>
                <c:pt idx="419">
                  <c:v>88.900080000000003</c:v>
                </c:pt>
                <c:pt idx="420">
                  <c:v>88.884860000000003</c:v>
                </c:pt>
                <c:pt idx="421">
                  <c:v>88.870850000000004</c:v>
                </c:pt>
                <c:pt idx="422">
                  <c:v>88.853790000000004</c:v>
                </c:pt>
                <c:pt idx="423">
                  <c:v>88.842219999999998</c:v>
                </c:pt>
                <c:pt idx="424">
                  <c:v>88.831869999999995</c:v>
                </c:pt>
                <c:pt idx="425">
                  <c:v>88.811769999999996</c:v>
                </c:pt>
                <c:pt idx="426">
                  <c:v>88.807500000000005</c:v>
                </c:pt>
                <c:pt idx="427">
                  <c:v>88.79289</c:v>
                </c:pt>
                <c:pt idx="428">
                  <c:v>88.792280000000005</c:v>
                </c:pt>
                <c:pt idx="429">
                  <c:v>88.759389999999996</c:v>
                </c:pt>
                <c:pt idx="430">
                  <c:v>88.754509999999996</c:v>
                </c:pt>
                <c:pt idx="431">
                  <c:v>88.751469999999998</c:v>
                </c:pt>
                <c:pt idx="432">
                  <c:v>88.739289999999997</c:v>
                </c:pt>
                <c:pt idx="433">
                  <c:v>88.72954</c:v>
                </c:pt>
                <c:pt idx="434">
                  <c:v>88.715530000000001</c:v>
                </c:pt>
                <c:pt idx="435">
                  <c:v>88.710049999999995</c:v>
                </c:pt>
                <c:pt idx="436">
                  <c:v>88.699089999999998</c:v>
                </c:pt>
                <c:pt idx="437">
                  <c:v>88.696039999999996</c:v>
                </c:pt>
                <c:pt idx="438">
                  <c:v>88.682640000000006</c:v>
                </c:pt>
                <c:pt idx="439">
                  <c:v>88.677160000000001</c:v>
                </c:pt>
                <c:pt idx="440">
                  <c:v>88.664370000000005</c:v>
                </c:pt>
                <c:pt idx="441">
                  <c:v>88.656450000000007</c:v>
                </c:pt>
                <c:pt idx="442">
                  <c:v>88.649749999999997</c:v>
                </c:pt>
                <c:pt idx="443">
                  <c:v>88.63879</c:v>
                </c:pt>
                <c:pt idx="444">
                  <c:v>88.629040000000003</c:v>
                </c:pt>
                <c:pt idx="445">
                  <c:v>88.621129999999994</c:v>
                </c:pt>
                <c:pt idx="446">
                  <c:v>88.614429999999999</c:v>
                </c:pt>
                <c:pt idx="447">
                  <c:v>88.605900000000005</c:v>
                </c:pt>
                <c:pt idx="448">
                  <c:v>88.593109999999996</c:v>
                </c:pt>
                <c:pt idx="449">
                  <c:v>88.588840000000005</c:v>
                </c:pt>
                <c:pt idx="450">
                  <c:v>88.577879999999993</c:v>
                </c:pt>
                <c:pt idx="451">
                  <c:v>88.562650000000005</c:v>
                </c:pt>
                <c:pt idx="452">
                  <c:v>88.540729999999996</c:v>
                </c:pt>
                <c:pt idx="453">
                  <c:v>88.532809999999998</c:v>
                </c:pt>
                <c:pt idx="454">
                  <c:v>88.546819999999997</c:v>
                </c:pt>
                <c:pt idx="455">
                  <c:v>88.516360000000006</c:v>
                </c:pt>
                <c:pt idx="456">
                  <c:v>88.502359999999996</c:v>
                </c:pt>
                <c:pt idx="457">
                  <c:v>88.492609999999999</c:v>
                </c:pt>
                <c:pt idx="458">
                  <c:v>88.536460000000005</c:v>
                </c:pt>
                <c:pt idx="459">
                  <c:v>88.470680000000002</c:v>
                </c:pt>
                <c:pt idx="460">
                  <c:v>88.474950000000007</c:v>
                </c:pt>
                <c:pt idx="461">
                  <c:v>88.447540000000004</c:v>
                </c:pt>
                <c:pt idx="462">
                  <c:v>88.446929999999995</c:v>
                </c:pt>
                <c:pt idx="463">
                  <c:v>88.429270000000002</c:v>
                </c:pt>
                <c:pt idx="464">
                  <c:v>88.418909999999997</c:v>
                </c:pt>
                <c:pt idx="465">
                  <c:v>88.418300000000002</c:v>
                </c:pt>
                <c:pt idx="466">
                  <c:v>88.407340000000005</c:v>
                </c:pt>
                <c:pt idx="467">
                  <c:v>88.404899999999998</c:v>
                </c:pt>
                <c:pt idx="468">
                  <c:v>88.400030000000001</c:v>
                </c:pt>
                <c:pt idx="469">
                  <c:v>88.379320000000007</c:v>
                </c:pt>
                <c:pt idx="470">
                  <c:v>88.370189999999994</c:v>
                </c:pt>
                <c:pt idx="471">
                  <c:v>88.369579999999999</c:v>
                </c:pt>
                <c:pt idx="472">
                  <c:v>88.35557</c:v>
                </c:pt>
                <c:pt idx="473">
                  <c:v>88.337299999999999</c:v>
                </c:pt>
                <c:pt idx="474">
                  <c:v>88.305019999999999</c:v>
                </c:pt>
                <c:pt idx="475">
                  <c:v>88.294659999999993</c:v>
                </c:pt>
                <c:pt idx="476">
                  <c:v>88.301969999999997</c:v>
                </c:pt>
                <c:pt idx="477">
                  <c:v>88.289180000000002</c:v>
                </c:pt>
                <c:pt idx="478">
                  <c:v>88.275779999999997</c:v>
                </c:pt>
                <c:pt idx="479">
                  <c:v>88.266030000000001</c:v>
                </c:pt>
                <c:pt idx="480">
                  <c:v>88.255679999999998</c:v>
                </c:pt>
                <c:pt idx="481">
                  <c:v>88.243499999999997</c:v>
                </c:pt>
                <c:pt idx="482">
                  <c:v>88.238020000000006</c:v>
                </c:pt>
                <c:pt idx="483">
                  <c:v>88.228269999999995</c:v>
                </c:pt>
                <c:pt idx="484">
                  <c:v>88.217309999999998</c:v>
                </c:pt>
                <c:pt idx="485">
                  <c:v>88.211219999999997</c:v>
                </c:pt>
                <c:pt idx="486">
                  <c:v>88.192340000000002</c:v>
                </c:pt>
                <c:pt idx="487">
                  <c:v>88.181370000000001</c:v>
                </c:pt>
                <c:pt idx="488">
                  <c:v>88.175280000000001</c:v>
                </c:pt>
                <c:pt idx="489">
                  <c:v>88.173460000000006</c:v>
                </c:pt>
                <c:pt idx="490">
                  <c:v>88.1631</c:v>
                </c:pt>
                <c:pt idx="491">
                  <c:v>88.139960000000002</c:v>
                </c:pt>
                <c:pt idx="492">
                  <c:v>88.129599999999996</c:v>
                </c:pt>
                <c:pt idx="493">
                  <c:v>88.133260000000007</c:v>
                </c:pt>
                <c:pt idx="494">
                  <c:v>88.111329999999995</c:v>
                </c:pt>
                <c:pt idx="495">
                  <c:v>88.105239999999995</c:v>
                </c:pt>
                <c:pt idx="496">
                  <c:v>88.088179999999994</c:v>
                </c:pt>
                <c:pt idx="497">
                  <c:v>88.086969999999994</c:v>
                </c:pt>
                <c:pt idx="498">
                  <c:v>88.071740000000005</c:v>
                </c:pt>
                <c:pt idx="499">
                  <c:v>88.056510000000003</c:v>
                </c:pt>
                <c:pt idx="500">
                  <c:v>88.050420000000003</c:v>
                </c:pt>
                <c:pt idx="501">
                  <c:v>88.038240000000002</c:v>
                </c:pt>
                <c:pt idx="502">
                  <c:v>88.029709999999994</c:v>
                </c:pt>
                <c:pt idx="503">
                  <c:v>88.014489999999995</c:v>
                </c:pt>
                <c:pt idx="504">
                  <c:v>88.004130000000004</c:v>
                </c:pt>
                <c:pt idx="505">
                  <c:v>87.989509999999996</c:v>
                </c:pt>
                <c:pt idx="506">
                  <c:v>87.99682</c:v>
                </c:pt>
                <c:pt idx="507">
                  <c:v>87.97672</c:v>
                </c:pt>
                <c:pt idx="508">
                  <c:v>87.959059999999994</c:v>
                </c:pt>
                <c:pt idx="509">
                  <c:v>87.956010000000006</c:v>
                </c:pt>
                <c:pt idx="510">
                  <c:v>87.94932</c:v>
                </c:pt>
                <c:pt idx="511">
                  <c:v>87.942620000000005</c:v>
                </c:pt>
                <c:pt idx="512">
                  <c:v>87.921300000000002</c:v>
                </c:pt>
                <c:pt idx="513">
                  <c:v>87.903030000000001</c:v>
                </c:pt>
                <c:pt idx="514">
                  <c:v>87.901200000000003</c:v>
                </c:pt>
                <c:pt idx="515">
                  <c:v>87.890839999999997</c:v>
                </c:pt>
                <c:pt idx="516">
                  <c:v>87.870739999999998</c:v>
                </c:pt>
                <c:pt idx="517">
                  <c:v>87.862219999999994</c:v>
                </c:pt>
                <c:pt idx="518">
                  <c:v>87.840289999999996</c:v>
                </c:pt>
                <c:pt idx="519">
                  <c:v>87.838459999999998</c:v>
                </c:pt>
                <c:pt idx="520">
                  <c:v>87.829329999999999</c:v>
                </c:pt>
                <c:pt idx="521">
                  <c:v>87.812880000000007</c:v>
                </c:pt>
                <c:pt idx="522">
                  <c:v>87.801919999999996</c:v>
                </c:pt>
                <c:pt idx="523">
                  <c:v>87.795829999999995</c:v>
                </c:pt>
                <c:pt idx="524">
                  <c:v>87.770250000000004</c:v>
                </c:pt>
                <c:pt idx="525">
                  <c:v>87.770250000000004</c:v>
                </c:pt>
                <c:pt idx="526">
                  <c:v>87.763549999999995</c:v>
                </c:pt>
                <c:pt idx="527">
                  <c:v>87.740399999999994</c:v>
                </c:pt>
                <c:pt idx="528">
                  <c:v>87.733090000000004</c:v>
                </c:pt>
                <c:pt idx="529">
                  <c:v>87.716040000000007</c:v>
                </c:pt>
                <c:pt idx="530">
                  <c:v>87.716650000000001</c:v>
                </c:pt>
                <c:pt idx="531">
                  <c:v>87.700199999999995</c:v>
                </c:pt>
                <c:pt idx="532">
                  <c:v>87.68741</c:v>
                </c:pt>
                <c:pt idx="533">
                  <c:v>87.665490000000005</c:v>
                </c:pt>
                <c:pt idx="534">
                  <c:v>87.659400000000005</c:v>
                </c:pt>
                <c:pt idx="535">
                  <c:v>87.656350000000003</c:v>
                </c:pt>
                <c:pt idx="536">
                  <c:v>87.641729999999995</c:v>
                </c:pt>
                <c:pt idx="537">
                  <c:v>87.62285</c:v>
                </c:pt>
                <c:pt idx="538">
                  <c:v>87.613709999999998</c:v>
                </c:pt>
                <c:pt idx="539">
                  <c:v>87.605800000000002</c:v>
                </c:pt>
                <c:pt idx="540">
                  <c:v>87.585089999999994</c:v>
                </c:pt>
                <c:pt idx="541">
                  <c:v>87.568029999999993</c:v>
                </c:pt>
                <c:pt idx="542">
                  <c:v>87.56438</c:v>
                </c:pt>
                <c:pt idx="543">
                  <c:v>87.554029999999997</c:v>
                </c:pt>
                <c:pt idx="544">
                  <c:v>87.528440000000003</c:v>
                </c:pt>
                <c:pt idx="545">
                  <c:v>87.533929999999998</c:v>
                </c:pt>
                <c:pt idx="546">
                  <c:v>87.529049999999998</c:v>
                </c:pt>
                <c:pt idx="547">
                  <c:v>87.508340000000004</c:v>
                </c:pt>
                <c:pt idx="548">
                  <c:v>87.509559999999993</c:v>
                </c:pt>
                <c:pt idx="549">
                  <c:v>87.494339999999994</c:v>
                </c:pt>
                <c:pt idx="550">
                  <c:v>87.487030000000004</c:v>
                </c:pt>
                <c:pt idx="551">
                  <c:v>87.469970000000004</c:v>
                </c:pt>
                <c:pt idx="552">
                  <c:v>87.459620000000001</c:v>
                </c:pt>
                <c:pt idx="553">
                  <c:v>87.449259999999995</c:v>
                </c:pt>
                <c:pt idx="554">
                  <c:v>87.434650000000005</c:v>
                </c:pt>
                <c:pt idx="555">
                  <c:v>87.431600000000003</c:v>
                </c:pt>
                <c:pt idx="556">
                  <c:v>87.416979999999995</c:v>
                </c:pt>
                <c:pt idx="557">
                  <c:v>87.402370000000005</c:v>
                </c:pt>
                <c:pt idx="558">
                  <c:v>87.396879999999996</c:v>
                </c:pt>
                <c:pt idx="559">
                  <c:v>87.385310000000004</c:v>
                </c:pt>
                <c:pt idx="560">
                  <c:v>87.370689999999996</c:v>
                </c:pt>
                <c:pt idx="561">
                  <c:v>87.359120000000004</c:v>
                </c:pt>
                <c:pt idx="562">
                  <c:v>87.345110000000005</c:v>
                </c:pt>
                <c:pt idx="563">
                  <c:v>87.335980000000006</c:v>
                </c:pt>
                <c:pt idx="564">
                  <c:v>87.326840000000004</c:v>
                </c:pt>
                <c:pt idx="565">
                  <c:v>87.303690000000003</c:v>
                </c:pt>
                <c:pt idx="566">
                  <c:v>87.304299999999998</c:v>
                </c:pt>
                <c:pt idx="567">
                  <c:v>87.278720000000007</c:v>
                </c:pt>
                <c:pt idx="568">
                  <c:v>87.273240000000001</c:v>
                </c:pt>
                <c:pt idx="569">
                  <c:v>87.253749999999997</c:v>
                </c:pt>
                <c:pt idx="570">
                  <c:v>87.250709999999998</c:v>
                </c:pt>
                <c:pt idx="571">
                  <c:v>87.234870000000001</c:v>
                </c:pt>
                <c:pt idx="572">
                  <c:v>87.22269</c:v>
                </c:pt>
                <c:pt idx="573">
                  <c:v>87.212940000000003</c:v>
                </c:pt>
                <c:pt idx="574">
                  <c:v>87.201980000000006</c:v>
                </c:pt>
                <c:pt idx="575">
                  <c:v>87.187359999999998</c:v>
                </c:pt>
                <c:pt idx="576">
                  <c:v>87.169089999999997</c:v>
                </c:pt>
                <c:pt idx="577">
                  <c:v>87.156909999999996</c:v>
                </c:pt>
                <c:pt idx="578">
                  <c:v>87.131330000000005</c:v>
                </c:pt>
                <c:pt idx="579">
                  <c:v>87.127669999999995</c:v>
                </c:pt>
                <c:pt idx="580">
                  <c:v>87.113050000000001</c:v>
                </c:pt>
                <c:pt idx="581">
                  <c:v>87.101479999999995</c:v>
                </c:pt>
                <c:pt idx="582">
                  <c:v>87.08869</c:v>
                </c:pt>
                <c:pt idx="583">
                  <c:v>87.073459999999997</c:v>
                </c:pt>
                <c:pt idx="584">
                  <c:v>87.061890000000005</c:v>
                </c:pt>
                <c:pt idx="585">
                  <c:v>87.025959999999998</c:v>
                </c:pt>
                <c:pt idx="586">
                  <c:v>87.014989999999997</c:v>
                </c:pt>
                <c:pt idx="587">
                  <c:v>86.996110000000002</c:v>
                </c:pt>
                <c:pt idx="588">
                  <c:v>86.990020000000001</c:v>
                </c:pt>
                <c:pt idx="589">
                  <c:v>86.971140000000005</c:v>
                </c:pt>
                <c:pt idx="590">
                  <c:v>86.974789999999999</c:v>
                </c:pt>
                <c:pt idx="591">
                  <c:v>86.947990000000004</c:v>
                </c:pt>
                <c:pt idx="592">
                  <c:v>86.937029999999993</c:v>
                </c:pt>
                <c:pt idx="593">
                  <c:v>86.918760000000006</c:v>
                </c:pt>
                <c:pt idx="594">
                  <c:v>86.91328</c:v>
                </c:pt>
                <c:pt idx="595">
                  <c:v>86.899270000000001</c:v>
                </c:pt>
                <c:pt idx="596">
                  <c:v>86.87612</c:v>
                </c:pt>
                <c:pt idx="597">
                  <c:v>86.866990000000001</c:v>
                </c:pt>
                <c:pt idx="598">
                  <c:v>86.84872</c:v>
                </c:pt>
                <c:pt idx="599">
                  <c:v>86.840800000000002</c:v>
                </c:pt>
                <c:pt idx="600">
                  <c:v>86.82253</c:v>
                </c:pt>
                <c:pt idx="601">
                  <c:v>86.813389999999998</c:v>
                </c:pt>
                <c:pt idx="602">
                  <c:v>86.794510000000002</c:v>
                </c:pt>
                <c:pt idx="603">
                  <c:v>86.779889999999995</c:v>
                </c:pt>
                <c:pt idx="604">
                  <c:v>86.759789999999995</c:v>
                </c:pt>
                <c:pt idx="605">
                  <c:v>86.742739999999998</c:v>
                </c:pt>
                <c:pt idx="606">
                  <c:v>86.734819999999999</c:v>
                </c:pt>
                <c:pt idx="607">
                  <c:v>86.707409999999996</c:v>
                </c:pt>
                <c:pt idx="608">
                  <c:v>86.678169999999994</c:v>
                </c:pt>
                <c:pt idx="609">
                  <c:v>86.638580000000005</c:v>
                </c:pt>
                <c:pt idx="610">
                  <c:v>86.617270000000005</c:v>
                </c:pt>
                <c:pt idx="611">
                  <c:v>86.607519999999994</c:v>
                </c:pt>
                <c:pt idx="612">
                  <c:v>86.590469999999996</c:v>
                </c:pt>
                <c:pt idx="613">
                  <c:v>86.572190000000006</c:v>
                </c:pt>
                <c:pt idx="614">
                  <c:v>86.558189999999996</c:v>
                </c:pt>
                <c:pt idx="615">
                  <c:v>86.542349999999999</c:v>
                </c:pt>
                <c:pt idx="616">
                  <c:v>86.526510000000002</c:v>
                </c:pt>
                <c:pt idx="617">
                  <c:v>86.515550000000005</c:v>
                </c:pt>
                <c:pt idx="618">
                  <c:v>86.495450000000005</c:v>
                </c:pt>
                <c:pt idx="619">
                  <c:v>86.466220000000007</c:v>
                </c:pt>
                <c:pt idx="620">
                  <c:v>86.443680000000001</c:v>
                </c:pt>
                <c:pt idx="621">
                  <c:v>86.438810000000004</c:v>
                </c:pt>
                <c:pt idx="622">
                  <c:v>86.424800000000005</c:v>
                </c:pt>
                <c:pt idx="623">
                  <c:v>86.412620000000004</c:v>
                </c:pt>
                <c:pt idx="624">
                  <c:v>86.391909999999996</c:v>
                </c:pt>
                <c:pt idx="625">
                  <c:v>86.374250000000004</c:v>
                </c:pt>
                <c:pt idx="626">
                  <c:v>86.355360000000005</c:v>
                </c:pt>
                <c:pt idx="627">
                  <c:v>86.34196</c:v>
                </c:pt>
                <c:pt idx="628">
                  <c:v>86.329170000000005</c:v>
                </c:pt>
                <c:pt idx="629">
                  <c:v>86.302980000000005</c:v>
                </c:pt>
                <c:pt idx="630">
                  <c:v>86.275580000000005</c:v>
                </c:pt>
                <c:pt idx="631">
                  <c:v>86.263999999999996</c:v>
                </c:pt>
                <c:pt idx="632">
                  <c:v>86.253649999999993</c:v>
                </c:pt>
                <c:pt idx="633">
                  <c:v>86.240250000000003</c:v>
                </c:pt>
                <c:pt idx="634">
                  <c:v>86.222589999999997</c:v>
                </c:pt>
                <c:pt idx="635">
                  <c:v>86.198830000000001</c:v>
                </c:pt>
                <c:pt idx="636">
                  <c:v>86.18056</c:v>
                </c:pt>
                <c:pt idx="637">
                  <c:v>86.164109999999994</c:v>
                </c:pt>
                <c:pt idx="638">
                  <c:v>86.148889999999994</c:v>
                </c:pt>
                <c:pt idx="639">
                  <c:v>86.134270000000001</c:v>
                </c:pt>
                <c:pt idx="640">
                  <c:v>86.12818</c:v>
                </c:pt>
                <c:pt idx="641">
                  <c:v>86.105029999999999</c:v>
                </c:pt>
                <c:pt idx="642">
                  <c:v>86.089200000000005</c:v>
                </c:pt>
                <c:pt idx="643">
                  <c:v>86.069710000000001</c:v>
                </c:pt>
                <c:pt idx="644">
                  <c:v>86.056309999999996</c:v>
                </c:pt>
                <c:pt idx="645">
                  <c:v>86.036820000000006</c:v>
                </c:pt>
                <c:pt idx="646">
                  <c:v>86.009410000000003</c:v>
                </c:pt>
                <c:pt idx="647">
                  <c:v>85.990530000000007</c:v>
                </c:pt>
                <c:pt idx="648">
                  <c:v>85.977739999999997</c:v>
                </c:pt>
                <c:pt idx="649">
                  <c:v>85.964950000000002</c:v>
                </c:pt>
                <c:pt idx="650">
                  <c:v>85.945459999999997</c:v>
                </c:pt>
                <c:pt idx="651">
                  <c:v>85.940579999999997</c:v>
                </c:pt>
                <c:pt idx="652">
                  <c:v>85.918049999999994</c:v>
                </c:pt>
                <c:pt idx="653">
                  <c:v>85.902820000000006</c:v>
                </c:pt>
                <c:pt idx="654">
                  <c:v>85.881500000000003</c:v>
                </c:pt>
                <c:pt idx="655">
                  <c:v>85.877849999999995</c:v>
                </c:pt>
                <c:pt idx="656">
                  <c:v>85.862009999999998</c:v>
                </c:pt>
                <c:pt idx="657">
                  <c:v>85.849829999999997</c:v>
                </c:pt>
                <c:pt idx="658">
                  <c:v>85.822419999999994</c:v>
                </c:pt>
                <c:pt idx="659">
                  <c:v>85.809020000000004</c:v>
                </c:pt>
                <c:pt idx="660">
                  <c:v>85.796840000000003</c:v>
                </c:pt>
                <c:pt idx="661">
                  <c:v>85.789529999999999</c:v>
                </c:pt>
                <c:pt idx="662">
                  <c:v>85.773089999999996</c:v>
                </c:pt>
                <c:pt idx="663">
                  <c:v>85.75421</c:v>
                </c:pt>
                <c:pt idx="664">
                  <c:v>85.74812</c:v>
                </c:pt>
                <c:pt idx="665">
                  <c:v>85.72193</c:v>
                </c:pt>
                <c:pt idx="666">
                  <c:v>85.718879999999999</c:v>
                </c:pt>
                <c:pt idx="667">
                  <c:v>85.698170000000005</c:v>
                </c:pt>
                <c:pt idx="668">
                  <c:v>85.682940000000002</c:v>
                </c:pt>
                <c:pt idx="669">
                  <c:v>85.681730000000002</c:v>
                </c:pt>
                <c:pt idx="670">
                  <c:v>85.661630000000002</c:v>
                </c:pt>
                <c:pt idx="671">
                  <c:v>85.642139999999998</c:v>
                </c:pt>
                <c:pt idx="672">
                  <c:v>85.626909999999995</c:v>
                </c:pt>
                <c:pt idx="673">
                  <c:v>85.625079999999997</c:v>
                </c:pt>
                <c:pt idx="674">
                  <c:v>85.611680000000007</c:v>
                </c:pt>
                <c:pt idx="675">
                  <c:v>85.592799999999997</c:v>
                </c:pt>
                <c:pt idx="676">
                  <c:v>85.577569999999994</c:v>
                </c:pt>
                <c:pt idx="677">
                  <c:v>85.564170000000004</c:v>
                </c:pt>
                <c:pt idx="678">
                  <c:v>85.553820000000002</c:v>
                </c:pt>
                <c:pt idx="679">
                  <c:v>85.55565</c:v>
                </c:pt>
                <c:pt idx="680">
                  <c:v>85.534329999999997</c:v>
                </c:pt>
                <c:pt idx="681">
                  <c:v>85.52458</c:v>
                </c:pt>
                <c:pt idx="682">
                  <c:v>85.519099999999995</c:v>
                </c:pt>
                <c:pt idx="683">
                  <c:v>85.513009999999994</c:v>
                </c:pt>
                <c:pt idx="684">
                  <c:v>85.489869999999996</c:v>
                </c:pt>
                <c:pt idx="685">
                  <c:v>85.477080000000001</c:v>
                </c:pt>
                <c:pt idx="686">
                  <c:v>85.475859999999997</c:v>
                </c:pt>
                <c:pt idx="687">
                  <c:v>85.464290000000005</c:v>
                </c:pt>
                <c:pt idx="688">
                  <c:v>85.453320000000005</c:v>
                </c:pt>
                <c:pt idx="689">
                  <c:v>85.436880000000002</c:v>
                </c:pt>
                <c:pt idx="690">
                  <c:v>85.42774</c:v>
                </c:pt>
                <c:pt idx="691">
                  <c:v>85.424700000000001</c:v>
                </c:pt>
                <c:pt idx="692">
                  <c:v>85.412509999999997</c:v>
                </c:pt>
                <c:pt idx="693">
                  <c:v>85.397289999999998</c:v>
                </c:pt>
                <c:pt idx="694">
                  <c:v>85.386319999999998</c:v>
                </c:pt>
                <c:pt idx="695">
                  <c:v>85.384500000000003</c:v>
                </c:pt>
                <c:pt idx="696">
                  <c:v>85.379620000000003</c:v>
                </c:pt>
                <c:pt idx="697">
                  <c:v>85.358919999999998</c:v>
                </c:pt>
                <c:pt idx="698">
                  <c:v>85.348560000000006</c:v>
                </c:pt>
                <c:pt idx="699">
                  <c:v>85.333939999999998</c:v>
                </c:pt>
                <c:pt idx="700">
                  <c:v>85.332729999999998</c:v>
                </c:pt>
                <c:pt idx="701">
                  <c:v>85.326639999999998</c:v>
                </c:pt>
                <c:pt idx="702">
                  <c:v>85.311409999999995</c:v>
                </c:pt>
                <c:pt idx="703">
                  <c:v>85.298010000000005</c:v>
                </c:pt>
                <c:pt idx="704">
                  <c:v>85.296180000000007</c:v>
                </c:pt>
                <c:pt idx="705">
                  <c:v>85.288870000000003</c:v>
                </c:pt>
                <c:pt idx="706">
                  <c:v>85.274860000000004</c:v>
                </c:pt>
                <c:pt idx="707">
                  <c:v>85.259640000000005</c:v>
                </c:pt>
                <c:pt idx="708">
                  <c:v>85.256590000000003</c:v>
                </c:pt>
                <c:pt idx="709">
                  <c:v>85.238320000000002</c:v>
                </c:pt>
                <c:pt idx="710">
                  <c:v>85.232230000000001</c:v>
                </c:pt>
                <c:pt idx="711">
                  <c:v>85.231009999999998</c:v>
                </c:pt>
                <c:pt idx="712">
                  <c:v>85.221869999999996</c:v>
                </c:pt>
                <c:pt idx="713">
                  <c:v>85.213350000000005</c:v>
                </c:pt>
                <c:pt idx="714">
                  <c:v>85.204210000000003</c:v>
                </c:pt>
                <c:pt idx="715">
                  <c:v>85.190200000000004</c:v>
                </c:pt>
                <c:pt idx="716">
                  <c:v>85.186549999999997</c:v>
                </c:pt>
                <c:pt idx="717">
                  <c:v>85.172539999999998</c:v>
                </c:pt>
                <c:pt idx="718">
                  <c:v>85.169489999999996</c:v>
                </c:pt>
                <c:pt idx="719">
                  <c:v>85.158529999999999</c:v>
                </c:pt>
                <c:pt idx="720">
                  <c:v>85.160970000000006</c:v>
                </c:pt>
                <c:pt idx="721">
                  <c:v>85.147570000000002</c:v>
                </c:pt>
                <c:pt idx="722">
                  <c:v>85.141480000000001</c:v>
                </c:pt>
                <c:pt idx="723">
                  <c:v>85.132339999999999</c:v>
                </c:pt>
                <c:pt idx="724">
                  <c:v>85.123199999999997</c:v>
                </c:pt>
                <c:pt idx="725">
                  <c:v>85.115290000000002</c:v>
                </c:pt>
                <c:pt idx="726">
                  <c:v>85.109800000000007</c:v>
                </c:pt>
                <c:pt idx="727">
                  <c:v>85.103710000000007</c:v>
                </c:pt>
                <c:pt idx="728">
                  <c:v>85.087270000000004</c:v>
                </c:pt>
                <c:pt idx="729">
                  <c:v>85.076310000000007</c:v>
                </c:pt>
                <c:pt idx="730">
                  <c:v>85.069609999999997</c:v>
                </c:pt>
                <c:pt idx="731">
                  <c:v>85.060469999999995</c:v>
                </c:pt>
                <c:pt idx="732">
                  <c:v>85.050110000000004</c:v>
                </c:pt>
                <c:pt idx="733">
                  <c:v>85.037319999999994</c:v>
                </c:pt>
                <c:pt idx="734">
                  <c:v>85.028800000000004</c:v>
                </c:pt>
                <c:pt idx="735">
                  <c:v>85.025139999999993</c:v>
                </c:pt>
                <c:pt idx="736">
                  <c:v>85.011129999999994</c:v>
                </c:pt>
                <c:pt idx="737">
                  <c:v>85.002610000000004</c:v>
                </c:pt>
                <c:pt idx="738">
                  <c:v>84.997730000000004</c:v>
                </c:pt>
                <c:pt idx="739">
                  <c:v>84.981290000000001</c:v>
                </c:pt>
                <c:pt idx="740">
                  <c:v>84.981290000000001</c:v>
                </c:pt>
                <c:pt idx="741">
                  <c:v>84.965450000000004</c:v>
                </c:pt>
                <c:pt idx="742">
                  <c:v>84.953879999999998</c:v>
                </c:pt>
                <c:pt idx="743">
                  <c:v>84.946569999999994</c:v>
                </c:pt>
                <c:pt idx="744">
                  <c:v>84.938040000000001</c:v>
                </c:pt>
                <c:pt idx="745">
                  <c:v>84.926469999999995</c:v>
                </c:pt>
                <c:pt idx="746">
                  <c:v>84.914900000000003</c:v>
                </c:pt>
                <c:pt idx="747">
                  <c:v>84.905150000000006</c:v>
                </c:pt>
                <c:pt idx="748">
                  <c:v>84.899060000000006</c:v>
                </c:pt>
                <c:pt idx="749">
                  <c:v>84.883840000000006</c:v>
                </c:pt>
                <c:pt idx="750">
                  <c:v>84.874700000000004</c:v>
                </c:pt>
                <c:pt idx="751">
                  <c:v>84.869219999999999</c:v>
                </c:pt>
                <c:pt idx="752">
                  <c:v>84.867999999999995</c:v>
                </c:pt>
                <c:pt idx="753">
                  <c:v>84.857650000000007</c:v>
                </c:pt>
                <c:pt idx="754">
                  <c:v>84.842420000000004</c:v>
                </c:pt>
                <c:pt idx="755">
                  <c:v>84.836330000000004</c:v>
                </c:pt>
                <c:pt idx="756">
                  <c:v>84.827799999999996</c:v>
                </c:pt>
                <c:pt idx="757">
                  <c:v>84.815010000000001</c:v>
                </c:pt>
                <c:pt idx="758">
                  <c:v>84.816230000000004</c:v>
                </c:pt>
                <c:pt idx="759">
                  <c:v>84.801000000000002</c:v>
                </c:pt>
                <c:pt idx="760">
                  <c:v>84.780900000000003</c:v>
                </c:pt>
                <c:pt idx="761">
                  <c:v>84.779079999999993</c:v>
                </c:pt>
                <c:pt idx="762">
                  <c:v>84.769940000000005</c:v>
                </c:pt>
                <c:pt idx="763">
                  <c:v>84.760800000000003</c:v>
                </c:pt>
                <c:pt idx="764">
                  <c:v>84.749840000000006</c:v>
                </c:pt>
                <c:pt idx="765">
                  <c:v>84.73827</c:v>
                </c:pt>
                <c:pt idx="766">
                  <c:v>84.732789999999994</c:v>
                </c:pt>
                <c:pt idx="767">
                  <c:v>84.718779999999995</c:v>
                </c:pt>
                <c:pt idx="768">
                  <c:v>84.699290000000005</c:v>
                </c:pt>
                <c:pt idx="769">
                  <c:v>84.694410000000005</c:v>
                </c:pt>
                <c:pt idx="770">
                  <c:v>84.6798</c:v>
                </c:pt>
                <c:pt idx="771">
                  <c:v>84.677359999999993</c:v>
                </c:pt>
                <c:pt idx="772">
                  <c:v>84.661519999999996</c:v>
                </c:pt>
                <c:pt idx="773">
                  <c:v>84.649339999999995</c:v>
                </c:pt>
                <c:pt idx="774">
                  <c:v>84.638990000000007</c:v>
                </c:pt>
                <c:pt idx="775">
                  <c:v>84.624369999999999</c:v>
                </c:pt>
                <c:pt idx="776">
                  <c:v>84.609139999999996</c:v>
                </c:pt>
                <c:pt idx="777">
                  <c:v>84.598789999999994</c:v>
                </c:pt>
                <c:pt idx="778">
                  <c:v>84.589650000000006</c:v>
                </c:pt>
                <c:pt idx="779">
                  <c:v>84.573819999999998</c:v>
                </c:pt>
                <c:pt idx="780">
                  <c:v>84.561639999999997</c:v>
                </c:pt>
                <c:pt idx="781">
                  <c:v>84.550669999999997</c:v>
                </c:pt>
                <c:pt idx="782">
                  <c:v>84.535449999999997</c:v>
                </c:pt>
                <c:pt idx="783">
                  <c:v>84.523870000000002</c:v>
                </c:pt>
                <c:pt idx="784">
                  <c:v>84.510469999999998</c:v>
                </c:pt>
                <c:pt idx="785">
                  <c:v>84.501339999999999</c:v>
                </c:pt>
                <c:pt idx="786">
                  <c:v>84.481849999999994</c:v>
                </c:pt>
                <c:pt idx="787">
                  <c:v>84.471490000000003</c:v>
                </c:pt>
                <c:pt idx="788">
                  <c:v>84.459919999999997</c:v>
                </c:pt>
                <c:pt idx="789">
                  <c:v>84.437989999999999</c:v>
                </c:pt>
                <c:pt idx="790">
                  <c:v>84.425200000000004</c:v>
                </c:pt>
                <c:pt idx="791">
                  <c:v>84.410589999999999</c:v>
                </c:pt>
                <c:pt idx="792">
                  <c:v>84.397189999999995</c:v>
                </c:pt>
                <c:pt idx="793">
                  <c:v>84.378910000000005</c:v>
                </c:pt>
                <c:pt idx="794">
                  <c:v>84.3643</c:v>
                </c:pt>
                <c:pt idx="795">
                  <c:v>84.352720000000005</c:v>
                </c:pt>
                <c:pt idx="796">
                  <c:v>84.334450000000004</c:v>
                </c:pt>
                <c:pt idx="797">
                  <c:v>84.317400000000006</c:v>
                </c:pt>
                <c:pt idx="798">
                  <c:v>84.304609999999997</c:v>
                </c:pt>
                <c:pt idx="799">
                  <c:v>84.286330000000007</c:v>
                </c:pt>
                <c:pt idx="800">
                  <c:v>84.273539999999997</c:v>
                </c:pt>
                <c:pt idx="801">
                  <c:v>84.253439999999998</c:v>
                </c:pt>
                <c:pt idx="802">
                  <c:v>84.238829999999993</c:v>
                </c:pt>
                <c:pt idx="803">
                  <c:v>84.227860000000007</c:v>
                </c:pt>
                <c:pt idx="804">
                  <c:v>84.198629999999994</c:v>
                </c:pt>
                <c:pt idx="805">
                  <c:v>84.187659999999994</c:v>
                </c:pt>
                <c:pt idx="806">
                  <c:v>84.169390000000007</c:v>
                </c:pt>
                <c:pt idx="807">
                  <c:v>84.148679999999999</c:v>
                </c:pt>
                <c:pt idx="808">
                  <c:v>84.133459999999999</c:v>
                </c:pt>
                <c:pt idx="809">
                  <c:v>84.120670000000004</c:v>
                </c:pt>
                <c:pt idx="810">
                  <c:v>84.100570000000005</c:v>
                </c:pt>
                <c:pt idx="811">
                  <c:v>84.079859999999996</c:v>
                </c:pt>
                <c:pt idx="812">
                  <c:v>84.063410000000005</c:v>
                </c:pt>
                <c:pt idx="813">
                  <c:v>84.044529999999995</c:v>
                </c:pt>
                <c:pt idx="814">
                  <c:v>84.022599999999997</c:v>
                </c:pt>
                <c:pt idx="815">
                  <c:v>83.998239999999996</c:v>
                </c:pt>
                <c:pt idx="816">
                  <c:v>83.984840000000005</c:v>
                </c:pt>
                <c:pt idx="817">
                  <c:v>83.962310000000002</c:v>
                </c:pt>
                <c:pt idx="818">
                  <c:v>83.948909999999998</c:v>
                </c:pt>
                <c:pt idx="819">
                  <c:v>83.928809999999999</c:v>
                </c:pt>
                <c:pt idx="820">
                  <c:v>83.908709999999999</c:v>
                </c:pt>
                <c:pt idx="821">
                  <c:v>83.886170000000007</c:v>
                </c:pt>
                <c:pt idx="822">
                  <c:v>83.860590000000002</c:v>
                </c:pt>
                <c:pt idx="823">
                  <c:v>83.844750000000005</c:v>
                </c:pt>
                <c:pt idx="824">
                  <c:v>83.81917</c:v>
                </c:pt>
                <c:pt idx="825">
                  <c:v>83.799679999999995</c:v>
                </c:pt>
                <c:pt idx="826">
                  <c:v>83.775319999999994</c:v>
                </c:pt>
                <c:pt idx="827">
                  <c:v>83.750349999999997</c:v>
                </c:pt>
                <c:pt idx="828">
                  <c:v>83.730249999999998</c:v>
                </c:pt>
                <c:pt idx="829">
                  <c:v>83.705879999999993</c:v>
                </c:pt>
                <c:pt idx="830">
                  <c:v>83.683350000000004</c:v>
                </c:pt>
                <c:pt idx="831">
                  <c:v>83.668729999999996</c:v>
                </c:pt>
                <c:pt idx="832">
                  <c:v>83.638279999999995</c:v>
                </c:pt>
                <c:pt idx="833">
                  <c:v>83.616960000000006</c:v>
                </c:pt>
                <c:pt idx="834">
                  <c:v>83.593209999999999</c:v>
                </c:pt>
                <c:pt idx="835">
                  <c:v>83.57432</c:v>
                </c:pt>
                <c:pt idx="836">
                  <c:v>83.541430000000005</c:v>
                </c:pt>
                <c:pt idx="837">
                  <c:v>83.517679999999999</c:v>
                </c:pt>
                <c:pt idx="838">
                  <c:v>83.497579999999999</c:v>
                </c:pt>
                <c:pt idx="839">
                  <c:v>83.471999999999994</c:v>
                </c:pt>
                <c:pt idx="840">
                  <c:v>83.445809999999994</c:v>
                </c:pt>
                <c:pt idx="841">
                  <c:v>83.418400000000005</c:v>
                </c:pt>
                <c:pt idx="842">
                  <c:v>83.393429999999995</c:v>
                </c:pt>
                <c:pt idx="843">
                  <c:v>83.361149999999995</c:v>
                </c:pt>
                <c:pt idx="844">
                  <c:v>83.330690000000004</c:v>
                </c:pt>
                <c:pt idx="845">
                  <c:v>83.302679999999995</c:v>
                </c:pt>
                <c:pt idx="846">
                  <c:v>83.275880000000001</c:v>
                </c:pt>
                <c:pt idx="847">
                  <c:v>83.253950000000003</c:v>
                </c:pt>
                <c:pt idx="848">
                  <c:v>83.213750000000005</c:v>
                </c:pt>
                <c:pt idx="849">
                  <c:v>83.19426</c:v>
                </c:pt>
                <c:pt idx="850">
                  <c:v>83.166240000000002</c:v>
                </c:pt>
                <c:pt idx="851">
                  <c:v>83.133960000000002</c:v>
                </c:pt>
                <c:pt idx="852">
                  <c:v>83.105339999999998</c:v>
                </c:pt>
                <c:pt idx="853">
                  <c:v>83.073049999999995</c:v>
                </c:pt>
                <c:pt idx="854">
                  <c:v>83.036510000000007</c:v>
                </c:pt>
                <c:pt idx="855">
                  <c:v>83.008489999999995</c:v>
                </c:pt>
                <c:pt idx="856">
                  <c:v>82.978650000000002</c:v>
                </c:pt>
                <c:pt idx="857">
                  <c:v>82.94941</c:v>
                </c:pt>
                <c:pt idx="858">
                  <c:v>82.913480000000007</c:v>
                </c:pt>
                <c:pt idx="859">
                  <c:v>82.874499999999998</c:v>
                </c:pt>
                <c:pt idx="860">
                  <c:v>82.851349999999996</c:v>
                </c:pt>
                <c:pt idx="861">
                  <c:v>82.811760000000007</c:v>
                </c:pt>
                <c:pt idx="862">
                  <c:v>82.770949999999999</c:v>
                </c:pt>
                <c:pt idx="863">
                  <c:v>82.737449999999995</c:v>
                </c:pt>
                <c:pt idx="864">
                  <c:v>82.696650000000005</c:v>
                </c:pt>
                <c:pt idx="865">
                  <c:v>82.661320000000003</c:v>
                </c:pt>
                <c:pt idx="866">
                  <c:v>82.621729999999999</c:v>
                </c:pt>
                <c:pt idx="867">
                  <c:v>82.586399999999998</c:v>
                </c:pt>
                <c:pt idx="868">
                  <c:v>82.548640000000006</c:v>
                </c:pt>
                <c:pt idx="869">
                  <c:v>82.501739999999998</c:v>
                </c:pt>
                <c:pt idx="870">
                  <c:v>82.459720000000004</c:v>
                </c:pt>
                <c:pt idx="871">
                  <c:v>82.423169999999999</c:v>
                </c:pt>
                <c:pt idx="872">
                  <c:v>82.37079</c:v>
                </c:pt>
                <c:pt idx="873">
                  <c:v>82.337900000000005</c:v>
                </c:pt>
                <c:pt idx="874">
                  <c:v>82.290999999999997</c:v>
                </c:pt>
                <c:pt idx="875">
                  <c:v>82.242279999999994</c:v>
                </c:pt>
                <c:pt idx="876">
                  <c:v>82.192329999999998</c:v>
                </c:pt>
                <c:pt idx="877">
                  <c:v>82.137510000000006</c:v>
                </c:pt>
                <c:pt idx="878">
                  <c:v>82.090010000000007</c:v>
                </c:pt>
                <c:pt idx="879">
                  <c:v>82.04128</c:v>
                </c:pt>
                <c:pt idx="880">
                  <c:v>81.986459999999994</c:v>
                </c:pt>
                <c:pt idx="881">
                  <c:v>81.934690000000003</c:v>
                </c:pt>
                <c:pt idx="882">
                  <c:v>81.878050000000002</c:v>
                </c:pt>
                <c:pt idx="883">
                  <c:v>81.826279999999997</c:v>
                </c:pt>
                <c:pt idx="884">
                  <c:v>81.772069999999999</c:v>
                </c:pt>
                <c:pt idx="885">
                  <c:v>81.708119999999994</c:v>
                </c:pt>
                <c:pt idx="886">
                  <c:v>81.647210000000001</c:v>
                </c:pt>
                <c:pt idx="887">
                  <c:v>81.585080000000005</c:v>
                </c:pt>
                <c:pt idx="888">
                  <c:v>81.524780000000007</c:v>
                </c:pt>
                <c:pt idx="889">
                  <c:v>81.463269999999994</c:v>
                </c:pt>
                <c:pt idx="890">
                  <c:v>81.395660000000007</c:v>
                </c:pt>
                <c:pt idx="891">
                  <c:v>81.325010000000006</c:v>
                </c:pt>
                <c:pt idx="892">
                  <c:v>81.259230000000002</c:v>
                </c:pt>
                <c:pt idx="893">
                  <c:v>81.195269999999994</c:v>
                </c:pt>
                <c:pt idx="894">
                  <c:v>81.12706</c:v>
                </c:pt>
                <c:pt idx="895">
                  <c:v>81.05641</c:v>
                </c:pt>
                <c:pt idx="896">
                  <c:v>80.983930000000001</c:v>
                </c:pt>
                <c:pt idx="897">
                  <c:v>80.9084</c:v>
                </c:pt>
                <c:pt idx="898">
                  <c:v>80.836529999999996</c:v>
                </c:pt>
                <c:pt idx="899">
                  <c:v>80.756739999999994</c:v>
                </c:pt>
                <c:pt idx="900">
                  <c:v>80.682429999999997</c:v>
                </c:pt>
                <c:pt idx="901">
                  <c:v>80.606300000000005</c:v>
                </c:pt>
                <c:pt idx="902">
                  <c:v>80.527119999999996</c:v>
                </c:pt>
                <c:pt idx="903">
                  <c:v>80.456469999999996</c:v>
                </c:pt>
                <c:pt idx="904">
                  <c:v>80.36206</c:v>
                </c:pt>
                <c:pt idx="905">
                  <c:v>80.220749999999995</c:v>
                </c:pt>
                <c:pt idx="906">
                  <c:v>80.137919999999994</c:v>
                </c:pt>
                <c:pt idx="907">
                  <c:v>80.034989999999993</c:v>
                </c:pt>
                <c:pt idx="908">
                  <c:v>79.928399999999996</c:v>
                </c:pt>
                <c:pt idx="909">
                  <c:v>79.847390000000004</c:v>
                </c:pt>
                <c:pt idx="910">
                  <c:v>79.753590000000003</c:v>
                </c:pt>
                <c:pt idx="911">
                  <c:v>79.67259</c:v>
                </c:pt>
                <c:pt idx="912">
                  <c:v>79.577569999999994</c:v>
                </c:pt>
                <c:pt idx="913">
                  <c:v>79.487430000000003</c:v>
                </c:pt>
                <c:pt idx="914">
                  <c:v>79.400329999999997</c:v>
                </c:pt>
                <c:pt idx="915">
                  <c:v>79.309579999999997</c:v>
                </c:pt>
                <c:pt idx="916">
                  <c:v>79.20908</c:v>
                </c:pt>
                <c:pt idx="917">
                  <c:v>79.120149999999995</c:v>
                </c:pt>
                <c:pt idx="918">
                  <c:v>79.023309999999995</c:v>
                </c:pt>
                <c:pt idx="919">
                  <c:v>78.930729999999997</c:v>
                </c:pt>
                <c:pt idx="920">
                  <c:v>78.83023</c:v>
                </c:pt>
                <c:pt idx="921">
                  <c:v>78.733999999999995</c:v>
                </c:pt>
                <c:pt idx="922">
                  <c:v>78.626800000000003</c:v>
                </c:pt>
                <c:pt idx="923">
                  <c:v>78.533609999999996</c:v>
                </c:pt>
                <c:pt idx="924">
                  <c:v>78.436769999999996</c:v>
                </c:pt>
                <c:pt idx="925">
                  <c:v>78.334450000000004</c:v>
                </c:pt>
                <c:pt idx="926">
                  <c:v>78.233949999999993</c:v>
                </c:pt>
                <c:pt idx="927">
                  <c:v>78.137110000000007</c:v>
                </c:pt>
                <c:pt idx="928">
                  <c:v>78.029300000000006</c:v>
                </c:pt>
                <c:pt idx="929">
                  <c:v>77.923929999999999</c:v>
                </c:pt>
                <c:pt idx="930">
                  <c:v>77.814300000000003</c:v>
                </c:pt>
                <c:pt idx="931">
                  <c:v>77.715019999999996</c:v>
                </c:pt>
                <c:pt idx="932">
                  <c:v>77.607820000000004</c:v>
                </c:pt>
                <c:pt idx="933">
                  <c:v>77.506709999999998</c:v>
                </c:pt>
                <c:pt idx="934">
                  <c:v>77.387330000000006</c:v>
                </c:pt>
                <c:pt idx="935">
                  <c:v>77.28501</c:v>
                </c:pt>
                <c:pt idx="936">
                  <c:v>77.175979999999996</c:v>
                </c:pt>
                <c:pt idx="937">
                  <c:v>77.065129999999996</c:v>
                </c:pt>
                <c:pt idx="938">
                  <c:v>76.951229999999995</c:v>
                </c:pt>
                <c:pt idx="939">
                  <c:v>76.839770000000001</c:v>
                </c:pt>
                <c:pt idx="940">
                  <c:v>76.716130000000007</c:v>
                </c:pt>
                <c:pt idx="941">
                  <c:v>76.611980000000003</c:v>
                </c:pt>
                <c:pt idx="942">
                  <c:v>76.488339999999994</c:v>
                </c:pt>
                <c:pt idx="943">
                  <c:v>76.37079</c:v>
                </c:pt>
                <c:pt idx="944">
                  <c:v>76.247749999999996</c:v>
                </c:pt>
                <c:pt idx="945">
                  <c:v>76.128979999999999</c:v>
                </c:pt>
                <c:pt idx="946">
                  <c:v>76.005949999999999</c:v>
                </c:pt>
                <c:pt idx="947">
                  <c:v>75.882310000000004</c:v>
                </c:pt>
                <c:pt idx="948">
                  <c:v>75.758660000000006</c:v>
                </c:pt>
                <c:pt idx="949">
                  <c:v>75.636849999999995</c:v>
                </c:pt>
                <c:pt idx="950">
                  <c:v>75.511380000000003</c:v>
                </c:pt>
                <c:pt idx="951">
                  <c:v>75.387739999999994</c:v>
                </c:pt>
                <c:pt idx="952">
                  <c:v>75.261049999999997</c:v>
                </c:pt>
                <c:pt idx="953">
                  <c:v>75.135580000000004</c:v>
                </c:pt>
                <c:pt idx="954">
                  <c:v>75.005849999999995</c:v>
                </c:pt>
                <c:pt idx="955">
                  <c:v>74.880380000000002</c:v>
                </c:pt>
                <c:pt idx="956">
                  <c:v>74.751859999999994</c:v>
                </c:pt>
                <c:pt idx="957">
                  <c:v>74.624570000000006</c:v>
                </c:pt>
                <c:pt idx="958">
                  <c:v>74.496049999999997</c:v>
                </c:pt>
                <c:pt idx="959">
                  <c:v>74.370580000000004</c:v>
                </c:pt>
                <c:pt idx="960">
                  <c:v>74.24024</c:v>
                </c:pt>
                <c:pt idx="961">
                  <c:v>74.114769999999993</c:v>
                </c:pt>
                <c:pt idx="962">
                  <c:v>73.994169999999997</c:v>
                </c:pt>
                <c:pt idx="963">
                  <c:v>73.847390000000004</c:v>
                </c:pt>
                <c:pt idx="964">
                  <c:v>73.731660000000005</c:v>
                </c:pt>
                <c:pt idx="965">
                  <c:v>73.592789999999994</c:v>
                </c:pt>
                <c:pt idx="966">
                  <c:v>73.465490000000003</c:v>
                </c:pt>
                <c:pt idx="967">
                  <c:v>73.343069999999997</c:v>
                </c:pt>
                <c:pt idx="968">
                  <c:v>73.210290000000001</c:v>
                </c:pt>
                <c:pt idx="969">
                  <c:v>73.089089999999999</c:v>
                </c:pt>
                <c:pt idx="970">
                  <c:v>72.952039999999997</c:v>
                </c:pt>
                <c:pt idx="971">
                  <c:v>72.825360000000003</c:v>
                </c:pt>
                <c:pt idx="972">
                  <c:v>72.696839999999995</c:v>
                </c:pt>
                <c:pt idx="973">
                  <c:v>72.571979999999996</c:v>
                </c:pt>
                <c:pt idx="974">
                  <c:v>72.431889999999996</c:v>
                </c:pt>
                <c:pt idx="975">
                  <c:v>72.311300000000003</c:v>
                </c:pt>
                <c:pt idx="976">
                  <c:v>72.188869999999994</c:v>
                </c:pt>
                <c:pt idx="977">
                  <c:v>72.056089999999998</c:v>
                </c:pt>
                <c:pt idx="978">
                  <c:v>71.921490000000006</c:v>
                </c:pt>
                <c:pt idx="979">
                  <c:v>71.805760000000006</c:v>
                </c:pt>
                <c:pt idx="980">
                  <c:v>71.690650000000005</c:v>
                </c:pt>
                <c:pt idx="981">
                  <c:v>71.584670000000003</c:v>
                </c:pt>
                <c:pt idx="982">
                  <c:v>71.464680000000001</c:v>
                </c:pt>
                <c:pt idx="983">
                  <c:v>71.365399999999994</c:v>
                </c:pt>
                <c:pt idx="984">
                  <c:v>71.263689999999997</c:v>
                </c:pt>
                <c:pt idx="985">
                  <c:v>71.152829999999994</c:v>
                </c:pt>
                <c:pt idx="986">
                  <c:v>71.050510000000003</c:v>
                </c:pt>
                <c:pt idx="987">
                  <c:v>70.958539999999999</c:v>
                </c:pt>
                <c:pt idx="988">
                  <c:v>70.883619999999993</c:v>
                </c:pt>
                <c:pt idx="989">
                  <c:v>70.796520000000001</c:v>
                </c:pt>
                <c:pt idx="990">
                  <c:v>70.724649999999997</c:v>
                </c:pt>
                <c:pt idx="991">
                  <c:v>70.649739999999994</c:v>
                </c:pt>
                <c:pt idx="992">
                  <c:v>70.592479999999995</c:v>
                </c:pt>
                <c:pt idx="993">
                  <c:v>70.546189999999996</c:v>
                </c:pt>
                <c:pt idx="994">
                  <c:v>70.494420000000005</c:v>
                </c:pt>
                <c:pt idx="995">
                  <c:v>70.474320000000006</c:v>
                </c:pt>
                <c:pt idx="996">
                  <c:v>70.435339999999997</c:v>
                </c:pt>
                <c:pt idx="997">
                  <c:v>70.413420000000002</c:v>
                </c:pt>
                <c:pt idx="998">
                  <c:v>70.387230000000002</c:v>
                </c:pt>
                <c:pt idx="999">
                  <c:v>70.386619999999994</c:v>
                </c:pt>
                <c:pt idx="1000">
                  <c:v>70.371390000000005</c:v>
                </c:pt>
                <c:pt idx="1001">
                  <c:v>70.366519999999994</c:v>
                </c:pt>
                <c:pt idx="1002">
                  <c:v>70.357990000000001</c:v>
                </c:pt>
                <c:pt idx="1003">
                  <c:v>70.359819999999999</c:v>
                </c:pt>
                <c:pt idx="1004">
                  <c:v>70.350679999999997</c:v>
                </c:pt>
              </c:numCache>
            </c:numRef>
          </c:yVal>
          <c:smooth val="1"/>
          <c:extLst>
            <c:ext xmlns:c16="http://schemas.microsoft.com/office/drawing/2014/chart" uri="{C3380CC4-5D6E-409C-BE32-E72D297353CC}">
              <c16:uniqueId val="{00000001-50D1-4388-AA8C-006DBEFAFF39}"/>
            </c:ext>
          </c:extLst>
        </c:ser>
        <c:ser>
          <c:idx val="2"/>
          <c:order val="2"/>
          <c:tx>
            <c:strRef>
              <c:f>Sheet3!$D$1</c:f>
              <c:strCache>
                <c:ptCount val="1"/>
                <c:pt idx="0">
                  <c:v>3</c:v>
                </c:pt>
              </c:strCache>
            </c:strRef>
          </c:tx>
          <c:spPr>
            <a:ln w="19050" cap="rnd">
              <a:solidFill>
                <a:schemeClr val="accent3"/>
              </a:solidFill>
              <a:round/>
            </a:ln>
            <a:effectLst/>
          </c:spPr>
          <c:marker>
            <c:symbol val="none"/>
          </c:marker>
          <c:xVal>
            <c:numRef>
              <c:f>Sheet3!$A$2:$A$1580</c:f>
              <c:numCache>
                <c:formatCode>General</c:formatCode>
                <c:ptCount val="1579"/>
                <c:pt idx="0">
                  <c:v>45.99</c:v>
                </c:pt>
                <c:pt idx="1">
                  <c:v>46.02</c:v>
                </c:pt>
                <c:pt idx="2">
                  <c:v>46.04</c:v>
                </c:pt>
                <c:pt idx="3">
                  <c:v>46.06</c:v>
                </c:pt>
                <c:pt idx="4">
                  <c:v>46.08</c:v>
                </c:pt>
                <c:pt idx="5">
                  <c:v>46.1</c:v>
                </c:pt>
                <c:pt idx="6">
                  <c:v>46.12</c:v>
                </c:pt>
                <c:pt idx="7">
                  <c:v>46.13</c:v>
                </c:pt>
                <c:pt idx="8">
                  <c:v>46.15</c:v>
                </c:pt>
                <c:pt idx="9">
                  <c:v>46.17</c:v>
                </c:pt>
                <c:pt idx="10">
                  <c:v>46.18</c:v>
                </c:pt>
                <c:pt idx="11">
                  <c:v>46.2</c:v>
                </c:pt>
                <c:pt idx="12">
                  <c:v>46.22</c:v>
                </c:pt>
                <c:pt idx="13">
                  <c:v>46.23</c:v>
                </c:pt>
                <c:pt idx="14">
                  <c:v>46.25</c:v>
                </c:pt>
                <c:pt idx="15">
                  <c:v>46.26</c:v>
                </c:pt>
                <c:pt idx="16">
                  <c:v>46.28</c:v>
                </c:pt>
                <c:pt idx="17">
                  <c:v>46.29</c:v>
                </c:pt>
                <c:pt idx="18">
                  <c:v>46.3</c:v>
                </c:pt>
                <c:pt idx="19">
                  <c:v>46.32</c:v>
                </c:pt>
                <c:pt idx="20">
                  <c:v>46.34</c:v>
                </c:pt>
                <c:pt idx="21">
                  <c:v>46.35</c:v>
                </c:pt>
                <c:pt idx="22">
                  <c:v>46.37</c:v>
                </c:pt>
                <c:pt idx="23">
                  <c:v>46.39</c:v>
                </c:pt>
                <c:pt idx="24">
                  <c:v>46.4</c:v>
                </c:pt>
                <c:pt idx="25">
                  <c:v>46.41</c:v>
                </c:pt>
                <c:pt idx="26">
                  <c:v>46.43</c:v>
                </c:pt>
                <c:pt idx="27">
                  <c:v>46.44</c:v>
                </c:pt>
                <c:pt idx="28">
                  <c:v>46.46</c:v>
                </c:pt>
                <c:pt idx="29">
                  <c:v>46.47</c:v>
                </c:pt>
                <c:pt idx="30">
                  <c:v>46.48</c:v>
                </c:pt>
                <c:pt idx="31">
                  <c:v>46.5</c:v>
                </c:pt>
                <c:pt idx="32">
                  <c:v>46.51</c:v>
                </c:pt>
                <c:pt idx="33">
                  <c:v>46.53</c:v>
                </c:pt>
                <c:pt idx="34">
                  <c:v>46.54</c:v>
                </c:pt>
                <c:pt idx="35">
                  <c:v>46.56</c:v>
                </c:pt>
                <c:pt idx="36">
                  <c:v>46.56</c:v>
                </c:pt>
                <c:pt idx="37">
                  <c:v>46.58</c:v>
                </c:pt>
                <c:pt idx="38">
                  <c:v>46.59</c:v>
                </c:pt>
                <c:pt idx="39">
                  <c:v>46.6</c:v>
                </c:pt>
                <c:pt idx="40">
                  <c:v>46.61</c:v>
                </c:pt>
                <c:pt idx="41">
                  <c:v>46.62</c:v>
                </c:pt>
                <c:pt idx="42">
                  <c:v>46.64</c:v>
                </c:pt>
                <c:pt idx="43">
                  <c:v>46.65</c:v>
                </c:pt>
                <c:pt idx="44">
                  <c:v>46.66</c:v>
                </c:pt>
                <c:pt idx="45">
                  <c:v>46.67</c:v>
                </c:pt>
                <c:pt idx="46">
                  <c:v>46.68</c:v>
                </c:pt>
                <c:pt idx="47">
                  <c:v>46.68</c:v>
                </c:pt>
                <c:pt idx="48">
                  <c:v>46.7</c:v>
                </c:pt>
                <c:pt idx="49">
                  <c:v>46.71</c:v>
                </c:pt>
                <c:pt idx="50">
                  <c:v>46.72</c:v>
                </c:pt>
                <c:pt idx="51">
                  <c:v>46.73</c:v>
                </c:pt>
                <c:pt idx="52">
                  <c:v>46.74</c:v>
                </c:pt>
                <c:pt idx="53">
                  <c:v>46.75</c:v>
                </c:pt>
                <c:pt idx="54">
                  <c:v>46.76</c:v>
                </c:pt>
                <c:pt idx="55">
                  <c:v>46.77</c:v>
                </c:pt>
                <c:pt idx="56">
                  <c:v>46.78</c:v>
                </c:pt>
                <c:pt idx="57">
                  <c:v>46.78</c:v>
                </c:pt>
                <c:pt idx="58">
                  <c:v>46.79</c:v>
                </c:pt>
                <c:pt idx="59">
                  <c:v>46.8</c:v>
                </c:pt>
                <c:pt idx="60">
                  <c:v>46.81</c:v>
                </c:pt>
                <c:pt idx="61">
                  <c:v>46.81</c:v>
                </c:pt>
                <c:pt idx="62">
                  <c:v>46.83</c:v>
                </c:pt>
                <c:pt idx="63">
                  <c:v>46.83</c:v>
                </c:pt>
                <c:pt idx="64">
                  <c:v>46.84</c:v>
                </c:pt>
                <c:pt idx="65">
                  <c:v>46.85</c:v>
                </c:pt>
                <c:pt idx="66">
                  <c:v>46.87</c:v>
                </c:pt>
                <c:pt idx="67">
                  <c:v>46.89</c:v>
                </c:pt>
                <c:pt idx="68">
                  <c:v>46.94</c:v>
                </c:pt>
                <c:pt idx="69">
                  <c:v>47.02</c:v>
                </c:pt>
                <c:pt idx="70">
                  <c:v>47.16</c:v>
                </c:pt>
                <c:pt idx="71">
                  <c:v>47.37</c:v>
                </c:pt>
                <c:pt idx="72">
                  <c:v>47.65</c:v>
                </c:pt>
                <c:pt idx="73">
                  <c:v>48</c:v>
                </c:pt>
                <c:pt idx="74">
                  <c:v>48.41</c:v>
                </c:pt>
                <c:pt idx="75">
                  <c:v>48.86</c:v>
                </c:pt>
                <c:pt idx="76">
                  <c:v>49.34</c:v>
                </c:pt>
                <c:pt idx="77">
                  <c:v>49.83</c:v>
                </c:pt>
                <c:pt idx="78">
                  <c:v>50.33</c:v>
                </c:pt>
                <c:pt idx="79">
                  <c:v>50.83</c:v>
                </c:pt>
                <c:pt idx="80">
                  <c:v>51.34</c:v>
                </c:pt>
                <c:pt idx="81">
                  <c:v>51.85</c:v>
                </c:pt>
                <c:pt idx="82">
                  <c:v>52.36</c:v>
                </c:pt>
                <c:pt idx="83">
                  <c:v>52.88</c:v>
                </c:pt>
                <c:pt idx="84">
                  <c:v>53.42</c:v>
                </c:pt>
                <c:pt idx="85">
                  <c:v>53.96</c:v>
                </c:pt>
                <c:pt idx="86">
                  <c:v>54.5</c:v>
                </c:pt>
                <c:pt idx="87">
                  <c:v>55.05</c:v>
                </c:pt>
                <c:pt idx="88">
                  <c:v>55.59</c:v>
                </c:pt>
                <c:pt idx="89">
                  <c:v>56.14</c:v>
                </c:pt>
                <c:pt idx="90">
                  <c:v>56.68</c:v>
                </c:pt>
                <c:pt idx="91">
                  <c:v>57.22</c:v>
                </c:pt>
                <c:pt idx="92">
                  <c:v>57.76</c:v>
                </c:pt>
                <c:pt idx="93">
                  <c:v>58.29</c:v>
                </c:pt>
                <c:pt idx="94">
                  <c:v>58.83</c:v>
                </c:pt>
                <c:pt idx="95">
                  <c:v>59.37</c:v>
                </c:pt>
                <c:pt idx="96">
                  <c:v>59.91</c:v>
                </c:pt>
                <c:pt idx="97">
                  <c:v>60.44</c:v>
                </c:pt>
                <c:pt idx="98">
                  <c:v>60.98</c:v>
                </c:pt>
                <c:pt idx="99">
                  <c:v>61.52</c:v>
                </c:pt>
                <c:pt idx="100">
                  <c:v>62.05</c:v>
                </c:pt>
                <c:pt idx="101">
                  <c:v>62.59</c:v>
                </c:pt>
                <c:pt idx="102">
                  <c:v>63.13</c:v>
                </c:pt>
                <c:pt idx="103">
                  <c:v>63.66</c:v>
                </c:pt>
                <c:pt idx="104">
                  <c:v>64.2</c:v>
                </c:pt>
                <c:pt idx="105">
                  <c:v>64.739999999999995</c:v>
                </c:pt>
                <c:pt idx="106">
                  <c:v>65.27</c:v>
                </c:pt>
                <c:pt idx="107">
                  <c:v>65.81</c:v>
                </c:pt>
                <c:pt idx="108">
                  <c:v>66.36</c:v>
                </c:pt>
                <c:pt idx="109">
                  <c:v>66.89</c:v>
                </c:pt>
                <c:pt idx="110">
                  <c:v>67.430000000000007</c:v>
                </c:pt>
                <c:pt idx="111">
                  <c:v>67.98</c:v>
                </c:pt>
                <c:pt idx="112">
                  <c:v>68.52</c:v>
                </c:pt>
                <c:pt idx="113">
                  <c:v>69.06</c:v>
                </c:pt>
                <c:pt idx="114">
                  <c:v>69.62</c:v>
                </c:pt>
                <c:pt idx="115">
                  <c:v>70.17</c:v>
                </c:pt>
                <c:pt idx="116">
                  <c:v>70.709999999999994</c:v>
                </c:pt>
                <c:pt idx="117">
                  <c:v>71.260000000000005</c:v>
                </c:pt>
                <c:pt idx="118">
                  <c:v>71.819999999999993</c:v>
                </c:pt>
                <c:pt idx="119">
                  <c:v>72.36</c:v>
                </c:pt>
                <c:pt idx="120">
                  <c:v>72.92</c:v>
                </c:pt>
                <c:pt idx="121">
                  <c:v>73.47</c:v>
                </c:pt>
                <c:pt idx="122">
                  <c:v>74.02</c:v>
                </c:pt>
                <c:pt idx="123">
                  <c:v>74.569999999999993</c:v>
                </c:pt>
                <c:pt idx="124">
                  <c:v>75.14</c:v>
                </c:pt>
                <c:pt idx="125">
                  <c:v>75.69</c:v>
                </c:pt>
                <c:pt idx="126">
                  <c:v>76.260000000000005</c:v>
                </c:pt>
                <c:pt idx="127">
                  <c:v>76.819999999999993</c:v>
                </c:pt>
                <c:pt idx="128">
                  <c:v>77.38</c:v>
                </c:pt>
                <c:pt idx="129">
                  <c:v>77.94</c:v>
                </c:pt>
                <c:pt idx="130">
                  <c:v>78.5</c:v>
                </c:pt>
                <c:pt idx="131">
                  <c:v>79.06</c:v>
                </c:pt>
                <c:pt idx="132">
                  <c:v>79.62</c:v>
                </c:pt>
                <c:pt idx="133">
                  <c:v>80.180000000000007</c:v>
                </c:pt>
                <c:pt idx="134">
                  <c:v>80.739999999999995</c:v>
                </c:pt>
                <c:pt idx="135">
                  <c:v>81.31</c:v>
                </c:pt>
                <c:pt idx="136">
                  <c:v>81.88</c:v>
                </c:pt>
                <c:pt idx="137">
                  <c:v>82.44</c:v>
                </c:pt>
                <c:pt idx="138">
                  <c:v>83.02</c:v>
                </c:pt>
                <c:pt idx="139">
                  <c:v>83.59</c:v>
                </c:pt>
                <c:pt idx="140">
                  <c:v>84.17</c:v>
                </c:pt>
                <c:pt idx="141">
                  <c:v>84.74</c:v>
                </c:pt>
                <c:pt idx="142">
                  <c:v>85.32</c:v>
                </c:pt>
                <c:pt idx="143">
                  <c:v>85.9</c:v>
                </c:pt>
                <c:pt idx="144">
                  <c:v>86.48</c:v>
                </c:pt>
                <c:pt idx="145">
                  <c:v>87.06</c:v>
                </c:pt>
                <c:pt idx="146">
                  <c:v>87.64</c:v>
                </c:pt>
                <c:pt idx="147">
                  <c:v>88.22</c:v>
                </c:pt>
                <c:pt idx="148">
                  <c:v>88.81</c:v>
                </c:pt>
                <c:pt idx="149">
                  <c:v>89.39</c:v>
                </c:pt>
                <c:pt idx="150">
                  <c:v>89.98</c:v>
                </c:pt>
                <c:pt idx="151">
                  <c:v>90.57</c:v>
                </c:pt>
                <c:pt idx="152">
                  <c:v>91.15</c:v>
                </c:pt>
                <c:pt idx="153">
                  <c:v>91.74</c:v>
                </c:pt>
                <c:pt idx="154">
                  <c:v>92.33</c:v>
                </c:pt>
                <c:pt idx="155">
                  <c:v>92.92</c:v>
                </c:pt>
                <c:pt idx="156">
                  <c:v>93.51</c:v>
                </c:pt>
                <c:pt idx="157">
                  <c:v>94.1</c:v>
                </c:pt>
                <c:pt idx="158">
                  <c:v>94.69</c:v>
                </c:pt>
                <c:pt idx="159">
                  <c:v>95.29</c:v>
                </c:pt>
                <c:pt idx="160">
                  <c:v>95.88</c:v>
                </c:pt>
                <c:pt idx="161">
                  <c:v>96.47</c:v>
                </c:pt>
                <c:pt idx="162">
                  <c:v>97.06</c:v>
                </c:pt>
                <c:pt idx="163">
                  <c:v>97.65</c:v>
                </c:pt>
                <c:pt idx="164">
                  <c:v>98.24</c:v>
                </c:pt>
                <c:pt idx="165">
                  <c:v>98.84</c:v>
                </c:pt>
                <c:pt idx="166">
                  <c:v>99.44</c:v>
                </c:pt>
                <c:pt idx="167">
                  <c:v>100.03</c:v>
                </c:pt>
                <c:pt idx="168">
                  <c:v>100.63</c:v>
                </c:pt>
                <c:pt idx="169">
                  <c:v>101.23</c:v>
                </c:pt>
                <c:pt idx="170">
                  <c:v>101.82</c:v>
                </c:pt>
                <c:pt idx="171">
                  <c:v>102.42</c:v>
                </c:pt>
                <c:pt idx="172">
                  <c:v>103.02</c:v>
                </c:pt>
                <c:pt idx="173">
                  <c:v>103.61</c:v>
                </c:pt>
                <c:pt idx="174">
                  <c:v>104.21</c:v>
                </c:pt>
                <c:pt idx="175">
                  <c:v>104.81</c:v>
                </c:pt>
                <c:pt idx="176">
                  <c:v>105.4</c:v>
                </c:pt>
                <c:pt idx="177">
                  <c:v>106</c:v>
                </c:pt>
                <c:pt idx="178">
                  <c:v>106.6</c:v>
                </c:pt>
                <c:pt idx="179">
                  <c:v>107.19</c:v>
                </c:pt>
                <c:pt idx="180">
                  <c:v>107.79</c:v>
                </c:pt>
                <c:pt idx="181">
                  <c:v>108.39</c:v>
                </c:pt>
                <c:pt idx="182">
                  <c:v>108.99</c:v>
                </c:pt>
                <c:pt idx="183">
                  <c:v>109.59</c:v>
                </c:pt>
                <c:pt idx="184">
                  <c:v>110.2</c:v>
                </c:pt>
                <c:pt idx="185">
                  <c:v>110.8</c:v>
                </c:pt>
                <c:pt idx="186">
                  <c:v>111.4</c:v>
                </c:pt>
                <c:pt idx="187">
                  <c:v>112</c:v>
                </c:pt>
                <c:pt idx="188">
                  <c:v>112.61</c:v>
                </c:pt>
                <c:pt idx="189">
                  <c:v>113.21</c:v>
                </c:pt>
                <c:pt idx="190">
                  <c:v>113.81</c:v>
                </c:pt>
                <c:pt idx="191">
                  <c:v>114.41</c:v>
                </c:pt>
                <c:pt idx="192">
                  <c:v>115.02</c:v>
                </c:pt>
                <c:pt idx="193">
                  <c:v>115.62</c:v>
                </c:pt>
                <c:pt idx="194">
                  <c:v>116.22</c:v>
                </c:pt>
                <c:pt idx="195">
                  <c:v>116.83</c:v>
                </c:pt>
                <c:pt idx="196">
                  <c:v>117.43</c:v>
                </c:pt>
                <c:pt idx="197">
                  <c:v>118.04</c:v>
                </c:pt>
                <c:pt idx="198">
                  <c:v>118.65</c:v>
                </c:pt>
                <c:pt idx="199">
                  <c:v>119.26</c:v>
                </c:pt>
                <c:pt idx="200">
                  <c:v>119.86</c:v>
                </c:pt>
                <c:pt idx="201">
                  <c:v>120.47</c:v>
                </c:pt>
                <c:pt idx="202">
                  <c:v>121.08</c:v>
                </c:pt>
                <c:pt idx="203">
                  <c:v>121.7</c:v>
                </c:pt>
                <c:pt idx="204">
                  <c:v>122.31</c:v>
                </c:pt>
                <c:pt idx="205">
                  <c:v>122.92</c:v>
                </c:pt>
                <c:pt idx="206">
                  <c:v>123.53</c:v>
                </c:pt>
                <c:pt idx="207">
                  <c:v>124.14</c:v>
                </c:pt>
                <c:pt idx="208">
                  <c:v>124.76</c:v>
                </c:pt>
                <c:pt idx="209">
                  <c:v>125.37</c:v>
                </c:pt>
                <c:pt idx="210">
                  <c:v>125.99</c:v>
                </c:pt>
                <c:pt idx="211">
                  <c:v>126.6</c:v>
                </c:pt>
                <c:pt idx="212">
                  <c:v>127.21</c:v>
                </c:pt>
                <c:pt idx="213">
                  <c:v>127.83</c:v>
                </c:pt>
                <c:pt idx="214">
                  <c:v>128.44</c:v>
                </c:pt>
                <c:pt idx="215">
                  <c:v>129.06</c:v>
                </c:pt>
                <c:pt idx="216">
                  <c:v>129.66999999999999</c:v>
                </c:pt>
                <c:pt idx="217">
                  <c:v>130.28</c:v>
                </c:pt>
                <c:pt idx="218">
                  <c:v>130.9</c:v>
                </c:pt>
                <c:pt idx="219">
                  <c:v>131.52000000000001</c:v>
                </c:pt>
                <c:pt idx="220">
                  <c:v>132.13999999999999</c:v>
                </c:pt>
                <c:pt idx="221">
                  <c:v>132.75</c:v>
                </c:pt>
                <c:pt idx="222">
                  <c:v>133.37</c:v>
                </c:pt>
                <c:pt idx="223">
                  <c:v>133.99</c:v>
                </c:pt>
                <c:pt idx="224">
                  <c:v>134.61000000000001</c:v>
                </c:pt>
                <c:pt idx="225">
                  <c:v>135.22999999999999</c:v>
                </c:pt>
                <c:pt idx="226">
                  <c:v>135.85</c:v>
                </c:pt>
                <c:pt idx="227">
                  <c:v>136.47</c:v>
                </c:pt>
                <c:pt idx="228">
                  <c:v>137.09</c:v>
                </c:pt>
                <c:pt idx="229">
                  <c:v>137.71</c:v>
                </c:pt>
                <c:pt idx="230">
                  <c:v>138.33000000000001</c:v>
                </c:pt>
                <c:pt idx="231">
                  <c:v>138.94999999999999</c:v>
                </c:pt>
                <c:pt idx="232">
                  <c:v>139.58000000000001</c:v>
                </c:pt>
                <c:pt idx="233">
                  <c:v>140.21</c:v>
                </c:pt>
                <c:pt idx="234">
                  <c:v>140.83000000000001</c:v>
                </c:pt>
                <c:pt idx="235">
                  <c:v>141.46</c:v>
                </c:pt>
                <c:pt idx="236">
                  <c:v>142.09</c:v>
                </c:pt>
                <c:pt idx="237">
                  <c:v>142.71</c:v>
                </c:pt>
                <c:pt idx="238">
                  <c:v>143.34</c:v>
                </c:pt>
                <c:pt idx="239">
                  <c:v>143.97</c:v>
                </c:pt>
                <c:pt idx="240">
                  <c:v>144.6</c:v>
                </c:pt>
                <c:pt idx="241">
                  <c:v>145.22999999999999</c:v>
                </c:pt>
                <c:pt idx="242">
                  <c:v>145.85</c:v>
                </c:pt>
                <c:pt idx="243">
                  <c:v>146.49</c:v>
                </c:pt>
                <c:pt idx="244">
                  <c:v>147.11000000000001</c:v>
                </c:pt>
                <c:pt idx="245">
                  <c:v>147.74</c:v>
                </c:pt>
                <c:pt idx="246">
                  <c:v>148.37</c:v>
                </c:pt>
                <c:pt idx="247">
                  <c:v>148.99</c:v>
                </c:pt>
                <c:pt idx="248">
                  <c:v>149.62</c:v>
                </c:pt>
                <c:pt idx="249">
                  <c:v>150.25</c:v>
                </c:pt>
                <c:pt idx="250">
                  <c:v>150.87</c:v>
                </c:pt>
                <c:pt idx="251">
                  <c:v>151.5</c:v>
                </c:pt>
                <c:pt idx="252">
                  <c:v>152.12</c:v>
                </c:pt>
                <c:pt idx="253">
                  <c:v>152.75</c:v>
                </c:pt>
                <c:pt idx="254">
                  <c:v>153.37</c:v>
                </c:pt>
                <c:pt idx="255">
                  <c:v>154</c:v>
                </c:pt>
                <c:pt idx="256">
                  <c:v>154.63</c:v>
                </c:pt>
                <c:pt idx="257">
                  <c:v>155.26</c:v>
                </c:pt>
                <c:pt idx="258">
                  <c:v>155.88999999999999</c:v>
                </c:pt>
                <c:pt idx="259">
                  <c:v>156.52000000000001</c:v>
                </c:pt>
                <c:pt idx="260">
                  <c:v>157.13999999999999</c:v>
                </c:pt>
                <c:pt idx="261">
                  <c:v>157.77000000000001</c:v>
                </c:pt>
                <c:pt idx="262">
                  <c:v>158.4</c:v>
                </c:pt>
                <c:pt idx="263">
                  <c:v>159.03</c:v>
                </c:pt>
                <c:pt idx="264">
                  <c:v>159.66</c:v>
                </c:pt>
                <c:pt idx="265">
                  <c:v>160.29</c:v>
                </c:pt>
                <c:pt idx="266">
                  <c:v>160.91999999999999</c:v>
                </c:pt>
                <c:pt idx="267">
                  <c:v>161.55000000000001</c:v>
                </c:pt>
                <c:pt idx="268">
                  <c:v>162.16999999999999</c:v>
                </c:pt>
                <c:pt idx="269">
                  <c:v>162.80000000000001</c:v>
                </c:pt>
                <c:pt idx="270">
                  <c:v>163.43</c:v>
                </c:pt>
                <c:pt idx="271">
                  <c:v>164.06</c:v>
                </c:pt>
                <c:pt idx="272">
                  <c:v>164.69</c:v>
                </c:pt>
                <c:pt idx="273">
                  <c:v>165.32</c:v>
                </c:pt>
                <c:pt idx="274">
                  <c:v>165.94</c:v>
                </c:pt>
                <c:pt idx="275">
                  <c:v>166.57</c:v>
                </c:pt>
                <c:pt idx="276">
                  <c:v>167.2</c:v>
                </c:pt>
                <c:pt idx="277">
                  <c:v>167.83</c:v>
                </c:pt>
                <c:pt idx="278">
                  <c:v>168.46</c:v>
                </c:pt>
                <c:pt idx="279">
                  <c:v>169.08</c:v>
                </c:pt>
                <c:pt idx="280">
                  <c:v>169.71</c:v>
                </c:pt>
                <c:pt idx="281">
                  <c:v>170.34</c:v>
                </c:pt>
                <c:pt idx="282">
                  <c:v>170.96</c:v>
                </c:pt>
                <c:pt idx="283">
                  <c:v>171.58</c:v>
                </c:pt>
                <c:pt idx="284">
                  <c:v>172.21</c:v>
                </c:pt>
                <c:pt idx="285">
                  <c:v>173.07</c:v>
                </c:pt>
                <c:pt idx="286">
                  <c:v>173.7</c:v>
                </c:pt>
                <c:pt idx="287">
                  <c:v>174.33</c:v>
                </c:pt>
                <c:pt idx="288">
                  <c:v>174.96</c:v>
                </c:pt>
                <c:pt idx="289">
                  <c:v>175.58</c:v>
                </c:pt>
                <c:pt idx="290">
                  <c:v>176.2</c:v>
                </c:pt>
                <c:pt idx="291">
                  <c:v>176.81</c:v>
                </c:pt>
                <c:pt idx="292">
                  <c:v>177.39</c:v>
                </c:pt>
                <c:pt idx="293">
                  <c:v>177.94</c:v>
                </c:pt>
                <c:pt idx="294">
                  <c:v>178.43</c:v>
                </c:pt>
                <c:pt idx="295">
                  <c:v>178.86</c:v>
                </c:pt>
                <c:pt idx="296">
                  <c:v>179.22</c:v>
                </c:pt>
                <c:pt idx="297">
                  <c:v>179.52</c:v>
                </c:pt>
                <c:pt idx="298">
                  <c:v>179.76</c:v>
                </c:pt>
                <c:pt idx="299">
                  <c:v>179.95</c:v>
                </c:pt>
                <c:pt idx="300">
                  <c:v>180.09</c:v>
                </c:pt>
                <c:pt idx="301">
                  <c:v>180.2</c:v>
                </c:pt>
                <c:pt idx="302">
                  <c:v>180.28</c:v>
                </c:pt>
                <c:pt idx="303">
                  <c:v>180.34</c:v>
                </c:pt>
                <c:pt idx="304">
                  <c:v>180.4</c:v>
                </c:pt>
                <c:pt idx="305">
                  <c:v>180.45</c:v>
                </c:pt>
                <c:pt idx="306">
                  <c:v>180.5</c:v>
                </c:pt>
                <c:pt idx="307">
                  <c:v>180.56</c:v>
                </c:pt>
                <c:pt idx="308">
                  <c:v>180.62</c:v>
                </c:pt>
                <c:pt idx="309">
                  <c:v>180.7</c:v>
                </c:pt>
                <c:pt idx="310">
                  <c:v>180.78</c:v>
                </c:pt>
                <c:pt idx="311">
                  <c:v>180.86</c:v>
                </c:pt>
                <c:pt idx="312">
                  <c:v>180.95</c:v>
                </c:pt>
                <c:pt idx="313">
                  <c:v>181.04</c:v>
                </c:pt>
                <c:pt idx="314">
                  <c:v>181.14</c:v>
                </c:pt>
                <c:pt idx="315">
                  <c:v>181.25</c:v>
                </c:pt>
                <c:pt idx="316">
                  <c:v>181.35</c:v>
                </c:pt>
                <c:pt idx="317">
                  <c:v>181.46</c:v>
                </c:pt>
                <c:pt idx="318">
                  <c:v>181.57</c:v>
                </c:pt>
                <c:pt idx="319">
                  <c:v>181.68</c:v>
                </c:pt>
                <c:pt idx="320">
                  <c:v>181.79</c:v>
                </c:pt>
                <c:pt idx="321">
                  <c:v>181.9</c:v>
                </c:pt>
                <c:pt idx="322">
                  <c:v>182.01</c:v>
                </c:pt>
                <c:pt idx="323">
                  <c:v>182.12</c:v>
                </c:pt>
                <c:pt idx="324">
                  <c:v>182.22</c:v>
                </c:pt>
                <c:pt idx="325">
                  <c:v>182.32</c:v>
                </c:pt>
                <c:pt idx="326">
                  <c:v>182.42</c:v>
                </c:pt>
                <c:pt idx="327">
                  <c:v>182.53</c:v>
                </c:pt>
                <c:pt idx="328">
                  <c:v>182.62</c:v>
                </c:pt>
                <c:pt idx="329">
                  <c:v>182.72</c:v>
                </c:pt>
                <c:pt idx="330">
                  <c:v>182.81</c:v>
                </c:pt>
                <c:pt idx="331">
                  <c:v>182.9</c:v>
                </c:pt>
                <c:pt idx="332">
                  <c:v>182.99</c:v>
                </c:pt>
                <c:pt idx="333">
                  <c:v>183.08</c:v>
                </c:pt>
                <c:pt idx="334">
                  <c:v>183.17</c:v>
                </c:pt>
                <c:pt idx="335">
                  <c:v>183.25</c:v>
                </c:pt>
                <c:pt idx="336">
                  <c:v>183.33</c:v>
                </c:pt>
                <c:pt idx="337">
                  <c:v>183.41</c:v>
                </c:pt>
                <c:pt idx="338">
                  <c:v>183.49</c:v>
                </c:pt>
                <c:pt idx="339">
                  <c:v>183.57</c:v>
                </c:pt>
                <c:pt idx="340">
                  <c:v>183.65</c:v>
                </c:pt>
                <c:pt idx="341">
                  <c:v>183.73</c:v>
                </c:pt>
                <c:pt idx="342">
                  <c:v>183.8</c:v>
                </c:pt>
                <c:pt idx="343">
                  <c:v>183.87</c:v>
                </c:pt>
                <c:pt idx="344">
                  <c:v>183.94</c:v>
                </c:pt>
                <c:pt idx="345">
                  <c:v>184.03</c:v>
                </c:pt>
                <c:pt idx="346">
                  <c:v>184.1</c:v>
                </c:pt>
                <c:pt idx="347">
                  <c:v>184.17</c:v>
                </c:pt>
                <c:pt idx="348">
                  <c:v>184.24</c:v>
                </c:pt>
                <c:pt idx="349">
                  <c:v>184.31</c:v>
                </c:pt>
                <c:pt idx="350">
                  <c:v>184.38</c:v>
                </c:pt>
                <c:pt idx="351">
                  <c:v>184.46</c:v>
                </c:pt>
                <c:pt idx="352">
                  <c:v>184.56</c:v>
                </c:pt>
                <c:pt idx="353">
                  <c:v>184.7</c:v>
                </c:pt>
                <c:pt idx="354">
                  <c:v>184.9</c:v>
                </c:pt>
                <c:pt idx="355">
                  <c:v>185.18</c:v>
                </c:pt>
                <c:pt idx="356">
                  <c:v>185.53</c:v>
                </c:pt>
                <c:pt idx="357">
                  <c:v>185.95</c:v>
                </c:pt>
                <c:pt idx="358">
                  <c:v>186.44</c:v>
                </c:pt>
                <c:pt idx="359">
                  <c:v>186.96</c:v>
                </c:pt>
                <c:pt idx="360">
                  <c:v>187.5</c:v>
                </c:pt>
                <c:pt idx="361">
                  <c:v>188.05</c:v>
                </c:pt>
                <c:pt idx="362">
                  <c:v>188.6</c:v>
                </c:pt>
                <c:pt idx="363">
                  <c:v>189.15</c:v>
                </c:pt>
                <c:pt idx="364">
                  <c:v>189.71</c:v>
                </c:pt>
                <c:pt idx="365">
                  <c:v>190.27</c:v>
                </c:pt>
                <c:pt idx="366">
                  <c:v>190.84</c:v>
                </c:pt>
                <c:pt idx="367">
                  <c:v>191.42</c:v>
                </c:pt>
                <c:pt idx="368">
                  <c:v>192.01</c:v>
                </c:pt>
                <c:pt idx="369">
                  <c:v>192.61</c:v>
                </c:pt>
                <c:pt idx="370">
                  <c:v>193.22</c:v>
                </c:pt>
                <c:pt idx="371">
                  <c:v>193.82</c:v>
                </c:pt>
                <c:pt idx="372">
                  <c:v>194.43</c:v>
                </c:pt>
                <c:pt idx="373">
                  <c:v>195.03</c:v>
                </c:pt>
                <c:pt idx="374">
                  <c:v>195.64</c:v>
                </c:pt>
                <c:pt idx="375">
                  <c:v>196.24</c:v>
                </c:pt>
                <c:pt idx="376">
                  <c:v>196.84</c:v>
                </c:pt>
                <c:pt idx="377">
                  <c:v>197.44</c:v>
                </c:pt>
                <c:pt idx="378">
                  <c:v>198.04</c:v>
                </c:pt>
                <c:pt idx="379">
                  <c:v>198.64</c:v>
                </c:pt>
                <c:pt idx="380">
                  <c:v>199.25</c:v>
                </c:pt>
                <c:pt idx="381">
                  <c:v>199.85</c:v>
                </c:pt>
                <c:pt idx="382">
                  <c:v>200.45</c:v>
                </c:pt>
                <c:pt idx="383">
                  <c:v>201.06</c:v>
                </c:pt>
                <c:pt idx="384">
                  <c:v>201.67</c:v>
                </c:pt>
                <c:pt idx="385">
                  <c:v>202.27</c:v>
                </c:pt>
                <c:pt idx="386">
                  <c:v>202.88</c:v>
                </c:pt>
                <c:pt idx="387">
                  <c:v>203.49</c:v>
                </c:pt>
                <c:pt idx="388">
                  <c:v>204.1</c:v>
                </c:pt>
                <c:pt idx="389">
                  <c:v>204.71</c:v>
                </c:pt>
                <c:pt idx="390">
                  <c:v>205.32</c:v>
                </c:pt>
                <c:pt idx="391">
                  <c:v>205.93</c:v>
                </c:pt>
                <c:pt idx="392">
                  <c:v>206.54</c:v>
                </c:pt>
                <c:pt idx="393">
                  <c:v>207.16</c:v>
                </c:pt>
                <c:pt idx="394">
                  <c:v>207.77</c:v>
                </c:pt>
                <c:pt idx="395">
                  <c:v>208.39</c:v>
                </c:pt>
                <c:pt idx="396">
                  <c:v>209</c:v>
                </c:pt>
                <c:pt idx="397">
                  <c:v>209.61</c:v>
                </c:pt>
                <c:pt idx="398">
                  <c:v>210.23</c:v>
                </c:pt>
                <c:pt idx="399">
                  <c:v>210.84</c:v>
                </c:pt>
                <c:pt idx="400">
                  <c:v>211.46</c:v>
                </c:pt>
                <c:pt idx="401">
                  <c:v>212.08</c:v>
                </c:pt>
                <c:pt idx="402">
                  <c:v>212.7</c:v>
                </c:pt>
                <c:pt idx="403">
                  <c:v>213.32</c:v>
                </c:pt>
                <c:pt idx="404">
                  <c:v>213.94</c:v>
                </c:pt>
                <c:pt idx="405">
                  <c:v>214.56</c:v>
                </c:pt>
                <c:pt idx="406">
                  <c:v>215.18</c:v>
                </c:pt>
                <c:pt idx="407">
                  <c:v>215.8</c:v>
                </c:pt>
                <c:pt idx="408">
                  <c:v>216.42</c:v>
                </c:pt>
                <c:pt idx="409">
                  <c:v>217.05</c:v>
                </c:pt>
                <c:pt idx="410">
                  <c:v>217.66</c:v>
                </c:pt>
                <c:pt idx="411">
                  <c:v>218.3</c:v>
                </c:pt>
                <c:pt idx="412">
                  <c:v>218.92</c:v>
                </c:pt>
                <c:pt idx="413">
                  <c:v>219.55</c:v>
                </c:pt>
                <c:pt idx="414">
                  <c:v>220.18</c:v>
                </c:pt>
                <c:pt idx="415">
                  <c:v>220.81</c:v>
                </c:pt>
                <c:pt idx="416">
                  <c:v>221.44</c:v>
                </c:pt>
                <c:pt idx="417">
                  <c:v>222.07</c:v>
                </c:pt>
                <c:pt idx="418">
                  <c:v>222.7</c:v>
                </c:pt>
                <c:pt idx="419">
                  <c:v>223.33</c:v>
                </c:pt>
                <c:pt idx="420">
                  <c:v>223.96</c:v>
                </c:pt>
                <c:pt idx="421">
                  <c:v>224.58</c:v>
                </c:pt>
                <c:pt idx="422">
                  <c:v>225.2</c:v>
                </c:pt>
                <c:pt idx="423">
                  <c:v>225.82</c:v>
                </c:pt>
                <c:pt idx="424">
                  <c:v>226.43</c:v>
                </c:pt>
                <c:pt idx="425">
                  <c:v>227.04</c:v>
                </c:pt>
                <c:pt idx="426">
                  <c:v>227.65</c:v>
                </c:pt>
                <c:pt idx="427">
                  <c:v>228.26</c:v>
                </c:pt>
                <c:pt idx="428">
                  <c:v>228.86</c:v>
                </c:pt>
                <c:pt idx="429">
                  <c:v>229.46</c:v>
                </c:pt>
                <c:pt idx="430">
                  <c:v>230.07</c:v>
                </c:pt>
                <c:pt idx="431">
                  <c:v>230.67</c:v>
                </c:pt>
                <c:pt idx="432">
                  <c:v>231.29</c:v>
                </c:pt>
                <c:pt idx="433">
                  <c:v>231.91</c:v>
                </c:pt>
                <c:pt idx="434">
                  <c:v>232.52</c:v>
                </c:pt>
                <c:pt idx="435">
                  <c:v>233.14</c:v>
                </c:pt>
                <c:pt idx="436">
                  <c:v>233.76</c:v>
                </c:pt>
                <c:pt idx="437">
                  <c:v>234.38</c:v>
                </c:pt>
                <c:pt idx="438">
                  <c:v>235</c:v>
                </c:pt>
                <c:pt idx="439">
                  <c:v>235.62</c:v>
                </c:pt>
                <c:pt idx="440">
                  <c:v>236.24</c:v>
                </c:pt>
                <c:pt idx="441">
                  <c:v>236.88</c:v>
                </c:pt>
                <c:pt idx="442">
                  <c:v>237.5</c:v>
                </c:pt>
                <c:pt idx="443">
                  <c:v>238.13</c:v>
                </c:pt>
                <c:pt idx="444">
                  <c:v>238.76</c:v>
                </c:pt>
                <c:pt idx="445">
                  <c:v>239.39</c:v>
                </c:pt>
                <c:pt idx="446">
                  <c:v>240.01</c:v>
                </c:pt>
                <c:pt idx="447">
                  <c:v>240.64</c:v>
                </c:pt>
                <c:pt idx="448">
                  <c:v>241.27</c:v>
                </c:pt>
                <c:pt idx="449">
                  <c:v>241.9</c:v>
                </c:pt>
                <c:pt idx="450">
                  <c:v>242.53</c:v>
                </c:pt>
                <c:pt idx="451">
                  <c:v>243.15</c:v>
                </c:pt>
                <c:pt idx="452">
                  <c:v>243.79</c:v>
                </c:pt>
                <c:pt idx="453">
                  <c:v>244.41</c:v>
                </c:pt>
                <c:pt idx="454">
                  <c:v>245.05</c:v>
                </c:pt>
                <c:pt idx="455">
                  <c:v>245.68</c:v>
                </c:pt>
                <c:pt idx="456">
                  <c:v>246.32</c:v>
                </c:pt>
                <c:pt idx="457">
                  <c:v>246.95</c:v>
                </c:pt>
                <c:pt idx="458">
                  <c:v>247.59</c:v>
                </c:pt>
                <c:pt idx="459">
                  <c:v>248.22</c:v>
                </c:pt>
                <c:pt idx="460">
                  <c:v>248.86</c:v>
                </c:pt>
                <c:pt idx="461">
                  <c:v>249.5</c:v>
                </c:pt>
                <c:pt idx="462">
                  <c:v>250.13</c:v>
                </c:pt>
                <c:pt idx="463">
                  <c:v>250.76</c:v>
                </c:pt>
                <c:pt idx="464">
                  <c:v>251.4</c:v>
                </c:pt>
                <c:pt idx="465">
                  <c:v>252.03</c:v>
                </c:pt>
                <c:pt idx="466">
                  <c:v>252.67</c:v>
                </c:pt>
                <c:pt idx="467">
                  <c:v>253.31</c:v>
                </c:pt>
                <c:pt idx="468">
                  <c:v>253.94</c:v>
                </c:pt>
                <c:pt idx="469">
                  <c:v>254.58</c:v>
                </c:pt>
                <c:pt idx="470">
                  <c:v>255.22</c:v>
                </c:pt>
                <c:pt idx="471">
                  <c:v>255.86</c:v>
                </c:pt>
                <c:pt idx="472">
                  <c:v>256.49</c:v>
                </c:pt>
                <c:pt idx="473">
                  <c:v>257.13</c:v>
                </c:pt>
                <c:pt idx="474">
                  <c:v>257.77999999999997</c:v>
                </c:pt>
                <c:pt idx="475">
                  <c:v>258.42</c:v>
                </c:pt>
                <c:pt idx="476">
                  <c:v>259.05</c:v>
                </c:pt>
                <c:pt idx="477">
                  <c:v>259.7</c:v>
                </c:pt>
                <c:pt idx="478">
                  <c:v>260.33999999999997</c:v>
                </c:pt>
                <c:pt idx="479">
                  <c:v>260.98</c:v>
                </c:pt>
                <c:pt idx="480">
                  <c:v>261.62</c:v>
                </c:pt>
                <c:pt idx="481">
                  <c:v>262.26</c:v>
                </c:pt>
                <c:pt idx="482">
                  <c:v>262.89999999999998</c:v>
                </c:pt>
                <c:pt idx="483">
                  <c:v>263.54000000000002</c:v>
                </c:pt>
                <c:pt idx="484">
                  <c:v>264.19</c:v>
                </c:pt>
                <c:pt idx="485">
                  <c:v>264.83</c:v>
                </c:pt>
                <c:pt idx="486">
                  <c:v>265.47000000000003</c:v>
                </c:pt>
                <c:pt idx="487">
                  <c:v>266.12</c:v>
                </c:pt>
                <c:pt idx="488">
                  <c:v>266.76</c:v>
                </c:pt>
                <c:pt idx="489">
                  <c:v>267.39999999999998</c:v>
                </c:pt>
                <c:pt idx="490">
                  <c:v>268.04000000000002</c:v>
                </c:pt>
                <c:pt idx="491">
                  <c:v>268.69</c:v>
                </c:pt>
                <c:pt idx="492">
                  <c:v>269.33</c:v>
                </c:pt>
                <c:pt idx="493">
                  <c:v>269.97000000000003</c:v>
                </c:pt>
                <c:pt idx="494">
                  <c:v>270.61</c:v>
                </c:pt>
                <c:pt idx="495">
                  <c:v>271.25</c:v>
                </c:pt>
                <c:pt idx="496">
                  <c:v>271.89</c:v>
                </c:pt>
                <c:pt idx="497">
                  <c:v>272.54000000000002</c:v>
                </c:pt>
                <c:pt idx="498">
                  <c:v>273.18</c:v>
                </c:pt>
                <c:pt idx="499">
                  <c:v>273.82</c:v>
                </c:pt>
                <c:pt idx="500">
                  <c:v>274.47000000000003</c:v>
                </c:pt>
                <c:pt idx="501">
                  <c:v>275.11</c:v>
                </c:pt>
                <c:pt idx="502">
                  <c:v>275.75</c:v>
                </c:pt>
                <c:pt idx="503">
                  <c:v>276.39999999999998</c:v>
                </c:pt>
                <c:pt idx="504">
                  <c:v>277.05</c:v>
                </c:pt>
                <c:pt idx="505">
                  <c:v>277.69</c:v>
                </c:pt>
                <c:pt idx="506">
                  <c:v>278.33</c:v>
                </c:pt>
                <c:pt idx="507">
                  <c:v>278.98</c:v>
                </c:pt>
                <c:pt idx="508">
                  <c:v>279.62</c:v>
                </c:pt>
                <c:pt idx="509">
                  <c:v>280.27</c:v>
                </c:pt>
                <c:pt idx="510">
                  <c:v>280.89999999999998</c:v>
                </c:pt>
                <c:pt idx="511">
                  <c:v>281.55</c:v>
                </c:pt>
                <c:pt idx="512">
                  <c:v>282.19</c:v>
                </c:pt>
                <c:pt idx="513">
                  <c:v>282.83999999999997</c:v>
                </c:pt>
                <c:pt idx="514">
                  <c:v>283.48</c:v>
                </c:pt>
                <c:pt idx="515">
                  <c:v>284.13</c:v>
                </c:pt>
                <c:pt idx="516">
                  <c:v>284.77</c:v>
                </c:pt>
                <c:pt idx="517">
                  <c:v>285.42</c:v>
                </c:pt>
                <c:pt idx="518">
                  <c:v>286.07</c:v>
                </c:pt>
                <c:pt idx="519">
                  <c:v>286.70999999999998</c:v>
                </c:pt>
                <c:pt idx="520">
                  <c:v>287.36</c:v>
                </c:pt>
                <c:pt idx="521">
                  <c:v>288.01</c:v>
                </c:pt>
                <c:pt idx="522">
                  <c:v>288.64999999999998</c:v>
                </c:pt>
                <c:pt idx="523">
                  <c:v>289.3</c:v>
                </c:pt>
                <c:pt idx="524">
                  <c:v>289.94</c:v>
                </c:pt>
                <c:pt idx="525">
                  <c:v>290.58999999999997</c:v>
                </c:pt>
                <c:pt idx="526">
                  <c:v>291.24</c:v>
                </c:pt>
                <c:pt idx="527">
                  <c:v>291.89</c:v>
                </c:pt>
                <c:pt idx="528">
                  <c:v>292.52999999999997</c:v>
                </c:pt>
                <c:pt idx="529">
                  <c:v>293.18</c:v>
                </c:pt>
                <c:pt idx="530">
                  <c:v>293.82</c:v>
                </c:pt>
                <c:pt idx="531">
                  <c:v>294.47000000000003</c:v>
                </c:pt>
                <c:pt idx="532">
                  <c:v>295.12</c:v>
                </c:pt>
                <c:pt idx="533">
                  <c:v>295.76</c:v>
                </c:pt>
                <c:pt idx="534">
                  <c:v>296.41000000000003</c:v>
                </c:pt>
                <c:pt idx="535">
                  <c:v>297.05</c:v>
                </c:pt>
                <c:pt idx="536">
                  <c:v>297.7</c:v>
                </c:pt>
                <c:pt idx="537">
                  <c:v>298.35000000000002</c:v>
                </c:pt>
                <c:pt idx="538">
                  <c:v>299</c:v>
                </c:pt>
                <c:pt idx="539">
                  <c:v>299.64999999999998</c:v>
                </c:pt>
                <c:pt idx="540">
                  <c:v>300.3</c:v>
                </c:pt>
                <c:pt idx="541">
                  <c:v>300.95</c:v>
                </c:pt>
                <c:pt idx="542">
                  <c:v>301.58999999999997</c:v>
                </c:pt>
                <c:pt idx="543">
                  <c:v>302.24</c:v>
                </c:pt>
                <c:pt idx="544">
                  <c:v>302.89</c:v>
                </c:pt>
                <c:pt idx="545">
                  <c:v>303.54000000000002</c:v>
                </c:pt>
                <c:pt idx="546">
                  <c:v>304.19</c:v>
                </c:pt>
                <c:pt idx="547">
                  <c:v>304.83999999999997</c:v>
                </c:pt>
                <c:pt idx="548">
                  <c:v>305.5</c:v>
                </c:pt>
                <c:pt idx="549">
                  <c:v>306.14</c:v>
                </c:pt>
                <c:pt idx="550">
                  <c:v>306.79000000000002</c:v>
                </c:pt>
                <c:pt idx="551">
                  <c:v>307.44</c:v>
                </c:pt>
                <c:pt idx="552">
                  <c:v>308.10000000000002</c:v>
                </c:pt>
                <c:pt idx="553">
                  <c:v>308.75</c:v>
                </c:pt>
                <c:pt idx="554">
                  <c:v>309.39999999999998</c:v>
                </c:pt>
                <c:pt idx="555">
                  <c:v>310.05</c:v>
                </c:pt>
                <c:pt idx="556">
                  <c:v>310.7</c:v>
                </c:pt>
                <c:pt idx="557">
                  <c:v>311.35000000000002</c:v>
                </c:pt>
                <c:pt idx="558">
                  <c:v>312</c:v>
                </c:pt>
                <c:pt idx="559">
                  <c:v>312.64999999999998</c:v>
                </c:pt>
                <c:pt idx="560">
                  <c:v>313.3</c:v>
                </c:pt>
                <c:pt idx="561">
                  <c:v>313.95999999999998</c:v>
                </c:pt>
                <c:pt idx="562">
                  <c:v>314.61</c:v>
                </c:pt>
                <c:pt idx="563">
                  <c:v>315.26</c:v>
                </c:pt>
                <c:pt idx="564">
                  <c:v>315.91000000000003</c:v>
                </c:pt>
                <c:pt idx="565">
                  <c:v>316.57</c:v>
                </c:pt>
                <c:pt idx="566">
                  <c:v>317.22000000000003</c:v>
                </c:pt>
                <c:pt idx="567">
                  <c:v>317.87</c:v>
                </c:pt>
                <c:pt idx="568">
                  <c:v>318.52</c:v>
                </c:pt>
                <c:pt idx="569">
                  <c:v>319.16000000000003</c:v>
                </c:pt>
                <c:pt idx="570">
                  <c:v>319.81</c:v>
                </c:pt>
                <c:pt idx="571">
                  <c:v>320.45999999999998</c:v>
                </c:pt>
                <c:pt idx="572">
                  <c:v>321.11</c:v>
                </c:pt>
                <c:pt idx="573">
                  <c:v>321.77</c:v>
                </c:pt>
                <c:pt idx="574">
                  <c:v>322.42</c:v>
                </c:pt>
                <c:pt idx="575">
                  <c:v>323.07</c:v>
                </c:pt>
                <c:pt idx="576">
                  <c:v>323.73</c:v>
                </c:pt>
                <c:pt idx="577">
                  <c:v>324.38</c:v>
                </c:pt>
                <c:pt idx="578">
                  <c:v>325.02999999999997</c:v>
                </c:pt>
                <c:pt idx="579">
                  <c:v>325.69</c:v>
                </c:pt>
                <c:pt idx="580">
                  <c:v>326.33999999999997</c:v>
                </c:pt>
                <c:pt idx="581">
                  <c:v>326.99</c:v>
                </c:pt>
                <c:pt idx="582">
                  <c:v>327.64</c:v>
                </c:pt>
                <c:pt idx="583">
                  <c:v>328.29</c:v>
                </c:pt>
                <c:pt idx="584">
                  <c:v>328.94</c:v>
                </c:pt>
                <c:pt idx="585">
                  <c:v>329.59</c:v>
                </c:pt>
                <c:pt idx="586">
                  <c:v>330.24</c:v>
                </c:pt>
                <c:pt idx="587">
                  <c:v>330.9</c:v>
                </c:pt>
                <c:pt idx="588">
                  <c:v>331.55</c:v>
                </c:pt>
                <c:pt idx="589">
                  <c:v>332.2</c:v>
                </c:pt>
                <c:pt idx="590">
                  <c:v>332.85</c:v>
                </c:pt>
                <c:pt idx="591">
                  <c:v>333.51</c:v>
                </c:pt>
                <c:pt idx="592">
                  <c:v>334.16</c:v>
                </c:pt>
                <c:pt idx="593">
                  <c:v>334.81</c:v>
                </c:pt>
                <c:pt idx="594">
                  <c:v>335.47</c:v>
                </c:pt>
                <c:pt idx="595">
                  <c:v>336.12</c:v>
                </c:pt>
                <c:pt idx="596">
                  <c:v>336.77</c:v>
                </c:pt>
                <c:pt idx="597">
                  <c:v>337.42</c:v>
                </c:pt>
                <c:pt idx="598">
                  <c:v>338.08</c:v>
                </c:pt>
                <c:pt idx="599">
                  <c:v>338.72</c:v>
                </c:pt>
                <c:pt idx="600">
                  <c:v>339.37</c:v>
                </c:pt>
                <c:pt idx="601">
                  <c:v>340.03</c:v>
                </c:pt>
                <c:pt idx="602">
                  <c:v>340.68</c:v>
                </c:pt>
                <c:pt idx="603">
                  <c:v>341.33</c:v>
                </c:pt>
                <c:pt idx="604">
                  <c:v>341.98</c:v>
                </c:pt>
                <c:pt idx="605">
                  <c:v>342.64</c:v>
                </c:pt>
                <c:pt idx="606">
                  <c:v>343.29</c:v>
                </c:pt>
                <c:pt idx="607">
                  <c:v>343.94</c:v>
                </c:pt>
                <c:pt idx="608">
                  <c:v>344.59</c:v>
                </c:pt>
                <c:pt idx="609">
                  <c:v>345.25</c:v>
                </c:pt>
                <c:pt idx="610">
                  <c:v>345.9</c:v>
                </c:pt>
                <c:pt idx="611">
                  <c:v>346.55</c:v>
                </c:pt>
                <c:pt idx="612">
                  <c:v>347.2</c:v>
                </c:pt>
                <c:pt idx="613">
                  <c:v>347.86</c:v>
                </c:pt>
                <c:pt idx="614">
                  <c:v>348.52</c:v>
                </c:pt>
                <c:pt idx="615">
                  <c:v>349.17</c:v>
                </c:pt>
                <c:pt idx="616">
                  <c:v>349.82</c:v>
                </c:pt>
                <c:pt idx="617">
                  <c:v>350.48</c:v>
                </c:pt>
                <c:pt idx="618">
                  <c:v>351.12</c:v>
                </c:pt>
                <c:pt idx="619">
                  <c:v>351.77</c:v>
                </c:pt>
                <c:pt idx="620">
                  <c:v>352.43</c:v>
                </c:pt>
                <c:pt idx="621">
                  <c:v>353.08</c:v>
                </c:pt>
                <c:pt idx="622">
                  <c:v>353.73</c:v>
                </c:pt>
                <c:pt idx="623">
                  <c:v>354.38</c:v>
                </c:pt>
                <c:pt idx="624">
                  <c:v>355.04</c:v>
                </c:pt>
                <c:pt idx="625">
                  <c:v>355.69</c:v>
                </c:pt>
                <c:pt idx="626">
                  <c:v>356.34</c:v>
                </c:pt>
                <c:pt idx="627">
                  <c:v>357</c:v>
                </c:pt>
                <c:pt idx="628">
                  <c:v>357.65</c:v>
                </c:pt>
                <c:pt idx="629">
                  <c:v>358.31</c:v>
                </c:pt>
                <c:pt idx="630">
                  <c:v>358.96</c:v>
                </c:pt>
                <c:pt idx="631">
                  <c:v>359.62</c:v>
                </c:pt>
                <c:pt idx="632">
                  <c:v>360.27</c:v>
                </c:pt>
                <c:pt idx="633">
                  <c:v>360.92</c:v>
                </c:pt>
                <c:pt idx="634">
                  <c:v>361.58</c:v>
                </c:pt>
                <c:pt idx="635">
                  <c:v>362.23</c:v>
                </c:pt>
                <c:pt idx="636">
                  <c:v>362.88</c:v>
                </c:pt>
                <c:pt idx="637">
                  <c:v>363.54</c:v>
                </c:pt>
                <c:pt idx="638">
                  <c:v>364.2</c:v>
                </c:pt>
                <c:pt idx="639">
                  <c:v>364.85</c:v>
                </c:pt>
                <c:pt idx="640">
                  <c:v>365.51</c:v>
                </c:pt>
                <c:pt idx="641">
                  <c:v>366.16</c:v>
                </c:pt>
                <c:pt idx="642">
                  <c:v>366.82</c:v>
                </c:pt>
                <c:pt idx="643">
                  <c:v>367.47</c:v>
                </c:pt>
                <c:pt idx="644">
                  <c:v>368.13</c:v>
                </c:pt>
                <c:pt idx="645">
                  <c:v>369.03</c:v>
                </c:pt>
                <c:pt idx="646">
                  <c:v>369.69</c:v>
                </c:pt>
                <c:pt idx="647">
                  <c:v>370.35</c:v>
                </c:pt>
                <c:pt idx="648">
                  <c:v>371.01</c:v>
                </c:pt>
                <c:pt idx="649">
                  <c:v>371.66</c:v>
                </c:pt>
                <c:pt idx="650">
                  <c:v>372.3</c:v>
                </c:pt>
                <c:pt idx="651">
                  <c:v>372.9</c:v>
                </c:pt>
                <c:pt idx="652">
                  <c:v>373.42</c:v>
                </c:pt>
                <c:pt idx="653">
                  <c:v>373.87</c:v>
                </c:pt>
                <c:pt idx="654">
                  <c:v>374.21</c:v>
                </c:pt>
                <c:pt idx="655">
                  <c:v>374.47</c:v>
                </c:pt>
                <c:pt idx="656">
                  <c:v>374.64</c:v>
                </c:pt>
                <c:pt idx="657">
                  <c:v>374.78</c:v>
                </c:pt>
                <c:pt idx="658">
                  <c:v>374.87</c:v>
                </c:pt>
                <c:pt idx="659">
                  <c:v>374.95</c:v>
                </c:pt>
                <c:pt idx="660">
                  <c:v>375.01</c:v>
                </c:pt>
                <c:pt idx="661">
                  <c:v>375.09</c:v>
                </c:pt>
                <c:pt idx="662">
                  <c:v>375.16</c:v>
                </c:pt>
                <c:pt idx="663">
                  <c:v>375.24</c:v>
                </c:pt>
                <c:pt idx="664">
                  <c:v>375.33</c:v>
                </c:pt>
                <c:pt idx="665">
                  <c:v>375.43</c:v>
                </c:pt>
                <c:pt idx="666">
                  <c:v>375.53</c:v>
                </c:pt>
                <c:pt idx="667">
                  <c:v>375.64</c:v>
                </c:pt>
                <c:pt idx="668">
                  <c:v>375.74</c:v>
                </c:pt>
                <c:pt idx="669">
                  <c:v>375.85</c:v>
                </c:pt>
                <c:pt idx="670">
                  <c:v>375.95</c:v>
                </c:pt>
                <c:pt idx="671">
                  <c:v>376.06</c:v>
                </c:pt>
                <c:pt idx="672">
                  <c:v>376.16</c:v>
                </c:pt>
                <c:pt idx="673">
                  <c:v>376.26</c:v>
                </c:pt>
                <c:pt idx="674">
                  <c:v>376.36</c:v>
                </c:pt>
                <c:pt idx="675">
                  <c:v>376.46</c:v>
                </c:pt>
                <c:pt idx="676">
                  <c:v>376.55</c:v>
                </c:pt>
                <c:pt idx="677">
                  <c:v>376.65</c:v>
                </c:pt>
                <c:pt idx="678">
                  <c:v>376.74</c:v>
                </c:pt>
                <c:pt idx="679">
                  <c:v>376.83</c:v>
                </c:pt>
                <c:pt idx="680">
                  <c:v>376.92</c:v>
                </c:pt>
                <c:pt idx="681">
                  <c:v>377</c:v>
                </c:pt>
                <c:pt idx="682">
                  <c:v>377.08</c:v>
                </c:pt>
                <c:pt idx="683">
                  <c:v>377.16</c:v>
                </c:pt>
                <c:pt idx="684">
                  <c:v>377.24</c:v>
                </c:pt>
                <c:pt idx="685">
                  <c:v>377.32</c:v>
                </c:pt>
                <c:pt idx="686">
                  <c:v>377.39</c:v>
                </c:pt>
                <c:pt idx="687">
                  <c:v>377.46</c:v>
                </c:pt>
                <c:pt idx="688">
                  <c:v>377.53</c:v>
                </c:pt>
                <c:pt idx="689">
                  <c:v>377.6</c:v>
                </c:pt>
                <c:pt idx="690">
                  <c:v>377.67</c:v>
                </c:pt>
                <c:pt idx="691">
                  <c:v>377.74</c:v>
                </c:pt>
                <c:pt idx="692">
                  <c:v>377.8</c:v>
                </c:pt>
                <c:pt idx="693">
                  <c:v>377.86</c:v>
                </c:pt>
                <c:pt idx="694">
                  <c:v>377.92</c:v>
                </c:pt>
                <c:pt idx="695">
                  <c:v>377.97</c:v>
                </c:pt>
                <c:pt idx="696">
                  <c:v>378.03</c:v>
                </c:pt>
                <c:pt idx="697">
                  <c:v>378.08</c:v>
                </c:pt>
                <c:pt idx="698">
                  <c:v>378.14</c:v>
                </c:pt>
                <c:pt idx="699">
                  <c:v>378.19</c:v>
                </c:pt>
                <c:pt idx="700">
                  <c:v>378.24</c:v>
                </c:pt>
                <c:pt idx="701">
                  <c:v>378.29</c:v>
                </c:pt>
                <c:pt idx="702">
                  <c:v>378.34</c:v>
                </c:pt>
                <c:pt idx="703">
                  <c:v>378.39</c:v>
                </c:pt>
                <c:pt idx="704">
                  <c:v>378.43</c:v>
                </c:pt>
                <c:pt idx="705">
                  <c:v>378.5</c:v>
                </c:pt>
                <c:pt idx="706">
                  <c:v>378.54</c:v>
                </c:pt>
                <c:pt idx="707">
                  <c:v>378.59</c:v>
                </c:pt>
                <c:pt idx="708">
                  <c:v>378.63</c:v>
                </c:pt>
                <c:pt idx="709">
                  <c:v>378.67</c:v>
                </c:pt>
                <c:pt idx="710">
                  <c:v>378.73</c:v>
                </c:pt>
                <c:pt idx="711">
                  <c:v>378.82</c:v>
                </c:pt>
                <c:pt idx="712">
                  <c:v>378.98</c:v>
                </c:pt>
                <c:pt idx="713">
                  <c:v>379.24</c:v>
                </c:pt>
                <c:pt idx="714">
                  <c:v>379.6</c:v>
                </c:pt>
                <c:pt idx="715">
                  <c:v>380.06</c:v>
                </c:pt>
                <c:pt idx="716">
                  <c:v>380.59</c:v>
                </c:pt>
                <c:pt idx="717">
                  <c:v>381.17</c:v>
                </c:pt>
                <c:pt idx="718">
                  <c:v>381.76</c:v>
                </c:pt>
                <c:pt idx="719">
                  <c:v>382.35</c:v>
                </c:pt>
                <c:pt idx="720">
                  <c:v>382.94</c:v>
                </c:pt>
                <c:pt idx="721">
                  <c:v>383.52</c:v>
                </c:pt>
                <c:pt idx="722">
                  <c:v>384.09</c:v>
                </c:pt>
                <c:pt idx="723">
                  <c:v>384.65</c:v>
                </c:pt>
                <c:pt idx="724">
                  <c:v>385.22</c:v>
                </c:pt>
                <c:pt idx="725">
                  <c:v>385.79</c:v>
                </c:pt>
                <c:pt idx="726">
                  <c:v>386.36</c:v>
                </c:pt>
                <c:pt idx="727">
                  <c:v>386.94</c:v>
                </c:pt>
                <c:pt idx="728">
                  <c:v>387.52</c:v>
                </c:pt>
                <c:pt idx="729">
                  <c:v>388.1</c:v>
                </c:pt>
                <c:pt idx="730">
                  <c:v>388.68</c:v>
                </c:pt>
                <c:pt idx="731">
                  <c:v>389.27</c:v>
                </c:pt>
                <c:pt idx="732">
                  <c:v>389.85</c:v>
                </c:pt>
                <c:pt idx="733">
                  <c:v>390.44</c:v>
                </c:pt>
                <c:pt idx="734">
                  <c:v>391.03</c:v>
                </c:pt>
                <c:pt idx="735">
                  <c:v>391.62</c:v>
                </c:pt>
                <c:pt idx="736">
                  <c:v>392.2</c:v>
                </c:pt>
                <c:pt idx="737">
                  <c:v>392.79</c:v>
                </c:pt>
                <c:pt idx="738">
                  <c:v>393.38</c:v>
                </c:pt>
                <c:pt idx="739">
                  <c:v>393.98</c:v>
                </c:pt>
                <c:pt idx="740">
                  <c:v>394.57</c:v>
                </c:pt>
                <c:pt idx="741">
                  <c:v>395.17</c:v>
                </c:pt>
                <c:pt idx="742">
                  <c:v>395.77</c:v>
                </c:pt>
                <c:pt idx="743">
                  <c:v>396.37</c:v>
                </c:pt>
                <c:pt idx="744">
                  <c:v>396.97</c:v>
                </c:pt>
                <c:pt idx="745">
                  <c:v>397.57</c:v>
                </c:pt>
                <c:pt idx="746">
                  <c:v>398.17</c:v>
                </c:pt>
                <c:pt idx="747">
                  <c:v>398.78</c:v>
                </c:pt>
                <c:pt idx="748">
                  <c:v>399.38</c:v>
                </c:pt>
                <c:pt idx="749">
                  <c:v>399.99</c:v>
                </c:pt>
                <c:pt idx="750">
                  <c:v>400.6</c:v>
                </c:pt>
                <c:pt idx="751">
                  <c:v>401.21</c:v>
                </c:pt>
                <c:pt idx="752">
                  <c:v>401.82</c:v>
                </c:pt>
                <c:pt idx="753">
                  <c:v>402.42</c:v>
                </c:pt>
                <c:pt idx="754">
                  <c:v>403.03</c:v>
                </c:pt>
                <c:pt idx="755">
                  <c:v>403.65</c:v>
                </c:pt>
                <c:pt idx="756">
                  <c:v>404.26</c:v>
                </c:pt>
                <c:pt idx="757">
                  <c:v>404.88</c:v>
                </c:pt>
                <c:pt idx="758">
                  <c:v>405.5</c:v>
                </c:pt>
                <c:pt idx="759">
                  <c:v>406.12</c:v>
                </c:pt>
                <c:pt idx="760">
                  <c:v>406.74</c:v>
                </c:pt>
                <c:pt idx="761">
                  <c:v>407.36</c:v>
                </c:pt>
                <c:pt idx="762">
                  <c:v>407.98</c:v>
                </c:pt>
                <c:pt idx="763">
                  <c:v>408.6</c:v>
                </c:pt>
                <c:pt idx="764">
                  <c:v>409.22</c:v>
                </c:pt>
                <c:pt idx="765">
                  <c:v>409.84</c:v>
                </c:pt>
                <c:pt idx="766">
                  <c:v>410.47</c:v>
                </c:pt>
                <c:pt idx="767">
                  <c:v>411.09</c:v>
                </c:pt>
                <c:pt idx="768">
                  <c:v>411.71</c:v>
                </c:pt>
                <c:pt idx="769">
                  <c:v>412.34</c:v>
                </c:pt>
                <c:pt idx="770">
                  <c:v>412.97</c:v>
                </c:pt>
                <c:pt idx="771">
                  <c:v>413.6</c:v>
                </c:pt>
                <c:pt idx="772">
                  <c:v>414.22</c:v>
                </c:pt>
                <c:pt idx="773">
                  <c:v>414.85</c:v>
                </c:pt>
                <c:pt idx="774">
                  <c:v>415.48</c:v>
                </c:pt>
                <c:pt idx="775">
                  <c:v>416.11</c:v>
                </c:pt>
                <c:pt idx="776">
                  <c:v>416.74</c:v>
                </c:pt>
                <c:pt idx="777">
                  <c:v>417.37</c:v>
                </c:pt>
                <c:pt idx="778">
                  <c:v>418.01</c:v>
                </c:pt>
                <c:pt idx="779">
                  <c:v>418.64</c:v>
                </c:pt>
                <c:pt idx="780">
                  <c:v>419.27</c:v>
                </c:pt>
                <c:pt idx="781">
                  <c:v>419.91</c:v>
                </c:pt>
                <c:pt idx="782">
                  <c:v>420.54</c:v>
                </c:pt>
                <c:pt idx="783">
                  <c:v>421.17</c:v>
                </c:pt>
                <c:pt idx="784">
                  <c:v>421.81</c:v>
                </c:pt>
                <c:pt idx="785">
                  <c:v>422.44</c:v>
                </c:pt>
                <c:pt idx="786">
                  <c:v>423.09</c:v>
                </c:pt>
                <c:pt idx="787">
                  <c:v>423.72</c:v>
                </c:pt>
                <c:pt idx="788">
                  <c:v>424.36</c:v>
                </c:pt>
                <c:pt idx="789">
                  <c:v>424.99</c:v>
                </c:pt>
                <c:pt idx="790">
                  <c:v>425.63</c:v>
                </c:pt>
                <c:pt idx="791">
                  <c:v>426.27</c:v>
                </c:pt>
                <c:pt idx="792">
                  <c:v>426.91</c:v>
                </c:pt>
                <c:pt idx="793">
                  <c:v>427.55</c:v>
                </c:pt>
                <c:pt idx="794">
                  <c:v>428.19</c:v>
                </c:pt>
                <c:pt idx="795">
                  <c:v>428.83</c:v>
                </c:pt>
                <c:pt idx="796">
                  <c:v>429.46</c:v>
                </c:pt>
                <c:pt idx="797">
                  <c:v>430.1</c:v>
                </c:pt>
                <c:pt idx="798">
                  <c:v>430.75</c:v>
                </c:pt>
                <c:pt idx="799">
                  <c:v>431.39</c:v>
                </c:pt>
                <c:pt idx="800">
                  <c:v>432.03</c:v>
                </c:pt>
                <c:pt idx="801">
                  <c:v>432.67</c:v>
                </c:pt>
                <c:pt idx="802">
                  <c:v>433.31</c:v>
                </c:pt>
                <c:pt idx="803">
                  <c:v>433.95</c:v>
                </c:pt>
                <c:pt idx="804">
                  <c:v>434.6</c:v>
                </c:pt>
                <c:pt idx="805">
                  <c:v>435.24</c:v>
                </c:pt>
                <c:pt idx="806">
                  <c:v>435.88</c:v>
                </c:pt>
                <c:pt idx="807">
                  <c:v>436.52</c:v>
                </c:pt>
                <c:pt idx="808">
                  <c:v>437.16</c:v>
                </c:pt>
                <c:pt idx="809">
                  <c:v>437.8</c:v>
                </c:pt>
                <c:pt idx="810">
                  <c:v>438.44</c:v>
                </c:pt>
                <c:pt idx="811">
                  <c:v>439.09</c:v>
                </c:pt>
                <c:pt idx="812">
                  <c:v>439.73</c:v>
                </c:pt>
                <c:pt idx="813">
                  <c:v>440.38</c:v>
                </c:pt>
                <c:pt idx="814">
                  <c:v>441.02</c:v>
                </c:pt>
                <c:pt idx="815">
                  <c:v>441.67</c:v>
                </c:pt>
                <c:pt idx="816">
                  <c:v>442.31</c:v>
                </c:pt>
                <c:pt idx="817">
                  <c:v>442.96</c:v>
                </c:pt>
                <c:pt idx="818">
                  <c:v>443.61</c:v>
                </c:pt>
                <c:pt idx="819">
                  <c:v>444.25</c:v>
                </c:pt>
                <c:pt idx="820">
                  <c:v>444.9</c:v>
                </c:pt>
                <c:pt idx="821">
                  <c:v>445.55</c:v>
                </c:pt>
                <c:pt idx="822">
                  <c:v>446.2</c:v>
                </c:pt>
                <c:pt idx="823">
                  <c:v>446.84</c:v>
                </c:pt>
                <c:pt idx="824">
                  <c:v>447.49</c:v>
                </c:pt>
                <c:pt idx="825">
                  <c:v>448.14</c:v>
                </c:pt>
                <c:pt idx="826">
                  <c:v>448.78</c:v>
                </c:pt>
                <c:pt idx="827">
                  <c:v>449.43</c:v>
                </c:pt>
                <c:pt idx="828">
                  <c:v>450.08</c:v>
                </c:pt>
                <c:pt idx="829">
                  <c:v>450.73</c:v>
                </c:pt>
                <c:pt idx="830">
                  <c:v>451.38</c:v>
                </c:pt>
                <c:pt idx="831">
                  <c:v>452.03</c:v>
                </c:pt>
                <c:pt idx="832">
                  <c:v>452.68</c:v>
                </c:pt>
                <c:pt idx="833">
                  <c:v>453.32</c:v>
                </c:pt>
                <c:pt idx="834">
                  <c:v>453.97</c:v>
                </c:pt>
                <c:pt idx="835">
                  <c:v>454.62</c:v>
                </c:pt>
                <c:pt idx="836">
                  <c:v>455.27</c:v>
                </c:pt>
                <c:pt idx="837">
                  <c:v>455.92</c:v>
                </c:pt>
                <c:pt idx="838">
                  <c:v>456.58</c:v>
                </c:pt>
                <c:pt idx="839">
                  <c:v>457.23</c:v>
                </c:pt>
                <c:pt idx="840">
                  <c:v>457.88</c:v>
                </c:pt>
                <c:pt idx="841">
                  <c:v>458.53</c:v>
                </c:pt>
                <c:pt idx="842">
                  <c:v>459.18</c:v>
                </c:pt>
                <c:pt idx="843">
                  <c:v>459.83</c:v>
                </c:pt>
                <c:pt idx="844">
                  <c:v>460.49</c:v>
                </c:pt>
                <c:pt idx="845">
                  <c:v>461.14</c:v>
                </c:pt>
                <c:pt idx="846">
                  <c:v>461.79</c:v>
                </c:pt>
                <c:pt idx="847">
                  <c:v>462.44</c:v>
                </c:pt>
                <c:pt idx="848">
                  <c:v>463.09</c:v>
                </c:pt>
                <c:pt idx="849">
                  <c:v>463.74</c:v>
                </c:pt>
                <c:pt idx="850">
                  <c:v>464.39</c:v>
                </c:pt>
                <c:pt idx="851">
                  <c:v>465.04</c:v>
                </c:pt>
                <c:pt idx="852">
                  <c:v>465.7</c:v>
                </c:pt>
                <c:pt idx="853">
                  <c:v>466.35</c:v>
                </c:pt>
                <c:pt idx="854">
                  <c:v>467.01</c:v>
                </c:pt>
                <c:pt idx="855">
                  <c:v>467.66</c:v>
                </c:pt>
                <c:pt idx="856">
                  <c:v>468.31</c:v>
                </c:pt>
                <c:pt idx="857">
                  <c:v>468.97</c:v>
                </c:pt>
                <c:pt idx="858">
                  <c:v>469.62</c:v>
                </c:pt>
                <c:pt idx="859">
                  <c:v>470.28</c:v>
                </c:pt>
                <c:pt idx="860">
                  <c:v>470.93</c:v>
                </c:pt>
                <c:pt idx="861">
                  <c:v>471.59</c:v>
                </c:pt>
                <c:pt idx="862">
                  <c:v>472.24</c:v>
                </c:pt>
                <c:pt idx="863">
                  <c:v>472.9</c:v>
                </c:pt>
                <c:pt idx="864">
                  <c:v>473.55</c:v>
                </c:pt>
                <c:pt idx="865">
                  <c:v>474.2</c:v>
                </c:pt>
                <c:pt idx="866">
                  <c:v>474.86</c:v>
                </c:pt>
                <c:pt idx="867">
                  <c:v>475.52</c:v>
                </c:pt>
                <c:pt idx="868">
                  <c:v>476.17</c:v>
                </c:pt>
                <c:pt idx="869">
                  <c:v>476.83</c:v>
                </c:pt>
                <c:pt idx="870">
                  <c:v>477.49</c:v>
                </c:pt>
                <c:pt idx="871">
                  <c:v>478.14</c:v>
                </c:pt>
                <c:pt idx="872">
                  <c:v>478.8</c:v>
                </c:pt>
                <c:pt idx="873">
                  <c:v>479.46</c:v>
                </c:pt>
                <c:pt idx="874">
                  <c:v>480.11</c:v>
                </c:pt>
                <c:pt idx="875">
                  <c:v>480.76</c:v>
                </c:pt>
                <c:pt idx="876">
                  <c:v>481.42</c:v>
                </c:pt>
                <c:pt idx="877">
                  <c:v>482.07</c:v>
                </c:pt>
                <c:pt idx="878">
                  <c:v>482.73</c:v>
                </c:pt>
                <c:pt idx="879">
                  <c:v>483.38</c:v>
                </c:pt>
                <c:pt idx="880">
                  <c:v>484.04</c:v>
                </c:pt>
                <c:pt idx="881">
                  <c:v>484.69</c:v>
                </c:pt>
                <c:pt idx="882">
                  <c:v>485.36</c:v>
                </c:pt>
                <c:pt idx="883">
                  <c:v>486.01</c:v>
                </c:pt>
                <c:pt idx="884">
                  <c:v>486.66</c:v>
                </c:pt>
                <c:pt idx="885">
                  <c:v>487.32</c:v>
                </c:pt>
                <c:pt idx="886">
                  <c:v>487.98</c:v>
                </c:pt>
                <c:pt idx="887">
                  <c:v>488.63</c:v>
                </c:pt>
                <c:pt idx="888">
                  <c:v>489.28</c:v>
                </c:pt>
                <c:pt idx="889">
                  <c:v>489.94</c:v>
                </c:pt>
                <c:pt idx="890">
                  <c:v>490.59</c:v>
                </c:pt>
                <c:pt idx="891">
                  <c:v>491.24</c:v>
                </c:pt>
                <c:pt idx="892">
                  <c:v>491.9</c:v>
                </c:pt>
                <c:pt idx="893">
                  <c:v>492.55</c:v>
                </c:pt>
                <c:pt idx="894">
                  <c:v>493.2</c:v>
                </c:pt>
                <c:pt idx="895">
                  <c:v>493.86</c:v>
                </c:pt>
                <c:pt idx="896">
                  <c:v>494.51</c:v>
                </c:pt>
                <c:pt idx="897">
                  <c:v>495.16</c:v>
                </c:pt>
                <c:pt idx="898">
                  <c:v>495.82</c:v>
                </c:pt>
                <c:pt idx="899">
                  <c:v>496.47</c:v>
                </c:pt>
                <c:pt idx="900">
                  <c:v>497.12</c:v>
                </c:pt>
                <c:pt idx="901">
                  <c:v>497.78</c:v>
                </c:pt>
                <c:pt idx="902">
                  <c:v>498.42</c:v>
                </c:pt>
                <c:pt idx="903">
                  <c:v>499.07</c:v>
                </c:pt>
                <c:pt idx="904">
                  <c:v>499.72</c:v>
                </c:pt>
                <c:pt idx="905">
                  <c:v>500.37</c:v>
                </c:pt>
                <c:pt idx="906">
                  <c:v>501.02</c:v>
                </c:pt>
                <c:pt idx="907">
                  <c:v>501.67</c:v>
                </c:pt>
                <c:pt idx="908">
                  <c:v>502.32</c:v>
                </c:pt>
                <c:pt idx="909">
                  <c:v>502.98</c:v>
                </c:pt>
                <c:pt idx="910">
                  <c:v>503.63</c:v>
                </c:pt>
                <c:pt idx="911">
                  <c:v>504.28</c:v>
                </c:pt>
                <c:pt idx="912">
                  <c:v>504.93</c:v>
                </c:pt>
                <c:pt idx="913">
                  <c:v>505.57</c:v>
                </c:pt>
                <c:pt idx="914">
                  <c:v>506.22</c:v>
                </c:pt>
                <c:pt idx="915">
                  <c:v>506.87</c:v>
                </c:pt>
                <c:pt idx="916">
                  <c:v>507.52</c:v>
                </c:pt>
                <c:pt idx="917">
                  <c:v>508.17</c:v>
                </c:pt>
                <c:pt idx="918">
                  <c:v>508.82</c:v>
                </c:pt>
                <c:pt idx="919">
                  <c:v>509.47</c:v>
                </c:pt>
                <c:pt idx="920">
                  <c:v>510.12</c:v>
                </c:pt>
                <c:pt idx="921">
                  <c:v>510.77</c:v>
                </c:pt>
                <c:pt idx="922">
                  <c:v>511.42</c:v>
                </c:pt>
                <c:pt idx="923">
                  <c:v>512.07000000000005</c:v>
                </c:pt>
                <c:pt idx="924">
                  <c:v>512.72</c:v>
                </c:pt>
                <c:pt idx="925">
                  <c:v>513.37</c:v>
                </c:pt>
                <c:pt idx="926">
                  <c:v>514.02</c:v>
                </c:pt>
                <c:pt idx="927">
                  <c:v>514.66999999999996</c:v>
                </c:pt>
                <c:pt idx="928">
                  <c:v>515.32000000000005</c:v>
                </c:pt>
                <c:pt idx="929">
                  <c:v>515.97</c:v>
                </c:pt>
                <c:pt idx="930">
                  <c:v>516.62</c:v>
                </c:pt>
                <c:pt idx="931">
                  <c:v>517.26</c:v>
                </c:pt>
                <c:pt idx="932">
                  <c:v>517.91</c:v>
                </c:pt>
                <c:pt idx="933">
                  <c:v>518.55999999999995</c:v>
                </c:pt>
                <c:pt idx="934">
                  <c:v>519.21</c:v>
                </c:pt>
                <c:pt idx="935">
                  <c:v>519.86</c:v>
                </c:pt>
                <c:pt idx="936">
                  <c:v>520.51</c:v>
                </c:pt>
                <c:pt idx="937">
                  <c:v>521.16</c:v>
                </c:pt>
                <c:pt idx="938">
                  <c:v>521.80999999999995</c:v>
                </c:pt>
                <c:pt idx="939">
                  <c:v>522.46</c:v>
                </c:pt>
                <c:pt idx="940">
                  <c:v>523.11</c:v>
                </c:pt>
                <c:pt idx="941">
                  <c:v>523.76</c:v>
                </c:pt>
                <c:pt idx="942">
                  <c:v>524.41</c:v>
                </c:pt>
                <c:pt idx="943">
                  <c:v>525.05999999999995</c:v>
                </c:pt>
                <c:pt idx="944">
                  <c:v>525.71</c:v>
                </c:pt>
                <c:pt idx="945">
                  <c:v>526.36</c:v>
                </c:pt>
                <c:pt idx="946">
                  <c:v>527.01</c:v>
                </c:pt>
                <c:pt idx="947">
                  <c:v>527.65</c:v>
                </c:pt>
                <c:pt idx="948">
                  <c:v>528.30999999999995</c:v>
                </c:pt>
                <c:pt idx="949">
                  <c:v>528.96</c:v>
                </c:pt>
                <c:pt idx="950">
                  <c:v>529.6</c:v>
                </c:pt>
                <c:pt idx="951">
                  <c:v>530.25</c:v>
                </c:pt>
                <c:pt idx="952">
                  <c:v>530.91</c:v>
                </c:pt>
                <c:pt idx="953">
                  <c:v>531.55999999999995</c:v>
                </c:pt>
                <c:pt idx="954">
                  <c:v>532.22</c:v>
                </c:pt>
                <c:pt idx="955">
                  <c:v>532.87</c:v>
                </c:pt>
                <c:pt idx="956">
                  <c:v>533.53</c:v>
                </c:pt>
                <c:pt idx="957">
                  <c:v>534.17999999999995</c:v>
                </c:pt>
                <c:pt idx="958">
                  <c:v>534.83000000000004</c:v>
                </c:pt>
                <c:pt idx="959">
                  <c:v>535.49</c:v>
                </c:pt>
                <c:pt idx="960">
                  <c:v>536.14</c:v>
                </c:pt>
                <c:pt idx="961">
                  <c:v>536.79999999999995</c:v>
                </c:pt>
                <c:pt idx="962">
                  <c:v>537.45000000000005</c:v>
                </c:pt>
                <c:pt idx="963">
                  <c:v>538.11</c:v>
                </c:pt>
                <c:pt idx="964">
                  <c:v>538.76</c:v>
                </c:pt>
                <c:pt idx="965">
                  <c:v>539.41</c:v>
                </c:pt>
                <c:pt idx="966">
                  <c:v>540.07000000000005</c:v>
                </c:pt>
                <c:pt idx="967">
                  <c:v>540.72</c:v>
                </c:pt>
                <c:pt idx="968">
                  <c:v>541.37</c:v>
                </c:pt>
                <c:pt idx="969">
                  <c:v>542.03</c:v>
                </c:pt>
                <c:pt idx="970">
                  <c:v>542.67999999999995</c:v>
                </c:pt>
                <c:pt idx="971">
                  <c:v>543.34</c:v>
                </c:pt>
                <c:pt idx="972">
                  <c:v>543.99</c:v>
                </c:pt>
                <c:pt idx="973">
                  <c:v>544.65</c:v>
                </c:pt>
                <c:pt idx="974">
                  <c:v>545.30999999999995</c:v>
                </c:pt>
                <c:pt idx="975">
                  <c:v>545.97</c:v>
                </c:pt>
                <c:pt idx="976">
                  <c:v>546.63</c:v>
                </c:pt>
                <c:pt idx="977">
                  <c:v>547.29</c:v>
                </c:pt>
                <c:pt idx="978">
                  <c:v>547.94000000000005</c:v>
                </c:pt>
                <c:pt idx="979">
                  <c:v>548.6</c:v>
                </c:pt>
                <c:pt idx="980">
                  <c:v>549.26</c:v>
                </c:pt>
                <c:pt idx="981">
                  <c:v>549.92999999999995</c:v>
                </c:pt>
                <c:pt idx="982">
                  <c:v>550.59</c:v>
                </c:pt>
                <c:pt idx="983">
                  <c:v>551.26</c:v>
                </c:pt>
                <c:pt idx="984">
                  <c:v>551.91999999999996</c:v>
                </c:pt>
                <c:pt idx="985">
                  <c:v>552.59</c:v>
                </c:pt>
                <c:pt idx="986">
                  <c:v>553.26</c:v>
                </c:pt>
                <c:pt idx="987">
                  <c:v>553.92999999999995</c:v>
                </c:pt>
                <c:pt idx="988">
                  <c:v>554.6</c:v>
                </c:pt>
                <c:pt idx="989">
                  <c:v>555.27</c:v>
                </c:pt>
                <c:pt idx="990">
                  <c:v>555.94000000000005</c:v>
                </c:pt>
                <c:pt idx="991">
                  <c:v>556.6</c:v>
                </c:pt>
                <c:pt idx="992">
                  <c:v>557.28</c:v>
                </c:pt>
                <c:pt idx="993">
                  <c:v>557.96</c:v>
                </c:pt>
                <c:pt idx="994">
                  <c:v>558.63</c:v>
                </c:pt>
                <c:pt idx="995">
                  <c:v>559.30999999999995</c:v>
                </c:pt>
                <c:pt idx="996">
                  <c:v>559.99</c:v>
                </c:pt>
                <c:pt idx="997">
                  <c:v>560.66999999999996</c:v>
                </c:pt>
                <c:pt idx="998">
                  <c:v>561.35</c:v>
                </c:pt>
                <c:pt idx="999">
                  <c:v>562.03</c:v>
                </c:pt>
                <c:pt idx="1000">
                  <c:v>562.71</c:v>
                </c:pt>
                <c:pt idx="1001">
                  <c:v>563.39</c:v>
                </c:pt>
                <c:pt idx="1002">
                  <c:v>564.07000000000005</c:v>
                </c:pt>
                <c:pt idx="1003">
                  <c:v>564.75</c:v>
                </c:pt>
                <c:pt idx="1004">
                  <c:v>565.42999999999995</c:v>
                </c:pt>
              </c:numCache>
            </c:numRef>
          </c:xVal>
          <c:yVal>
            <c:numRef>
              <c:f>Sheet3!$D$2:$D$1580</c:f>
              <c:numCache>
                <c:formatCode>General</c:formatCode>
                <c:ptCount val="1579"/>
                <c:pt idx="0">
                  <c:v>98.607299999999995</c:v>
                </c:pt>
                <c:pt idx="1">
                  <c:v>98.594949999999997</c:v>
                </c:pt>
                <c:pt idx="2">
                  <c:v>98.561689999999999</c:v>
                </c:pt>
                <c:pt idx="3">
                  <c:v>98.557410000000004</c:v>
                </c:pt>
                <c:pt idx="4">
                  <c:v>98.578320000000005</c:v>
                </c:pt>
                <c:pt idx="5">
                  <c:v>98.560739999999996</c:v>
                </c:pt>
                <c:pt idx="6">
                  <c:v>98.555030000000002</c:v>
                </c:pt>
                <c:pt idx="7">
                  <c:v>98.545529999999999</c:v>
                </c:pt>
                <c:pt idx="8">
                  <c:v>98.533180000000002</c:v>
                </c:pt>
                <c:pt idx="9">
                  <c:v>98.52843</c:v>
                </c:pt>
                <c:pt idx="10">
                  <c:v>98.517020000000002</c:v>
                </c:pt>
                <c:pt idx="11">
                  <c:v>98.514169999999993</c:v>
                </c:pt>
                <c:pt idx="12">
                  <c:v>98.501819999999995</c:v>
                </c:pt>
                <c:pt idx="13">
                  <c:v>98.483279999999993</c:v>
                </c:pt>
                <c:pt idx="14">
                  <c:v>98.477109999999996</c:v>
                </c:pt>
                <c:pt idx="15">
                  <c:v>98.469030000000004</c:v>
                </c:pt>
                <c:pt idx="16">
                  <c:v>98.462379999999996</c:v>
                </c:pt>
                <c:pt idx="17">
                  <c:v>98.46</c:v>
                </c:pt>
                <c:pt idx="18">
                  <c:v>98.444800000000001</c:v>
                </c:pt>
                <c:pt idx="19">
                  <c:v>98.434820000000002</c:v>
                </c:pt>
                <c:pt idx="20">
                  <c:v>98.415809999999993</c:v>
                </c:pt>
                <c:pt idx="21">
                  <c:v>98.412009999999995</c:v>
                </c:pt>
                <c:pt idx="22">
                  <c:v>98.403930000000003</c:v>
                </c:pt>
                <c:pt idx="23">
                  <c:v>98.393950000000004</c:v>
                </c:pt>
                <c:pt idx="24">
                  <c:v>98.38588</c:v>
                </c:pt>
                <c:pt idx="25">
                  <c:v>98.376850000000005</c:v>
                </c:pt>
                <c:pt idx="26">
                  <c:v>98.366399999999999</c:v>
                </c:pt>
                <c:pt idx="27">
                  <c:v>98.349289999999996</c:v>
                </c:pt>
                <c:pt idx="28">
                  <c:v>98.346440000000001</c:v>
                </c:pt>
                <c:pt idx="29">
                  <c:v>98.338840000000005</c:v>
                </c:pt>
                <c:pt idx="30">
                  <c:v>98.331230000000005</c:v>
                </c:pt>
                <c:pt idx="31">
                  <c:v>98.31223</c:v>
                </c:pt>
                <c:pt idx="32">
                  <c:v>98.305099999999996</c:v>
                </c:pt>
                <c:pt idx="33">
                  <c:v>98.295119999999997</c:v>
                </c:pt>
                <c:pt idx="34">
                  <c:v>98.283240000000006</c:v>
                </c:pt>
                <c:pt idx="35">
                  <c:v>98.286090000000002</c:v>
                </c:pt>
                <c:pt idx="36">
                  <c:v>98.270889999999994</c:v>
                </c:pt>
                <c:pt idx="37">
                  <c:v>98.263289999999998</c:v>
                </c:pt>
                <c:pt idx="38">
                  <c:v>98.249030000000005</c:v>
                </c:pt>
                <c:pt idx="39">
                  <c:v>98.236199999999997</c:v>
                </c:pt>
                <c:pt idx="40">
                  <c:v>98.232399999999998</c:v>
                </c:pt>
                <c:pt idx="41">
                  <c:v>98.224800000000002</c:v>
                </c:pt>
                <c:pt idx="42">
                  <c:v>98.212440000000001</c:v>
                </c:pt>
                <c:pt idx="43">
                  <c:v>98.202460000000002</c:v>
                </c:pt>
                <c:pt idx="44">
                  <c:v>98.192959999999999</c:v>
                </c:pt>
                <c:pt idx="45">
                  <c:v>98.178229999999999</c:v>
                </c:pt>
                <c:pt idx="46">
                  <c:v>98.179180000000002</c:v>
                </c:pt>
                <c:pt idx="47">
                  <c:v>98.16968</c:v>
                </c:pt>
                <c:pt idx="48">
                  <c:v>98.1464</c:v>
                </c:pt>
                <c:pt idx="49">
                  <c:v>98.144019999999998</c:v>
                </c:pt>
                <c:pt idx="50">
                  <c:v>98.135469999999998</c:v>
                </c:pt>
                <c:pt idx="51">
                  <c:v>98.131190000000004</c:v>
                </c:pt>
                <c:pt idx="52">
                  <c:v>98.112660000000005</c:v>
                </c:pt>
                <c:pt idx="53">
                  <c:v>98.10933</c:v>
                </c:pt>
                <c:pt idx="54">
                  <c:v>98.097449999999995</c:v>
                </c:pt>
                <c:pt idx="55">
                  <c:v>98.081770000000006</c:v>
                </c:pt>
                <c:pt idx="56">
                  <c:v>98.074169999999995</c:v>
                </c:pt>
                <c:pt idx="57">
                  <c:v>98.066090000000003</c:v>
                </c:pt>
                <c:pt idx="58">
                  <c:v>98.059920000000005</c:v>
                </c:pt>
                <c:pt idx="59">
                  <c:v>98.050889999999995</c:v>
                </c:pt>
                <c:pt idx="60">
                  <c:v>98.031880000000001</c:v>
                </c:pt>
                <c:pt idx="61">
                  <c:v>98.021429999999995</c:v>
                </c:pt>
                <c:pt idx="62">
                  <c:v>98.006219999999999</c:v>
                </c:pt>
                <c:pt idx="63">
                  <c:v>98.007649999999998</c:v>
                </c:pt>
                <c:pt idx="64">
                  <c:v>97.994339999999994</c:v>
                </c:pt>
                <c:pt idx="65">
                  <c:v>97.985789999999994</c:v>
                </c:pt>
                <c:pt idx="66">
                  <c:v>97.975809999999996</c:v>
                </c:pt>
                <c:pt idx="67">
                  <c:v>97.967259999999996</c:v>
                </c:pt>
                <c:pt idx="68">
                  <c:v>97.952529999999996</c:v>
                </c:pt>
                <c:pt idx="69">
                  <c:v>97.952529999999996</c:v>
                </c:pt>
                <c:pt idx="70">
                  <c:v>97.935900000000004</c:v>
                </c:pt>
                <c:pt idx="71">
                  <c:v>97.938749999999999</c:v>
                </c:pt>
                <c:pt idx="72">
                  <c:v>97.935419999999993</c:v>
                </c:pt>
                <c:pt idx="73">
                  <c:v>97.916420000000002</c:v>
                </c:pt>
                <c:pt idx="74">
                  <c:v>97.914519999999996</c:v>
                </c:pt>
                <c:pt idx="75">
                  <c:v>97.905959999999993</c:v>
                </c:pt>
                <c:pt idx="76">
                  <c:v>97.891710000000003</c:v>
                </c:pt>
                <c:pt idx="77">
                  <c:v>97.89076</c:v>
                </c:pt>
                <c:pt idx="78">
                  <c:v>97.873649999999998</c:v>
                </c:pt>
                <c:pt idx="79">
                  <c:v>97.877449999999996</c:v>
                </c:pt>
                <c:pt idx="80">
                  <c:v>97.861770000000007</c:v>
                </c:pt>
                <c:pt idx="81">
                  <c:v>97.844189999999998</c:v>
                </c:pt>
                <c:pt idx="82">
                  <c:v>97.834209999999999</c:v>
                </c:pt>
                <c:pt idx="83">
                  <c:v>97.825659999999999</c:v>
                </c:pt>
                <c:pt idx="84">
                  <c:v>97.821380000000005</c:v>
                </c:pt>
                <c:pt idx="85">
                  <c:v>97.806179999999998</c:v>
                </c:pt>
                <c:pt idx="86">
                  <c:v>97.792879999999997</c:v>
                </c:pt>
                <c:pt idx="87">
                  <c:v>97.78622</c:v>
                </c:pt>
                <c:pt idx="88">
                  <c:v>97.772919999999999</c:v>
                </c:pt>
                <c:pt idx="89">
                  <c:v>97.768640000000005</c:v>
                </c:pt>
                <c:pt idx="90">
                  <c:v>97.755809999999997</c:v>
                </c:pt>
                <c:pt idx="91">
                  <c:v>97.749160000000003</c:v>
                </c:pt>
                <c:pt idx="92">
                  <c:v>97.71875</c:v>
                </c:pt>
                <c:pt idx="93">
                  <c:v>97.731099999999998</c:v>
                </c:pt>
                <c:pt idx="94">
                  <c:v>97.710669999999993</c:v>
                </c:pt>
                <c:pt idx="95">
                  <c:v>97.685490000000001</c:v>
                </c:pt>
                <c:pt idx="96">
                  <c:v>97.685490000000001</c:v>
                </c:pt>
                <c:pt idx="97">
                  <c:v>97.679789999999997</c:v>
                </c:pt>
                <c:pt idx="98">
                  <c:v>97.664109999999994</c:v>
                </c:pt>
                <c:pt idx="99">
                  <c:v>97.653180000000006</c:v>
                </c:pt>
                <c:pt idx="100">
                  <c:v>97.647949999999994</c:v>
                </c:pt>
                <c:pt idx="101">
                  <c:v>97.631799999999998</c:v>
                </c:pt>
                <c:pt idx="102">
                  <c:v>97.625140000000002</c:v>
                </c:pt>
                <c:pt idx="103">
                  <c:v>97.613259999999997</c:v>
                </c:pt>
                <c:pt idx="104">
                  <c:v>97.596630000000005</c:v>
                </c:pt>
                <c:pt idx="105">
                  <c:v>97.594729999999998</c:v>
                </c:pt>
                <c:pt idx="106">
                  <c:v>97.569069999999996</c:v>
                </c:pt>
                <c:pt idx="107">
                  <c:v>97.562899999999999</c:v>
                </c:pt>
                <c:pt idx="108">
                  <c:v>97.550070000000005</c:v>
                </c:pt>
                <c:pt idx="109">
                  <c:v>97.531540000000007</c:v>
                </c:pt>
                <c:pt idx="110">
                  <c:v>97.524410000000003</c:v>
                </c:pt>
                <c:pt idx="111">
                  <c:v>97.504930000000002</c:v>
                </c:pt>
                <c:pt idx="112">
                  <c:v>97.491619999999998</c:v>
                </c:pt>
                <c:pt idx="113">
                  <c:v>97.482590000000002</c:v>
                </c:pt>
                <c:pt idx="114">
                  <c:v>97.465959999999995</c:v>
                </c:pt>
                <c:pt idx="115">
                  <c:v>97.454560000000001</c:v>
                </c:pt>
                <c:pt idx="116">
                  <c:v>97.438400000000001</c:v>
                </c:pt>
                <c:pt idx="117">
                  <c:v>97.430329999999998</c:v>
                </c:pt>
                <c:pt idx="118">
                  <c:v>97.417019999999994</c:v>
                </c:pt>
                <c:pt idx="119">
                  <c:v>97.398970000000006</c:v>
                </c:pt>
                <c:pt idx="120">
                  <c:v>97.383759999999995</c:v>
                </c:pt>
                <c:pt idx="121">
                  <c:v>97.371409999999997</c:v>
                </c:pt>
                <c:pt idx="122">
                  <c:v>97.365710000000007</c:v>
                </c:pt>
                <c:pt idx="123">
                  <c:v>97.345749999999995</c:v>
                </c:pt>
                <c:pt idx="124">
                  <c:v>97.332920000000001</c:v>
                </c:pt>
                <c:pt idx="125">
                  <c:v>97.308689999999999</c:v>
                </c:pt>
                <c:pt idx="126">
                  <c:v>97.303929999999994</c:v>
                </c:pt>
                <c:pt idx="127">
                  <c:v>97.285399999999996</c:v>
                </c:pt>
                <c:pt idx="128">
                  <c:v>97.269720000000007</c:v>
                </c:pt>
                <c:pt idx="129">
                  <c:v>97.24691</c:v>
                </c:pt>
                <c:pt idx="130">
                  <c:v>97.231229999999996</c:v>
                </c:pt>
                <c:pt idx="131">
                  <c:v>97.2089</c:v>
                </c:pt>
                <c:pt idx="132">
                  <c:v>97.195599999999999</c:v>
                </c:pt>
                <c:pt idx="133">
                  <c:v>97.176590000000004</c:v>
                </c:pt>
                <c:pt idx="134">
                  <c:v>97.153779999999998</c:v>
                </c:pt>
                <c:pt idx="135">
                  <c:v>97.136200000000002</c:v>
                </c:pt>
                <c:pt idx="136">
                  <c:v>97.118620000000007</c:v>
                </c:pt>
                <c:pt idx="137">
                  <c:v>97.096760000000003</c:v>
                </c:pt>
                <c:pt idx="138">
                  <c:v>97.077759999999998</c:v>
                </c:pt>
                <c:pt idx="139">
                  <c:v>97.054000000000002</c:v>
                </c:pt>
                <c:pt idx="140">
                  <c:v>97.034989999999993</c:v>
                </c:pt>
                <c:pt idx="141">
                  <c:v>97.016459999999995</c:v>
                </c:pt>
                <c:pt idx="142">
                  <c:v>96.982730000000004</c:v>
                </c:pt>
                <c:pt idx="143">
                  <c:v>96.979399999999998</c:v>
                </c:pt>
                <c:pt idx="144">
                  <c:v>96.950890000000001</c:v>
                </c:pt>
                <c:pt idx="145">
                  <c:v>96.924279999999996</c:v>
                </c:pt>
                <c:pt idx="146">
                  <c:v>96.902900000000002</c:v>
                </c:pt>
                <c:pt idx="147">
                  <c:v>96.875339999999994</c:v>
                </c:pt>
                <c:pt idx="148">
                  <c:v>96.857280000000003</c:v>
                </c:pt>
                <c:pt idx="149">
                  <c:v>96.828770000000006</c:v>
                </c:pt>
                <c:pt idx="150">
                  <c:v>96.805490000000006</c:v>
                </c:pt>
                <c:pt idx="151">
                  <c:v>96.779359999999997</c:v>
                </c:pt>
                <c:pt idx="152">
                  <c:v>96.750370000000004</c:v>
                </c:pt>
                <c:pt idx="153">
                  <c:v>96.732789999999994</c:v>
                </c:pt>
                <c:pt idx="154">
                  <c:v>96.695729999999998</c:v>
                </c:pt>
                <c:pt idx="155">
                  <c:v>96.660089999999997</c:v>
                </c:pt>
                <c:pt idx="156">
                  <c:v>96.658190000000005</c:v>
                </c:pt>
                <c:pt idx="157">
                  <c:v>96.614469999999997</c:v>
                </c:pt>
                <c:pt idx="158">
                  <c:v>96.583590000000001</c:v>
                </c:pt>
                <c:pt idx="159">
                  <c:v>96.554599999999994</c:v>
                </c:pt>
                <c:pt idx="160">
                  <c:v>96.534649999999999</c:v>
                </c:pt>
                <c:pt idx="161">
                  <c:v>96.494259999999997</c:v>
                </c:pt>
                <c:pt idx="162">
                  <c:v>96.46575</c:v>
                </c:pt>
                <c:pt idx="163">
                  <c:v>96.431539999999998</c:v>
                </c:pt>
                <c:pt idx="164">
                  <c:v>96.399230000000003</c:v>
                </c:pt>
                <c:pt idx="165">
                  <c:v>96.36739</c:v>
                </c:pt>
                <c:pt idx="166">
                  <c:v>96.335080000000005</c:v>
                </c:pt>
                <c:pt idx="167">
                  <c:v>96.301820000000006</c:v>
                </c:pt>
                <c:pt idx="168">
                  <c:v>96.264759999999995</c:v>
                </c:pt>
                <c:pt idx="169">
                  <c:v>96.234350000000006</c:v>
                </c:pt>
                <c:pt idx="170">
                  <c:v>96.191580000000002</c:v>
                </c:pt>
                <c:pt idx="171">
                  <c:v>96.176379999999995</c:v>
                </c:pt>
                <c:pt idx="172">
                  <c:v>96.132660000000001</c:v>
                </c:pt>
                <c:pt idx="173">
                  <c:v>96.090850000000003</c:v>
                </c:pt>
                <c:pt idx="174">
                  <c:v>96.047129999999996</c:v>
                </c:pt>
                <c:pt idx="175">
                  <c:v>96.013869999999997</c:v>
                </c:pt>
                <c:pt idx="176">
                  <c:v>95.973479999999995</c:v>
                </c:pt>
                <c:pt idx="177">
                  <c:v>95.92407</c:v>
                </c:pt>
                <c:pt idx="178">
                  <c:v>95.859920000000002</c:v>
                </c:pt>
                <c:pt idx="179">
                  <c:v>95.814300000000003</c:v>
                </c:pt>
                <c:pt idx="180">
                  <c:v>95.764889999999994</c:v>
                </c:pt>
                <c:pt idx="181">
                  <c:v>95.724969999999999</c:v>
                </c:pt>
                <c:pt idx="182">
                  <c:v>95.684579999999997</c:v>
                </c:pt>
                <c:pt idx="183">
                  <c:v>95.639439999999993</c:v>
                </c:pt>
                <c:pt idx="184">
                  <c:v>95.5886</c:v>
                </c:pt>
                <c:pt idx="185">
                  <c:v>95.545360000000002</c:v>
                </c:pt>
                <c:pt idx="186">
                  <c:v>95.502120000000005</c:v>
                </c:pt>
                <c:pt idx="187">
                  <c:v>95.449380000000005</c:v>
                </c:pt>
                <c:pt idx="188">
                  <c:v>95.402810000000002</c:v>
                </c:pt>
                <c:pt idx="189">
                  <c:v>95.349599999999995</c:v>
                </c:pt>
                <c:pt idx="190">
                  <c:v>95.301130000000001</c:v>
                </c:pt>
                <c:pt idx="191">
                  <c:v>95.252189999999999</c:v>
                </c:pt>
                <c:pt idx="192">
                  <c:v>95.199920000000006</c:v>
                </c:pt>
                <c:pt idx="193">
                  <c:v>95.156679999999994</c:v>
                </c:pt>
                <c:pt idx="194">
                  <c:v>95.098230000000001</c:v>
                </c:pt>
                <c:pt idx="195">
                  <c:v>95.038839999999993</c:v>
                </c:pt>
                <c:pt idx="196">
                  <c:v>94.987520000000004</c:v>
                </c:pt>
                <c:pt idx="197">
                  <c:v>94.93383</c:v>
                </c:pt>
                <c:pt idx="198">
                  <c:v>94.885360000000006</c:v>
                </c:pt>
                <c:pt idx="199">
                  <c:v>94.824539999999999</c:v>
                </c:pt>
                <c:pt idx="200">
                  <c:v>94.765619999999998</c:v>
                </c:pt>
                <c:pt idx="201">
                  <c:v>94.699569999999994</c:v>
                </c:pt>
                <c:pt idx="202">
                  <c:v>94.645880000000005</c:v>
                </c:pt>
                <c:pt idx="203">
                  <c:v>94.570809999999994</c:v>
                </c:pt>
                <c:pt idx="204">
                  <c:v>94.508080000000007</c:v>
                </c:pt>
                <c:pt idx="205">
                  <c:v>94.449160000000006</c:v>
                </c:pt>
                <c:pt idx="206">
                  <c:v>94.380740000000003</c:v>
                </c:pt>
                <c:pt idx="207">
                  <c:v>94.325149999999994</c:v>
                </c:pt>
                <c:pt idx="208">
                  <c:v>94.258150000000001</c:v>
                </c:pt>
                <c:pt idx="209">
                  <c:v>94.194950000000006</c:v>
                </c:pt>
                <c:pt idx="210">
                  <c:v>94.122730000000004</c:v>
                </c:pt>
                <c:pt idx="211">
                  <c:v>94.068079999999995</c:v>
                </c:pt>
                <c:pt idx="212">
                  <c:v>93.998710000000003</c:v>
                </c:pt>
                <c:pt idx="213">
                  <c:v>93.931240000000003</c:v>
                </c:pt>
                <c:pt idx="214">
                  <c:v>93.862819999999999</c:v>
                </c:pt>
                <c:pt idx="215">
                  <c:v>93.796289999999999</c:v>
                </c:pt>
                <c:pt idx="216">
                  <c:v>93.720740000000006</c:v>
                </c:pt>
                <c:pt idx="217">
                  <c:v>93.650890000000004</c:v>
                </c:pt>
                <c:pt idx="218">
                  <c:v>93.581040000000002</c:v>
                </c:pt>
                <c:pt idx="219">
                  <c:v>93.508340000000004</c:v>
                </c:pt>
                <c:pt idx="220">
                  <c:v>93.43374</c:v>
                </c:pt>
                <c:pt idx="221">
                  <c:v>93.391459999999995</c:v>
                </c:pt>
                <c:pt idx="222">
                  <c:v>93.222769999999997</c:v>
                </c:pt>
                <c:pt idx="223">
                  <c:v>93.220870000000005</c:v>
                </c:pt>
                <c:pt idx="224">
                  <c:v>93.137240000000006</c:v>
                </c:pt>
                <c:pt idx="225">
                  <c:v>93.045060000000007</c:v>
                </c:pt>
                <c:pt idx="226">
                  <c:v>92.980440000000002</c:v>
                </c:pt>
                <c:pt idx="227">
                  <c:v>92.896810000000002</c:v>
                </c:pt>
                <c:pt idx="228">
                  <c:v>92.817939999999993</c:v>
                </c:pt>
                <c:pt idx="229">
                  <c:v>92.730980000000002</c:v>
                </c:pt>
                <c:pt idx="230">
                  <c:v>92.666359999999997</c:v>
                </c:pt>
                <c:pt idx="231">
                  <c:v>92.579880000000003</c:v>
                </c:pt>
                <c:pt idx="232">
                  <c:v>92.506699999999995</c:v>
                </c:pt>
                <c:pt idx="233">
                  <c:v>92.424980000000005</c:v>
                </c:pt>
                <c:pt idx="234">
                  <c:v>92.331850000000003</c:v>
                </c:pt>
                <c:pt idx="235">
                  <c:v>92.245840000000001</c:v>
                </c:pt>
                <c:pt idx="236">
                  <c:v>92.163160000000005</c:v>
                </c:pt>
                <c:pt idx="237">
                  <c:v>92.078109999999995</c:v>
                </c:pt>
                <c:pt idx="238">
                  <c:v>92.00018</c:v>
                </c:pt>
                <c:pt idx="239">
                  <c:v>91.907049999999998</c:v>
                </c:pt>
                <c:pt idx="240">
                  <c:v>91.81962</c:v>
                </c:pt>
                <c:pt idx="241">
                  <c:v>91.732190000000003</c:v>
                </c:pt>
                <c:pt idx="242">
                  <c:v>91.640010000000004</c:v>
                </c:pt>
                <c:pt idx="243">
                  <c:v>91.553529999999995</c:v>
                </c:pt>
                <c:pt idx="244">
                  <c:v>91.468950000000007</c:v>
                </c:pt>
                <c:pt idx="245">
                  <c:v>91.378200000000007</c:v>
                </c:pt>
                <c:pt idx="246">
                  <c:v>91.288870000000003</c:v>
                </c:pt>
                <c:pt idx="247">
                  <c:v>91.190979999999996</c:v>
                </c:pt>
                <c:pt idx="248">
                  <c:v>91.104029999999995</c:v>
                </c:pt>
                <c:pt idx="249">
                  <c:v>91.011849999999995</c:v>
                </c:pt>
                <c:pt idx="250">
                  <c:v>90.912540000000007</c:v>
                </c:pt>
                <c:pt idx="251">
                  <c:v>90.828909999999993</c:v>
                </c:pt>
                <c:pt idx="252">
                  <c:v>90.721050000000005</c:v>
                </c:pt>
                <c:pt idx="253">
                  <c:v>90.635990000000007</c:v>
                </c:pt>
                <c:pt idx="254">
                  <c:v>90.533360000000002</c:v>
                </c:pt>
                <c:pt idx="255">
                  <c:v>90.442599999999999</c:v>
                </c:pt>
                <c:pt idx="256">
                  <c:v>90.343770000000006</c:v>
                </c:pt>
                <c:pt idx="257">
                  <c:v>90.261570000000006</c:v>
                </c:pt>
                <c:pt idx="258">
                  <c:v>90.150379999999998</c:v>
                </c:pt>
                <c:pt idx="259">
                  <c:v>90.053920000000005</c:v>
                </c:pt>
                <c:pt idx="260">
                  <c:v>89.944630000000004</c:v>
                </c:pt>
                <c:pt idx="261">
                  <c:v>89.850080000000005</c:v>
                </c:pt>
                <c:pt idx="262">
                  <c:v>89.754570000000001</c:v>
                </c:pt>
                <c:pt idx="263">
                  <c:v>89.653840000000002</c:v>
                </c:pt>
                <c:pt idx="264">
                  <c:v>89.553100000000001</c:v>
                </c:pt>
                <c:pt idx="265">
                  <c:v>89.449039999999997</c:v>
                </c:pt>
                <c:pt idx="266">
                  <c:v>89.354479999999995</c:v>
                </c:pt>
                <c:pt idx="267">
                  <c:v>89.247569999999996</c:v>
                </c:pt>
                <c:pt idx="268">
                  <c:v>89.143510000000006</c:v>
                </c:pt>
                <c:pt idx="269">
                  <c:v>89.042299999999997</c:v>
                </c:pt>
                <c:pt idx="270">
                  <c:v>88.94014</c:v>
                </c:pt>
                <c:pt idx="271">
                  <c:v>88.837509999999995</c:v>
                </c:pt>
                <c:pt idx="272">
                  <c:v>88.740099999999998</c:v>
                </c:pt>
                <c:pt idx="273">
                  <c:v>88.636039999999994</c:v>
                </c:pt>
                <c:pt idx="274">
                  <c:v>88.534829999999999</c:v>
                </c:pt>
                <c:pt idx="275">
                  <c:v>88.428870000000003</c:v>
                </c:pt>
                <c:pt idx="276">
                  <c:v>88.323859999999996</c:v>
                </c:pt>
                <c:pt idx="277">
                  <c:v>88.221220000000002</c:v>
                </c:pt>
                <c:pt idx="278">
                  <c:v>88.111459999999994</c:v>
                </c:pt>
                <c:pt idx="279">
                  <c:v>88.013099999999994</c:v>
                </c:pt>
                <c:pt idx="280">
                  <c:v>87.907139999999998</c:v>
                </c:pt>
                <c:pt idx="281">
                  <c:v>87.791200000000003</c:v>
                </c:pt>
                <c:pt idx="282">
                  <c:v>87.687619999999995</c:v>
                </c:pt>
                <c:pt idx="283">
                  <c:v>87.582610000000003</c:v>
                </c:pt>
                <c:pt idx="284">
                  <c:v>87.472369999999998</c:v>
                </c:pt>
                <c:pt idx="285">
                  <c:v>87.305589999999995</c:v>
                </c:pt>
                <c:pt idx="286">
                  <c:v>87.199150000000003</c:v>
                </c:pt>
                <c:pt idx="287">
                  <c:v>87.083690000000004</c:v>
                </c:pt>
                <c:pt idx="288">
                  <c:v>86.972499999999997</c:v>
                </c:pt>
                <c:pt idx="289">
                  <c:v>86.862260000000006</c:v>
                </c:pt>
                <c:pt idx="290">
                  <c:v>86.752499999999998</c:v>
                </c:pt>
                <c:pt idx="291">
                  <c:v>86.645589999999999</c:v>
                </c:pt>
                <c:pt idx="292">
                  <c:v>86.531549999999996</c:v>
                </c:pt>
                <c:pt idx="293">
                  <c:v>86.422740000000005</c:v>
                </c:pt>
                <c:pt idx="294">
                  <c:v>86.302999999999997</c:v>
                </c:pt>
                <c:pt idx="295">
                  <c:v>86.201310000000007</c:v>
                </c:pt>
                <c:pt idx="296">
                  <c:v>86.09393</c:v>
                </c:pt>
                <c:pt idx="297">
                  <c:v>85.972759999999994</c:v>
                </c:pt>
                <c:pt idx="298">
                  <c:v>85.865849999999995</c:v>
                </c:pt>
                <c:pt idx="299">
                  <c:v>85.752759999999995</c:v>
                </c:pt>
                <c:pt idx="300">
                  <c:v>85.647270000000006</c:v>
                </c:pt>
                <c:pt idx="301">
                  <c:v>85.535139999999998</c:v>
                </c:pt>
                <c:pt idx="302">
                  <c:v>85.433449999999993</c:v>
                </c:pt>
                <c:pt idx="303">
                  <c:v>85.331289999999996</c:v>
                </c:pt>
                <c:pt idx="304">
                  <c:v>85.230559999999997</c:v>
                </c:pt>
                <c:pt idx="305">
                  <c:v>85.124120000000005</c:v>
                </c:pt>
                <c:pt idx="306">
                  <c:v>85.015309999999999</c:v>
                </c:pt>
                <c:pt idx="307">
                  <c:v>84.979200000000006</c:v>
                </c:pt>
                <c:pt idx="308">
                  <c:v>84.673190000000005</c:v>
                </c:pt>
                <c:pt idx="309">
                  <c:v>84.772030000000001</c:v>
                </c:pt>
                <c:pt idx="310">
                  <c:v>84.603340000000003</c:v>
                </c:pt>
                <c:pt idx="311">
                  <c:v>84.566760000000002</c:v>
                </c:pt>
                <c:pt idx="312">
                  <c:v>84.540149999999997</c:v>
                </c:pt>
                <c:pt idx="313">
                  <c:v>84.357690000000005</c:v>
                </c:pt>
                <c:pt idx="314">
                  <c:v>84.251249999999999</c:v>
                </c:pt>
                <c:pt idx="315">
                  <c:v>84.160970000000006</c:v>
                </c:pt>
                <c:pt idx="316">
                  <c:v>84.066410000000005</c:v>
                </c:pt>
                <c:pt idx="317">
                  <c:v>84.005120000000005</c:v>
                </c:pt>
                <c:pt idx="318">
                  <c:v>83.875399999999999</c:v>
                </c:pt>
                <c:pt idx="319">
                  <c:v>83.821700000000007</c:v>
                </c:pt>
                <c:pt idx="320">
                  <c:v>83.738079999999997</c:v>
                </c:pt>
                <c:pt idx="321">
                  <c:v>83.685810000000004</c:v>
                </c:pt>
                <c:pt idx="322">
                  <c:v>83.604079999999996</c:v>
                </c:pt>
                <c:pt idx="323">
                  <c:v>83.494320000000002</c:v>
                </c:pt>
                <c:pt idx="324">
                  <c:v>83.429699999999997</c:v>
                </c:pt>
                <c:pt idx="325">
                  <c:v>83.372680000000003</c:v>
                </c:pt>
                <c:pt idx="326">
                  <c:v>83.399289999999993</c:v>
                </c:pt>
                <c:pt idx="327">
                  <c:v>83.254840000000002</c:v>
                </c:pt>
                <c:pt idx="328">
                  <c:v>83.241529999999997</c:v>
                </c:pt>
                <c:pt idx="329">
                  <c:v>83.165980000000005</c:v>
                </c:pt>
                <c:pt idx="330">
                  <c:v>83.089960000000005</c:v>
                </c:pt>
                <c:pt idx="331">
                  <c:v>83.110389999999995</c:v>
                </c:pt>
                <c:pt idx="332">
                  <c:v>83.053839999999994</c:v>
                </c:pt>
                <c:pt idx="333">
                  <c:v>83.018209999999996</c:v>
                </c:pt>
                <c:pt idx="334">
                  <c:v>82.898939999999996</c:v>
                </c:pt>
                <c:pt idx="335">
                  <c:v>82.949780000000004</c:v>
                </c:pt>
                <c:pt idx="336">
                  <c:v>82.955960000000005</c:v>
                </c:pt>
                <c:pt idx="337">
                  <c:v>82.843350000000001</c:v>
                </c:pt>
                <c:pt idx="338">
                  <c:v>82.825289999999995</c:v>
                </c:pt>
                <c:pt idx="339">
                  <c:v>82.790130000000005</c:v>
                </c:pt>
                <c:pt idx="340">
                  <c:v>82.760189999999994</c:v>
                </c:pt>
                <c:pt idx="341">
                  <c:v>82.743089999999995</c:v>
                </c:pt>
                <c:pt idx="342">
                  <c:v>82.718850000000003</c:v>
                </c:pt>
                <c:pt idx="343">
                  <c:v>82.699849999999998</c:v>
                </c:pt>
                <c:pt idx="344">
                  <c:v>82.678939999999997</c:v>
                </c:pt>
                <c:pt idx="345">
                  <c:v>82.650909999999996</c:v>
                </c:pt>
                <c:pt idx="346">
                  <c:v>82.629519999999999</c:v>
                </c:pt>
                <c:pt idx="347">
                  <c:v>82.612889999999993</c:v>
                </c:pt>
                <c:pt idx="348">
                  <c:v>82.602919999999997</c:v>
                </c:pt>
                <c:pt idx="349">
                  <c:v>82.577730000000003</c:v>
                </c:pt>
                <c:pt idx="350">
                  <c:v>82.557770000000005</c:v>
                </c:pt>
                <c:pt idx="351">
                  <c:v>82.542090000000002</c:v>
                </c:pt>
                <c:pt idx="352">
                  <c:v>82.528310000000005</c:v>
                </c:pt>
                <c:pt idx="353">
                  <c:v>82.520240000000001</c:v>
                </c:pt>
                <c:pt idx="354">
                  <c:v>82.511679999999998</c:v>
                </c:pt>
                <c:pt idx="355">
                  <c:v>82.487930000000006</c:v>
                </c:pt>
                <c:pt idx="356">
                  <c:v>82.479370000000003</c:v>
                </c:pt>
                <c:pt idx="357">
                  <c:v>82.465119999999999</c:v>
                </c:pt>
                <c:pt idx="358">
                  <c:v>82.456569999999999</c:v>
                </c:pt>
                <c:pt idx="359">
                  <c:v>82.443740000000005</c:v>
                </c:pt>
                <c:pt idx="360">
                  <c:v>82.423299999999998</c:v>
                </c:pt>
                <c:pt idx="361">
                  <c:v>82.416179999999997</c:v>
                </c:pt>
                <c:pt idx="362">
                  <c:v>82.407619999999994</c:v>
                </c:pt>
                <c:pt idx="363">
                  <c:v>82.402869999999993</c:v>
                </c:pt>
                <c:pt idx="364">
                  <c:v>82.386240000000001</c:v>
                </c:pt>
                <c:pt idx="365">
                  <c:v>82.376739999999998</c:v>
                </c:pt>
                <c:pt idx="366">
                  <c:v>82.371510000000001</c:v>
                </c:pt>
                <c:pt idx="367">
                  <c:v>82.35821</c:v>
                </c:pt>
                <c:pt idx="368">
                  <c:v>82.342529999999996</c:v>
                </c:pt>
                <c:pt idx="369">
                  <c:v>82.335400000000007</c:v>
                </c:pt>
                <c:pt idx="370">
                  <c:v>82.318770000000001</c:v>
                </c:pt>
                <c:pt idx="371">
                  <c:v>82.313540000000003</c:v>
                </c:pt>
                <c:pt idx="372">
                  <c:v>82.304990000000004</c:v>
                </c:pt>
                <c:pt idx="373">
                  <c:v>82.296909999999997</c:v>
                </c:pt>
                <c:pt idx="374">
                  <c:v>82.284080000000003</c:v>
                </c:pt>
                <c:pt idx="375">
                  <c:v>82.266030000000001</c:v>
                </c:pt>
                <c:pt idx="376">
                  <c:v>82.272679999999994</c:v>
                </c:pt>
                <c:pt idx="377">
                  <c:v>82.25985</c:v>
                </c:pt>
                <c:pt idx="378">
                  <c:v>82.249399999999994</c:v>
                </c:pt>
                <c:pt idx="379">
                  <c:v>82.241320000000002</c:v>
                </c:pt>
                <c:pt idx="380">
                  <c:v>82.237520000000004</c:v>
                </c:pt>
                <c:pt idx="381">
                  <c:v>82.228489999999994</c:v>
                </c:pt>
                <c:pt idx="382">
                  <c:v>82.212810000000005</c:v>
                </c:pt>
                <c:pt idx="383">
                  <c:v>82.205209999999994</c:v>
                </c:pt>
                <c:pt idx="384">
                  <c:v>82.193799999999996</c:v>
                </c:pt>
                <c:pt idx="385">
                  <c:v>82.193330000000003</c:v>
                </c:pt>
                <c:pt idx="386">
                  <c:v>82.180970000000002</c:v>
                </c:pt>
                <c:pt idx="387">
                  <c:v>82.170990000000003</c:v>
                </c:pt>
                <c:pt idx="388">
                  <c:v>82.160060000000001</c:v>
                </c:pt>
                <c:pt idx="389">
                  <c:v>82.150559999999999</c:v>
                </c:pt>
                <c:pt idx="390">
                  <c:v>82.143429999999995</c:v>
                </c:pt>
                <c:pt idx="391">
                  <c:v>82.131079999999997</c:v>
                </c:pt>
                <c:pt idx="392">
                  <c:v>82.127279999999999</c:v>
                </c:pt>
                <c:pt idx="393">
                  <c:v>82.1173</c:v>
                </c:pt>
                <c:pt idx="394">
                  <c:v>82.107320000000001</c:v>
                </c:pt>
                <c:pt idx="395">
                  <c:v>82.103049999999996</c:v>
                </c:pt>
                <c:pt idx="396">
                  <c:v>82.089740000000006</c:v>
                </c:pt>
                <c:pt idx="397">
                  <c:v>82.077860000000001</c:v>
                </c:pt>
                <c:pt idx="398">
                  <c:v>82.076440000000005</c:v>
                </c:pt>
                <c:pt idx="399">
                  <c:v>82.06456</c:v>
                </c:pt>
                <c:pt idx="400">
                  <c:v>82.056950000000001</c:v>
                </c:pt>
                <c:pt idx="401">
                  <c:v>82.049350000000004</c:v>
                </c:pt>
                <c:pt idx="402">
                  <c:v>82.031300000000002</c:v>
                </c:pt>
                <c:pt idx="403">
                  <c:v>82.029870000000003</c:v>
                </c:pt>
                <c:pt idx="404">
                  <c:v>82.017520000000005</c:v>
                </c:pt>
                <c:pt idx="405">
                  <c:v>82.003259999999997</c:v>
                </c:pt>
                <c:pt idx="406">
                  <c:v>81.988529999999997</c:v>
                </c:pt>
                <c:pt idx="407">
                  <c:v>81.991380000000007</c:v>
                </c:pt>
                <c:pt idx="408">
                  <c:v>81.976179999999999</c:v>
                </c:pt>
                <c:pt idx="409">
                  <c:v>81.969530000000006</c:v>
                </c:pt>
                <c:pt idx="410">
                  <c:v>81.95147</c:v>
                </c:pt>
                <c:pt idx="411">
                  <c:v>81.946240000000003</c:v>
                </c:pt>
                <c:pt idx="412">
                  <c:v>81.933409999999995</c:v>
                </c:pt>
                <c:pt idx="413">
                  <c:v>81.922479999999993</c:v>
                </c:pt>
                <c:pt idx="414">
                  <c:v>81.912509999999997</c:v>
                </c:pt>
                <c:pt idx="415">
                  <c:v>81.893500000000003</c:v>
                </c:pt>
                <c:pt idx="416">
                  <c:v>81.883520000000004</c:v>
                </c:pt>
                <c:pt idx="417">
                  <c:v>81.868319999999997</c:v>
                </c:pt>
                <c:pt idx="418">
                  <c:v>81.855009999999993</c:v>
                </c:pt>
                <c:pt idx="419">
                  <c:v>81.845029999999994</c:v>
                </c:pt>
                <c:pt idx="420">
                  <c:v>81.823650000000001</c:v>
                </c:pt>
                <c:pt idx="421">
                  <c:v>81.807019999999994</c:v>
                </c:pt>
                <c:pt idx="422">
                  <c:v>81.813670000000002</c:v>
                </c:pt>
                <c:pt idx="423">
                  <c:v>81.780889999999999</c:v>
                </c:pt>
                <c:pt idx="424">
                  <c:v>81.75855</c:v>
                </c:pt>
                <c:pt idx="425">
                  <c:v>81.740970000000004</c:v>
                </c:pt>
                <c:pt idx="426">
                  <c:v>81.728620000000006</c:v>
                </c:pt>
                <c:pt idx="427">
                  <c:v>81.696309999999997</c:v>
                </c:pt>
                <c:pt idx="428">
                  <c:v>81.679680000000005</c:v>
                </c:pt>
                <c:pt idx="429">
                  <c:v>81.658289999999994</c:v>
                </c:pt>
                <c:pt idx="430">
                  <c:v>81.631690000000006</c:v>
                </c:pt>
                <c:pt idx="431">
                  <c:v>81.606030000000004</c:v>
                </c:pt>
                <c:pt idx="432">
                  <c:v>81.577039999999997</c:v>
                </c:pt>
                <c:pt idx="433">
                  <c:v>81.553280000000001</c:v>
                </c:pt>
                <c:pt idx="434">
                  <c:v>81.527150000000006</c:v>
                </c:pt>
                <c:pt idx="435">
                  <c:v>81.50197</c:v>
                </c:pt>
                <c:pt idx="436">
                  <c:v>81.463949999999997</c:v>
                </c:pt>
                <c:pt idx="437">
                  <c:v>81.434970000000007</c:v>
                </c:pt>
                <c:pt idx="438">
                  <c:v>81.382230000000007</c:v>
                </c:pt>
                <c:pt idx="439">
                  <c:v>81.397909999999996</c:v>
                </c:pt>
                <c:pt idx="440">
                  <c:v>81.38888</c:v>
                </c:pt>
                <c:pt idx="441">
                  <c:v>81.324259999999995</c:v>
                </c:pt>
                <c:pt idx="442">
                  <c:v>81.292900000000003</c:v>
                </c:pt>
                <c:pt idx="443">
                  <c:v>81.260109999999997</c:v>
                </c:pt>
                <c:pt idx="444">
                  <c:v>81.229699999999994</c:v>
                </c:pt>
                <c:pt idx="445">
                  <c:v>81.203090000000003</c:v>
                </c:pt>
                <c:pt idx="446">
                  <c:v>81.175060000000002</c:v>
                </c:pt>
                <c:pt idx="447">
                  <c:v>81.140370000000004</c:v>
                </c:pt>
                <c:pt idx="448">
                  <c:v>81.112809999999996</c:v>
                </c:pt>
                <c:pt idx="449">
                  <c:v>81.080969999999994</c:v>
                </c:pt>
                <c:pt idx="450">
                  <c:v>81.049139999999994</c:v>
                </c:pt>
                <c:pt idx="451">
                  <c:v>81.028229999999994</c:v>
                </c:pt>
                <c:pt idx="452">
                  <c:v>80.995440000000002</c:v>
                </c:pt>
                <c:pt idx="453">
                  <c:v>80.960759999999993</c:v>
                </c:pt>
                <c:pt idx="454">
                  <c:v>80.940330000000003</c:v>
                </c:pt>
                <c:pt idx="455">
                  <c:v>80.915620000000004</c:v>
                </c:pt>
                <c:pt idx="456">
                  <c:v>80.896140000000003</c:v>
                </c:pt>
                <c:pt idx="457">
                  <c:v>80.870480000000001</c:v>
                </c:pt>
                <c:pt idx="458">
                  <c:v>80.846720000000005</c:v>
                </c:pt>
                <c:pt idx="459">
                  <c:v>80.82011</c:v>
                </c:pt>
                <c:pt idx="460">
                  <c:v>80.79683</c:v>
                </c:pt>
                <c:pt idx="461">
                  <c:v>80.767840000000007</c:v>
                </c:pt>
                <c:pt idx="462">
                  <c:v>80.750259999999997</c:v>
                </c:pt>
                <c:pt idx="463">
                  <c:v>80.726029999999994</c:v>
                </c:pt>
                <c:pt idx="464">
                  <c:v>80.702269999999999</c:v>
                </c:pt>
                <c:pt idx="465">
                  <c:v>80.698939999999993</c:v>
                </c:pt>
                <c:pt idx="466">
                  <c:v>80.667580000000001</c:v>
                </c:pt>
                <c:pt idx="467">
                  <c:v>80.647149999999996</c:v>
                </c:pt>
                <c:pt idx="468">
                  <c:v>80.638120000000001</c:v>
                </c:pt>
                <c:pt idx="469">
                  <c:v>80.609610000000004</c:v>
                </c:pt>
                <c:pt idx="470">
                  <c:v>80.594880000000003</c:v>
                </c:pt>
                <c:pt idx="471">
                  <c:v>80.5792</c:v>
                </c:pt>
                <c:pt idx="472">
                  <c:v>80.553070000000005</c:v>
                </c:pt>
                <c:pt idx="473">
                  <c:v>80.532160000000005</c:v>
                </c:pt>
                <c:pt idx="474">
                  <c:v>80.520759999999996</c:v>
                </c:pt>
                <c:pt idx="475">
                  <c:v>80.500330000000005</c:v>
                </c:pt>
                <c:pt idx="476">
                  <c:v>80.477519999999998</c:v>
                </c:pt>
                <c:pt idx="477">
                  <c:v>80.470870000000005</c:v>
                </c:pt>
                <c:pt idx="478">
                  <c:v>80.447580000000002</c:v>
                </c:pt>
                <c:pt idx="479">
                  <c:v>80.432379999999995</c:v>
                </c:pt>
                <c:pt idx="480">
                  <c:v>80.411000000000001</c:v>
                </c:pt>
                <c:pt idx="481">
                  <c:v>80.399590000000003</c:v>
                </c:pt>
                <c:pt idx="482">
                  <c:v>80.379159999999999</c:v>
                </c:pt>
                <c:pt idx="483">
                  <c:v>80.368229999999997</c:v>
                </c:pt>
                <c:pt idx="484">
                  <c:v>80.360150000000004</c:v>
                </c:pt>
                <c:pt idx="485">
                  <c:v>80.330219999999997</c:v>
                </c:pt>
                <c:pt idx="486">
                  <c:v>80.318809999999999</c:v>
                </c:pt>
                <c:pt idx="487">
                  <c:v>80.303610000000006</c:v>
                </c:pt>
                <c:pt idx="488">
                  <c:v>80.286029999999997</c:v>
                </c:pt>
                <c:pt idx="489">
                  <c:v>80.275099999999995</c:v>
                </c:pt>
                <c:pt idx="490">
                  <c:v>80.248019999999997</c:v>
                </c:pt>
                <c:pt idx="491">
                  <c:v>80.243260000000006</c:v>
                </c:pt>
                <c:pt idx="492">
                  <c:v>80.226159999999993</c:v>
                </c:pt>
                <c:pt idx="493">
                  <c:v>80.210480000000004</c:v>
                </c:pt>
                <c:pt idx="494">
                  <c:v>80.196700000000007</c:v>
                </c:pt>
                <c:pt idx="495">
                  <c:v>80.181970000000007</c:v>
                </c:pt>
                <c:pt idx="496">
                  <c:v>80.163439999999994</c:v>
                </c:pt>
                <c:pt idx="497">
                  <c:v>80.151560000000003</c:v>
                </c:pt>
                <c:pt idx="498">
                  <c:v>80.135400000000004</c:v>
                </c:pt>
                <c:pt idx="499">
                  <c:v>80.117350000000002</c:v>
                </c:pt>
                <c:pt idx="500">
                  <c:v>80.107370000000003</c:v>
                </c:pt>
                <c:pt idx="501">
                  <c:v>80.087890000000002</c:v>
                </c:pt>
                <c:pt idx="502">
                  <c:v>80.07696</c:v>
                </c:pt>
                <c:pt idx="503">
                  <c:v>80.050820000000002</c:v>
                </c:pt>
                <c:pt idx="504">
                  <c:v>80.040840000000003</c:v>
                </c:pt>
                <c:pt idx="505">
                  <c:v>80.022310000000004</c:v>
                </c:pt>
                <c:pt idx="506">
                  <c:v>80.007580000000004</c:v>
                </c:pt>
                <c:pt idx="507">
                  <c:v>79.998559999999998</c:v>
                </c:pt>
                <c:pt idx="508">
                  <c:v>79.9786</c:v>
                </c:pt>
                <c:pt idx="509">
                  <c:v>79.959119999999999</c:v>
                </c:pt>
                <c:pt idx="510">
                  <c:v>79.947710000000001</c:v>
                </c:pt>
                <c:pt idx="511">
                  <c:v>79.926329999999993</c:v>
                </c:pt>
                <c:pt idx="512">
                  <c:v>79.913499999999999</c:v>
                </c:pt>
                <c:pt idx="513">
                  <c:v>79.898769999999999</c:v>
                </c:pt>
                <c:pt idx="514">
                  <c:v>79.875489999999999</c:v>
                </c:pt>
                <c:pt idx="515">
                  <c:v>79.861710000000002</c:v>
                </c:pt>
                <c:pt idx="516">
                  <c:v>79.846980000000002</c:v>
                </c:pt>
                <c:pt idx="517">
                  <c:v>79.827020000000005</c:v>
                </c:pt>
                <c:pt idx="518">
                  <c:v>79.816090000000003</c:v>
                </c:pt>
                <c:pt idx="519">
                  <c:v>79.798509999999993</c:v>
                </c:pt>
                <c:pt idx="520">
                  <c:v>79.782830000000004</c:v>
                </c:pt>
                <c:pt idx="521">
                  <c:v>79.766199999999998</c:v>
                </c:pt>
                <c:pt idx="522">
                  <c:v>79.740539999999996</c:v>
                </c:pt>
                <c:pt idx="523">
                  <c:v>79.725809999999996</c:v>
                </c:pt>
                <c:pt idx="524">
                  <c:v>79.715360000000004</c:v>
                </c:pt>
                <c:pt idx="525">
                  <c:v>79.692080000000004</c:v>
                </c:pt>
                <c:pt idx="526">
                  <c:v>79.677819999999997</c:v>
                </c:pt>
                <c:pt idx="527">
                  <c:v>79.658339999999995</c:v>
                </c:pt>
                <c:pt idx="528">
                  <c:v>79.651210000000006</c:v>
                </c:pt>
                <c:pt idx="529">
                  <c:v>79.624129999999994</c:v>
                </c:pt>
                <c:pt idx="530">
                  <c:v>79.608450000000005</c:v>
                </c:pt>
                <c:pt idx="531">
                  <c:v>79.588970000000003</c:v>
                </c:pt>
                <c:pt idx="532">
                  <c:v>79.578990000000005</c:v>
                </c:pt>
                <c:pt idx="533">
                  <c:v>79.557130000000001</c:v>
                </c:pt>
                <c:pt idx="534">
                  <c:v>79.53622</c:v>
                </c:pt>
                <c:pt idx="535">
                  <c:v>79.5291</c:v>
                </c:pt>
                <c:pt idx="536">
                  <c:v>79.502489999999995</c:v>
                </c:pt>
                <c:pt idx="537">
                  <c:v>79.488230000000001</c:v>
                </c:pt>
                <c:pt idx="538">
                  <c:v>79.469229999999996</c:v>
                </c:pt>
                <c:pt idx="539">
                  <c:v>79.451639999999998</c:v>
                </c:pt>
                <c:pt idx="540">
                  <c:v>79.439769999999996</c:v>
                </c:pt>
                <c:pt idx="541">
                  <c:v>79.418379999999999</c:v>
                </c:pt>
                <c:pt idx="542">
                  <c:v>79.406030000000001</c:v>
                </c:pt>
                <c:pt idx="543">
                  <c:v>79.387500000000003</c:v>
                </c:pt>
                <c:pt idx="544">
                  <c:v>79.369439999999997</c:v>
                </c:pt>
                <c:pt idx="545">
                  <c:v>79.349959999999996</c:v>
                </c:pt>
                <c:pt idx="546">
                  <c:v>79.331429999999997</c:v>
                </c:pt>
                <c:pt idx="547">
                  <c:v>79.312899999999999</c:v>
                </c:pt>
                <c:pt idx="548">
                  <c:v>79.303870000000003</c:v>
                </c:pt>
                <c:pt idx="549">
                  <c:v>79.284390000000002</c:v>
                </c:pt>
                <c:pt idx="550">
                  <c:v>79.262529999999998</c:v>
                </c:pt>
                <c:pt idx="551">
                  <c:v>79.244950000000003</c:v>
                </c:pt>
                <c:pt idx="552">
                  <c:v>79.231170000000006</c:v>
                </c:pt>
                <c:pt idx="553">
                  <c:v>79.214060000000003</c:v>
                </c:pt>
                <c:pt idx="554">
                  <c:v>79.191730000000007</c:v>
                </c:pt>
                <c:pt idx="555">
                  <c:v>79.177480000000003</c:v>
                </c:pt>
                <c:pt idx="556">
                  <c:v>79.167969999999997</c:v>
                </c:pt>
                <c:pt idx="557">
                  <c:v>79.142309999999995</c:v>
                </c:pt>
                <c:pt idx="558">
                  <c:v>79.121409999999997</c:v>
                </c:pt>
                <c:pt idx="559">
                  <c:v>79.107150000000004</c:v>
                </c:pt>
                <c:pt idx="560">
                  <c:v>79.086250000000007</c:v>
                </c:pt>
                <c:pt idx="561">
                  <c:v>79.075320000000005</c:v>
                </c:pt>
                <c:pt idx="562">
                  <c:v>79.059640000000002</c:v>
                </c:pt>
                <c:pt idx="563">
                  <c:v>79.040149999999997</c:v>
                </c:pt>
                <c:pt idx="564">
                  <c:v>79.025419999999997</c:v>
                </c:pt>
                <c:pt idx="565">
                  <c:v>79.005939999999995</c:v>
                </c:pt>
                <c:pt idx="566">
                  <c:v>78.983140000000006</c:v>
                </c:pt>
                <c:pt idx="567">
                  <c:v>78.964600000000004</c:v>
                </c:pt>
                <c:pt idx="568">
                  <c:v>78.954629999999995</c:v>
                </c:pt>
                <c:pt idx="569">
                  <c:v>78.933719999999994</c:v>
                </c:pt>
                <c:pt idx="570">
                  <c:v>78.909959999999998</c:v>
                </c:pt>
                <c:pt idx="571">
                  <c:v>78.888580000000005</c:v>
                </c:pt>
                <c:pt idx="572">
                  <c:v>78.874319999999997</c:v>
                </c:pt>
                <c:pt idx="573">
                  <c:v>78.861019999999996</c:v>
                </c:pt>
                <c:pt idx="574">
                  <c:v>78.842960000000005</c:v>
                </c:pt>
                <c:pt idx="575">
                  <c:v>78.829179999999994</c:v>
                </c:pt>
                <c:pt idx="576">
                  <c:v>78.813029999999998</c:v>
                </c:pt>
                <c:pt idx="577">
                  <c:v>78.794970000000006</c:v>
                </c:pt>
                <c:pt idx="578">
                  <c:v>78.784040000000005</c:v>
                </c:pt>
                <c:pt idx="579">
                  <c:v>78.765990000000002</c:v>
                </c:pt>
                <c:pt idx="580">
                  <c:v>78.747929999999997</c:v>
                </c:pt>
                <c:pt idx="581">
                  <c:v>78.732730000000004</c:v>
                </c:pt>
                <c:pt idx="582">
                  <c:v>78.714669999999998</c:v>
                </c:pt>
                <c:pt idx="583">
                  <c:v>78.698989999999995</c:v>
                </c:pt>
                <c:pt idx="584">
                  <c:v>78.679509999999993</c:v>
                </c:pt>
                <c:pt idx="585">
                  <c:v>78.668099999999995</c:v>
                </c:pt>
                <c:pt idx="586">
                  <c:v>78.649569999999997</c:v>
                </c:pt>
                <c:pt idx="587">
                  <c:v>78.633420000000001</c:v>
                </c:pt>
                <c:pt idx="588">
                  <c:v>78.615840000000006</c:v>
                </c:pt>
                <c:pt idx="589">
                  <c:v>78.601579999999998</c:v>
                </c:pt>
                <c:pt idx="590">
                  <c:v>78.579250000000002</c:v>
                </c:pt>
                <c:pt idx="591">
                  <c:v>78.561670000000007</c:v>
                </c:pt>
                <c:pt idx="592">
                  <c:v>78.542190000000005</c:v>
                </c:pt>
                <c:pt idx="593">
                  <c:v>78.529359999999997</c:v>
                </c:pt>
                <c:pt idx="594">
                  <c:v>78.516050000000007</c:v>
                </c:pt>
                <c:pt idx="595">
                  <c:v>78.494190000000003</c:v>
                </c:pt>
                <c:pt idx="596">
                  <c:v>78.471860000000007</c:v>
                </c:pt>
                <c:pt idx="597">
                  <c:v>78.455709999999996</c:v>
                </c:pt>
                <c:pt idx="598">
                  <c:v>78.441450000000003</c:v>
                </c:pt>
                <c:pt idx="599">
                  <c:v>78.422920000000005</c:v>
                </c:pt>
                <c:pt idx="600">
                  <c:v>78.407240000000002</c:v>
                </c:pt>
                <c:pt idx="601">
                  <c:v>78.378730000000004</c:v>
                </c:pt>
                <c:pt idx="602">
                  <c:v>78.362570000000005</c:v>
                </c:pt>
                <c:pt idx="603">
                  <c:v>78.351169999999996</c:v>
                </c:pt>
                <c:pt idx="604">
                  <c:v>78.32884</c:v>
                </c:pt>
                <c:pt idx="605">
                  <c:v>78.316010000000006</c:v>
                </c:pt>
                <c:pt idx="606">
                  <c:v>78.290350000000004</c:v>
                </c:pt>
                <c:pt idx="607">
                  <c:v>78.277519999999996</c:v>
                </c:pt>
                <c:pt idx="608">
                  <c:v>78.267539999999997</c:v>
                </c:pt>
                <c:pt idx="609">
                  <c:v>78.239980000000003</c:v>
                </c:pt>
                <c:pt idx="610">
                  <c:v>78.220979999999997</c:v>
                </c:pt>
                <c:pt idx="611">
                  <c:v>78.202920000000006</c:v>
                </c:pt>
                <c:pt idx="612">
                  <c:v>78.186769999999996</c:v>
                </c:pt>
                <c:pt idx="613">
                  <c:v>78.168229999999994</c:v>
                </c:pt>
                <c:pt idx="614">
                  <c:v>78.153030000000001</c:v>
                </c:pt>
                <c:pt idx="615">
                  <c:v>78.134020000000007</c:v>
                </c:pt>
                <c:pt idx="616">
                  <c:v>78.117869999999996</c:v>
                </c:pt>
                <c:pt idx="617">
                  <c:v>78.093630000000005</c:v>
                </c:pt>
                <c:pt idx="618">
                  <c:v>78.078429999999997</c:v>
                </c:pt>
                <c:pt idx="619">
                  <c:v>78.059420000000003</c:v>
                </c:pt>
                <c:pt idx="620">
                  <c:v>78.038510000000002</c:v>
                </c:pt>
                <c:pt idx="621">
                  <c:v>78.032809999999998</c:v>
                </c:pt>
                <c:pt idx="622">
                  <c:v>77.984350000000006</c:v>
                </c:pt>
                <c:pt idx="623">
                  <c:v>77.981499999999997</c:v>
                </c:pt>
                <c:pt idx="624">
                  <c:v>77.953460000000007</c:v>
                </c:pt>
                <c:pt idx="625">
                  <c:v>77.952039999999997</c:v>
                </c:pt>
                <c:pt idx="626">
                  <c:v>77.935400000000001</c:v>
                </c:pt>
                <c:pt idx="627">
                  <c:v>77.951080000000005</c:v>
                </c:pt>
                <c:pt idx="628">
                  <c:v>77.906419999999997</c:v>
                </c:pt>
                <c:pt idx="629">
                  <c:v>77.896439999999998</c:v>
                </c:pt>
                <c:pt idx="630">
                  <c:v>77.862229999999997</c:v>
                </c:pt>
                <c:pt idx="631">
                  <c:v>77.860330000000005</c:v>
                </c:pt>
                <c:pt idx="632">
                  <c:v>77.840369999999993</c:v>
                </c:pt>
                <c:pt idx="633">
                  <c:v>77.831339999999997</c:v>
                </c:pt>
                <c:pt idx="634">
                  <c:v>77.804739999999995</c:v>
                </c:pt>
                <c:pt idx="635">
                  <c:v>77.804739999999995</c:v>
                </c:pt>
                <c:pt idx="636">
                  <c:v>77.780029999999996</c:v>
                </c:pt>
                <c:pt idx="637">
                  <c:v>77.77337</c:v>
                </c:pt>
                <c:pt idx="638">
                  <c:v>77.751040000000003</c:v>
                </c:pt>
                <c:pt idx="639">
                  <c:v>77.740110000000001</c:v>
                </c:pt>
                <c:pt idx="640">
                  <c:v>77.709230000000005</c:v>
                </c:pt>
                <c:pt idx="641">
                  <c:v>77.706379999999996</c:v>
                </c:pt>
                <c:pt idx="642">
                  <c:v>77.68262</c:v>
                </c:pt>
                <c:pt idx="643">
                  <c:v>77.628929999999997</c:v>
                </c:pt>
                <c:pt idx="644">
                  <c:v>77.613720000000001</c:v>
                </c:pt>
                <c:pt idx="645">
                  <c:v>77.593289999999996</c:v>
                </c:pt>
                <c:pt idx="646">
                  <c:v>77.587109999999996</c:v>
                </c:pt>
                <c:pt idx="647">
                  <c:v>77.570959999999999</c:v>
                </c:pt>
                <c:pt idx="648">
                  <c:v>77.557649999999995</c:v>
                </c:pt>
                <c:pt idx="649">
                  <c:v>77.531989999999993</c:v>
                </c:pt>
                <c:pt idx="650">
                  <c:v>77.532470000000004</c:v>
                </c:pt>
                <c:pt idx="651">
                  <c:v>77.516310000000004</c:v>
                </c:pt>
                <c:pt idx="652">
                  <c:v>77.498260000000002</c:v>
                </c:pt>
                <c:pt idx="653">
                  <c:v>77.455969999999994</c:v>
                </c:pt>
                <c:pt idx="654">
                  <c:v>77.442660000000004</c:v>
                </c:pt>
                <c:pt idx="655">
                  <c:v>77.434110000000004</c:v>
                </c:pt>
                <c:pt idx="656">
                  <c:v>77.426509999999993</c:v>
                </c:pt>
                <c:pt idx="657">
                  <c:v>77.416529999999995</c:v>
                </c:pt>
                <c:pt idx="658">
                  <c:v>77.402749999999997</c:v>
                </c:pt>
                <c:pt idx="659">
                  <c:v>77.387540000000001</c:v>
                </c:pt>
                <c:pt idx="660">
                  <c:v>77.369960000000006</c:v>
                </c:pt>
                <c:pt idx="661">
                  <c:v>77.358559999999997</c:v>
                </c:pt>
                <c:pt idx="662">
                  <c:v>77.34478</c:v>
                </c:pt>
                <c:pt idx="663">
                  <c:v>77.330520000000007</c:v>
                </c:pt>
                <c:pt idx="664">
                  <c:v>77.322919999999996</c:v>
                </c:pt>
                <c:pt idx="665">
                  <c:v>77.310090000000002</c:v>
                </c:pt>
                <c:pt idx="666">
                  <c:v>77.294409999999999</c:v>
                </c:pt>
                <c:pt idx="667">
                  <c:v>77.287760000000006</c:v>
                </c:pt>
                <c:pt idx="668">
                  <c:v>77.278729999999996</c:v>
                </c:pt>
                <c:pt idx="669">
                  <c:v>77.266379999999998</c:v>
                </c:pt>
                <c:pt idx="670">
                  <c:v>77.249750000000006</c:v>
                </c:pt>
                <c:pt idx="671">
                  <c:v>77.236919999999998</c:v>
                </c:pt>
                <c:pt idx="672">
                  <c:v>77.232169999999996</c:v>
                </c:pt>
                <c:pt idx="673">
                  <c:v>77.223609999999994</c:v>
                </c:pt>
                <c:pt idx="674">
                  <c:v>77.219809999999995</c:v>
                </c:pt>
                <c:pt idx="675">
                  <c:v>77.199380000000005</c:v>
                </c:pt>
                <c:pt idx="676">
                  <c:v>77.189400000000006</c:v>
                </c:pt>
                <c:pt idx="677">
                  <c:v>77.177999999999997</c:v>
                </c:pt>
                <c:pt idx="678">
                  <c:v>77.173249999999996</c:v>
                </c:pt>
                <c:pt idx="679">
                  <c:v>77.162319999999994</c:v>
                </c:pt>
                <c:pt idx="680">
                  <c:v>77.151859999999999</c:v>
                </c:pt>
                <c:pt idx="681">
                  <c:v>77.140460000000004</c:v>
                </c:pt>
                <c:pt idx="682">
                  <c:v>77.133330000000001</c:v>
                </c:pt>
                <c:pt idx="683">
                  <c:v>77.124780000000001</c:v>
                </c:pt>
                <c:pt idx="684">
                  <c:v>77.108620000000002</c:v>
                </c:pt>
                <c:pt idx="685">
                  <c:v>77.095789999999994</c:v>
                </c:pt>
                <c:pt idx="686">
                  <c:v>77.098650000000006</c:v>
                </c:pt>
                <c:pt idx="687">
                  <c:v>77.088189999999997</c:v>
                </c:pt>
                <c:pt idx="688">
                  <c:v>77.083920000000006</c:v>
                </c:pt>
                <c:pt idx="689">
                  <c:v>77.062529999999995</c:v>
                </c:pt>
                <c:pt idx="690">
                  <c:v>77.053979999999996</c:v>
                </c:pt>
                <c:pt idx="691">
                  <c:v>77.053510000000003</c:v>
                </c:pt>
                <c:pt idx="692">
                  <c:v>77.045429999999996</c:v>
                </c:pt>
                <c:pt idx="693">
                  <c:v>77.032120000000006</c:v>
                </c:pt>
                <c:pt idx="694">
                  <c:v>77.020240000000001</c:v>
                </c:pt>
                <c:pt idx="695">
                  <c:v>77.010270000000006</c:v>
                </c:pt>
                <c:pt idx="696">
                  <c:v>76.991730000000004</c:v>
                </c:pt>
                <c:pt idx="697">
                  <c:v>76.996489999999994</c:v>
                </c:pt>
                <c:pt idx="698">
                  <c:v>76.982709999999997</c:v>
                </c:pt>
                <c:pt idx="699">
                  <c:v>76.984129999999993</c:v>
                </c:pt>
                <c:pt idx="700">
                  <c:v>76.959419999999994</c:v>
                </c:pt>
                <c:pt idx="701">
                  <c:v>76.967979999999997</c:v>
                </c:pt>
                <c:pt idx="702">
                  <c:v>76.965130000000002</c:v>
                </c:pt>
                <c:pt idx="703">
                  <c:v>76.947540000000004</c:v>
                </c:pt>
                <c:pt idx="704">
                  <c:v>76.944220000000001</c:v>
                </c:pt>
                <c:pt idx="705">
                  <c:v>76.926640000000006</c:v>
                </c:pt>
                <c:pt idx="706">
                  <c:v>76.924260000000004</c:v>
                </c:pt>
                <c:pt idx="707">
                  <c:v>76.913809999999998</c:v>
                </c:pt>
                <c:pt idx="708">
                  <c:v>76.907160000000005</c:v>
                </c:pt>
                <c:pt idx="709">
                  <c:v>76.898129999999995</c:v>
                </c:pt>
                <c:pt idx="710">
                  <c:v>76.892430000000004</c:v>
                </c:pt>
                <c:pt idx="711">
                  <c:v>76.882450000000006</c:v>
                </c:pt>
                <c:pt idx="712">
                  <c:v>76.875320000000002</c:v>
                </c:pt>
                <c:pt idx="713">
                  <c:v>76.862489999999994</c:v>
                </c:pt>
                <c:pt idx="714">
                  <c:v>76.862970000000004</c:v>
                </c:pt>
                <c:pt idx="715">
                  <c:v>76.860110000000006</c:v>
                </c:pt>
                <c:pt idx="716">
                  <c:v>76.84966</c:v>
                </c:pt>
                <c:pt idx="717">
                  <c:v>76.834460000000007</c:v>
                </c:pt>
                <c:pt idx="718">
                  <c:v>76.83493</c:v>
                </c:pt>
                <c:pt idx="719">
                  <c:v>76.825429999999997</c:v>
                </c:pt>
                <c:pt idx="720">
                  <c:v>76.8202</c:v>
                </c:pt>
                <c:pt idx="721">
                  <c:v>76.814499999999995</c:v>
                </c:pt>
                <c:pt idx="722">
                  <c:v>76.806899999999999</c:v>
                </c:pt>
                <c:pt idx="723">
                  <c:v>76.800719999999998</c:v>
                </c:pt>
                <c:pt idx="724">
                  <c:v>76.79074</c:v>
                </c:pt>
                <c:pt idx="725">
                  <c:v>76.784090000000006</c:v>
                </c:pt>
                <c:pt idx="726">
                  <c:v>76.777439999999999</c:v>
                </c:pt>
                <c:pt idx="727">
                  <c:v>76.767930000000007</c:v>
                </c:pt>
                <c:pt idx="728">
                  <c:v>76.756050000000002</c:v>
                </c:pt>
                <c:pt idx="729">
                  <c:v>76.754630000000006</c:v>
                </c:pt>
                <c:pt idx="730">
                  <c:v>76.740849999999995</c:v>
                </c:pt>
                <c:pt idx="731">
                  <c:v>76.738</c:v>
                </c:pt>
                <c:pt idx="732">
                  <c:v>76.729920000000007</c:v>
                </c:pt>
                <c:pt idx="733">
                  <c:v>76.72184</c:v>
                </c:pt>
                <c:pt idx="734">
                  <c:v>76.709959999999995</c:v>
                </c:pt>
                <c:pt idx="735">
                  <c:v>76.706639999999993</c:v>
                </c:pt>
                <c:pt idx="736">
                  <c:v>76.699979999999996</c:v>
                </c:pt>
                <c:pt idx="737">
                  <c:v>76.690010000000001</c:v>
                </c:pt>
                <c:pt idx="738">
                  <c:v>76.678600000000003</c:v>
                </c:pt>
                <c:pt idx="739">
                  <c:v>76.679079999999999</c:v>
                </c:pt>
                <c:pt idx="740">
                  <c:v>76.662450000000007</c:v>
                </c:pt>
                <c:pt idx="741">
                  <c:v>76.653419999999997</c:v>
                </c:pt>
                <c:pt idx="742">
                  <c:v>76.640110000000007</c:v>
                </c:pt>
                <c:pt idx="743">
                  <c:v>76.632990000000007</c:v>
                </c:pt>
                <c:pt idx="744">
                  <c:v>76.624430000000004</c:v>
                </c:pt>
                <c:pt idx="745">
                  <c:v>76.613029999999995</c:v>
                </c:pt>
                <c:pt idx="746">
                  <c:v>76.604479999999995</c:v>
                </c:pt>
                <c:pt idx="747">
                  <c:v>76.591650000000001</c:v>
                </c:pt>
                <c:pt idx="748">
                  <c:v>76.592119999999994</c:v>
                </c:pt>
                <c:pt idx="749">
                  <c:v>76.583569999999995</c:v>
                </c:pt>
                <c:pt idx="750">
                  <c:v>76.57217</c:v>
                </c:pt>
                <c:pt idx="751">
                  <c:v>76.557910000000007</c:v>
                </c:pt>
                <c:pt idx="752">
                  <c:v>76.555059999999997</c:v>
                </c:pt>
                <c:pt idx="753">
                  <c:v>76.550309999999996</c:v>
                </c:pt>
                <c:pt idx="754">
                  <c:v>76.534630000000007</c:v>
                </c:pt>
                <c:pt idx="755">
                  <c:v>76.520849999999996</c:v>
                </c:pt>
                <c:pt idx="756">
                  <c:v>76.515150000000006</c:v>
                </c:pt>
                <c:pt idx="757">
                  <c:v>76.501840000000001</c:v>
                </c:pt>
                <c:pt idx="758">
                  <c:v>76.494240000000005</c:v>
                </c:pt>
                <c:pt idx="759">
                  <c:v>76.483310000000003</c:v>
                </c:pt>
                <c:pt idx="760">
                  <c:v>76.471909999999994</c:v>
                </c:pt>
                <c:pt idx="761">
                  <c:v>76.461929999999995</c:v>
                </c:pt>
                <c:pt idx="762">
                  <c:v>76.453850000000003</c:v>
                </c:pt>
                <c:pt idx="763">
                  <c:v>76.443399999999997</c:v>
                </c:pt>
                <c:pt idx="764">
                  <c:v>76.432940000000002</c:v>
                </c:pt>
                <c:pt idx="765">
                  <c:v>76.425340000000006</c:v>
                </c:pt>
                <c:pt idx="766">
                  <c:v>76.415840000000003</c:v>
                </c:pt>
                <c:pt idx="767">
                  <c:v>76.411559999999994</c:v>
                </c:pt>
                <c:pt idx="768">
                  <c:v>76.397310000000004</c:v>
                </c:pt>
                <c:pt idx="769">
                  <c:v>76.387799999999999</c:v>
                </c:pt>
                <c:pt idx="770">
                  <c:v>76.379249999999999</c:v>
                </c:pt>
                <c:pt idx="771">
                  <c:v>76.375450000000001</c:v>
                </c:pt>
                <c:pt idx="772">
                  <c:v>76.363569999999996</c:v>
                </c:pt>
                <c:pt idx="773">
                  <c:v>76.353120000000004</c:v>
                </c:pt>
                <c:pt idx="774">
                  <c:v>76.337440000000001</c:v>
                </c:pt>
                <c:pt idx="775">
                  <c:v>76.335059999999999</c:v>
                </c:pt>
                <c:pt idx="776">
                  <c:v>76.322710000000001</c:v>
                </c:pt>
                <c:pt idx="777">
                  <c:v>76.311779999999999</c:v>
                </c:pt>
                <c:pt idx="778">
                  <c:v>76.298000000000002</c:v>
                </c:pt>
                <c:pt idx="779">
                  <c:v>76.288499999999999</c:v>
                </c:pt>
                <c:pt idx="780">
                  <c:v>76.275670000000005</c:v>
                </c:pt>
                <c:pt idx="781">
                  <c:v>76.264259999999993</c:v>
                </c:pt>
                <c:pt idx="782">
                  <c:v>76.258080000000007</c:v>
                </c:pt>
                <c:pt idx="783">
                  <c:v>76.243830000000003</c:v>
                </c:pt>
                <c:pt idx="784">
                  <c:v>76.232900000000001</c:v>
                </c:pt>
                <c:pt idx="785">
                  <c:v>76.216269999999994</c:v>
                </c:pt>
                <c:pt idx="786">
                  <c:v>76.210570000000004</c:v>
                </c:pt>
                <c:pt idx="787">
                  <c:v>76.195359999999994</c:v>
                </c:pt>
                <c:pt idx="788">
                  <c:v>76.184910000000002</c:v>
                </c:pt>
                <c:pt idx="789">
                  <c:v>76.170659999999998</c:v>
                </c:pt>
                <c:pt idx="790">
                  <c:v>76.155929999999998</c:v>
                </c:pt>
                <c:pt idx="791">
                  <c:v>76.143100000000004</c:v>
                </c:pt>
                <c:pt idx="792">
                  <c:v>76.133589999999998</c:v>
                </c:pt>
                <c:pt idx="793">
                  <c:v>76.120760000000004</c:v>
                </c:pt>
                <c:pt idx="794">
                  <c:v>76.108879999999999</c:v>
                </c:pt>
                <c:pt idx="795">
                  <c:v>76.081800000000001</c:v>
                </c:pt>
                <c:pt idx="796">
                  <c:v>76.07705</c:v>
                </c:pt>
                <c:pt idx="797">
                  <c:v>76.060419999999993</c:v>
                </c:pt>
                <c:pt idx="798">
                  <c:v>76.047110000000004</c:v>
                </c:pt>
                <c:pt idx="799">
                  <c:v>76.03143</c:v>
                </c:pt>
                <c:pt idx="800">
                  <c:v>76.022880000000001</c:v>
                </c:pt>
                <c:pt idx="801">
                  <c:v>76.006249999999994</c:v>
                </c:pt>
                <c:pt idx="802">
                  <c:v>75.989140000000006</c:v>
                </c:pt>
                <c:pt idx="803">
                  <c:v>75.97251</c:v>
                </c:pt>
                <c:pt idx="804">
                  <c:v>75.958730000000003</c:v>
                </c:pt>
                <c:pt idx="805">
                  <c:v>75.944000000000003</c:v>
                </c:pt>
                <c:pt idx="806">
                  <c:v>75.944950000000006</c:v>
                </c:pt>
                <c:pt idx="807">
                  <c:v>75.969660000000005</c:v>
                </c:pt>
                <c:pt idx="808">
                  <c:v>75.900760000000005</c:v>
                </c:pt>
                <c:pt idx="809">
                  <c:v>75.844220000000007</c:v>
                </c:pt>
                <c:pt idx="810">
                  <c:v>75.838989999999995</c:v>
                </c:pt>
                <c:pt idx="811">
                  <c:v>75.83614</c:v>
                </c:pt>
                <c:pt idx="812">
                  <c:v>75.823310000000006</c:v>
                </c:pt>
                <c:pt idx="813">
                  <c:v>75.804779999999994</c:v>
                </c:pt>
                <c:pt idx="814">
                  <c:v>75.787199999999999</c:v>
                </c:pt>
                <c:pt idx="815">
                  <c:v>75.764870000000002</c:v>
                </c:pt>
                <c:pt idx="816">
                  <c:v>75.750140000000002</c:v>
                </c:pt>
                <c:pt idx="817">
                  <c:v>75.732560000000007</c:v>
                </c:pt>
                <c:pt idx="818">
                  <c:v>75.711169999999996</c:v>
                </c:pt>
                <c:pt idx="819">
                  <c:v>75.692639999999997</c:v>
                </c:pt>
                <c:pt idx="820">
                  <c:v>75.675539999999998</c:v>
                </c:pt>
                <c:pt idx="821">
                  <c:v>75.652249999999995</c:v>
                </c:pt>
                <c:pt idx="822">
                  <c:v>75.630399999999995</c:v>
                </c:pt>
                <c:pt idx="823">
                  <c:v>75.614239999999995</c:v>
                </c:pt>
                <c:pt idx="824">
                  <c:v>75.595709999999997</c:v>
                </c:pt>
                <c:pt idx="825">
                  <c:v>75.572900000000004</c:v>
                </c:pt>
                <c:pt idx="826">
                  <c:v>75.55247</c:v>
                </c:pt>
                <c:pt idx="827">
                  <c:v>75.532039999999995</c:v>
                </c:pt>
                <c:pt idx="828">
                  <c:v>75.509709999999998</c:v>
                </c:pt>
                <c:pt idx="829">
                  <c:v>75.493549999999999</c:v>
                </c:pt>
                <c:pt idx="830">
                  <c:v>75.469790000000003</c:v>
                </c:pt>
                <c:pt idx="831">
                  <c:v>75.44556</c:v>
                </c:pt>
                <c:pt idx="832">
                  <c:v>75.422280000000001</c:v>
                </c:pt>
                <c:pt idx="833">
                  <c:v>75.403270000000006</c:v>
                </c:pt>
                <c:pt idx="834">
                  <c:v>75.379990000000006</c:v>
                </c:pt>
                <c:pt idx="835">
                  <c:v>75.368579999999994</c:v>
                </c:pt>
                <c:pt idx="836">
                  <c:v>75.344819999999999</c:v>
                </c:pt>
                <c:pt idx="837">
                  <c:v>75.322019999999995</c:v>
                </c:pt>
                <c:pt idx="838">
                  <c:v>75.285899999999998</c:v>
                </c:pt>
                <c:pt idx="839">
                  <c:v>75.270219999999995</c:v>
                </c:pt>
                <c:pt idx="840">
                  <c:v>75.245040000000003</c:v>
                </c:pt>
                <c:pt idx="841">
                  <c:v>75.221760000000003</c:v>
                </c:pt>
                <c:pt idx="842">
                  <c:v>75.191820000000007</c:v>
                </c:pt>
                <c:pt idx="843">
                  <c:v>75.172820000000002</c:v>
                </c:pt>
                <c:pt idx="844">
                  <c:v>75.144310000000004</c:v>
                </c:pt>
                <c:pt idx="845">
                  <c:v>75.118650000000002</c:v>
                </c:pt>
                <c:pt idx="846">
                  <c:v>75.087760000000003</c:v>
                </c:pt>
                <c:pt idx="847">
                  <c:v>75.065899999999999</c:v>
                </c:pt>
                <c:pt idx="848">
                  <c:v>75.039770000000004</c:v>
                </c:pt>
                <c:pt idx="849">
                  <c:v>75.014110000000002</c:v>
                </c:pt>
                <c:pt idx="850">
                  <c:v>74.978949999999998</c:v>
                </c:pt>
                <c:pt idx="851">
                  <c:v>74.957089999999994</c:v>
                </c:pt>
                <c:pt idx="852">
                  <c:v>74.931430000000006</c:v>
                </c:pt>
                <c:pt idx="853">
                  <c:v>74.904830000000004</c:v>
                </c:pt>
                <c:pt idx="854">
                  <c:v>74.862539999999996</c:v>
                </c:pt>
                <c:pt idx="855">
                  <c:v>74.846860000000007</c:v>
                </c:pt>
                <c:pt idx="856">
                  <c:v>74.794110000000003</c:v>
                </c:pt>
                <c:pt idx="857">
                  <c:v>74.783180000000002</c:v>
                </c:pt>
                <c:pt idx="858">
                  <c:v>74.745170000000002</c:v>
                </c:pt>
                <c:pt idx="859">
                  <c:v>74.717609999999993</c:v>
                </c:pt>
                <c:pt idx="860">
                  <c:v>74.639690000000002</c:v>
                </c:pt>
                <c:pt idx="861">
                  <c:v>74.614500000000007</c:v>
                </c:pt>
                <c:pt idx="862">
                  <c:v>74.572209999999998</c:v>
                </c:pt>
                <c:pt idx="863">
                  <c:v>74.539900000000003</c:v>
                </c:pt>
                <c:pt idx="864">
                  <c:v>74.499989999999997</c:v>
                </c:pt>
                <c:pt idx="865">
                  <c:v>74.461020000000005</c:v>
                </c:pt>
                <c:pt idx="866">
                  <c:v>74.423010000000005</c:v>
                </c:pt>
                <c:pt idx="867">
                  <c:v>74.384050000000002</c:v>
                </c:pt>
                <c:pt idx="868">
                  <c:v>74.340810000000005</c:v>
                </c:pt>
                <c:pt idx="869">
                  <c:v>74.298519999999996</c:v>
                </c:pt>
                <c:pt idx="870">
                  <c:v>74.250529999999998</c:v>
                </c:pt>
                <c:pt idx="871">
                  <c:v>74.205860000000001</c:v>
                </c:pt>
                <c:pt idx="872">
                  <c:v>74.157399999999996</c:v>
                </c:pt>
                <c:pt idx="873">
                  <c:v>74.119380000000007</c:v>
                </c:pt>
                <c:pt idx="874">
                  <c:v>74.062359999999998</c:v>
                </c:pt>
                <c:pt idx="875">
                  <c:v>74.012</c:v>
                </c:pt>
                <c:pt idx="876">
                  <c:v>73.957350000000005</c:v>
                </c:pt>
                <c:pt idx="877">
                  <c:v>73.912210000000002</c:v>
                </c:pt>
                <c:pt idx="878">
                  <c:v>73.852339999999998</c:v>
                </c:pt>
                <c:pt idx="879">
                  <c:v>73.796750000000003</c:v>
                </c:pt>
                <c:pt idx="880">
                  <c:v>73.738299999999995</c:v>
                </c:pt>
                <c:pt idx="881">
                  <c:v>73.675579999999997</c:v>
                </c:pt>
                <c:pt idx="882">
                  <c:v>73.620459999999994</c:v>
                </c:pt>
                <c:pt idx="883">
                  <c:v>73.558689999999999</c:v>
                </c:pt>
                <c:pt idx="884">
                  <c:v>73.488839999999996</c:v>
                </c:pt>
                <c:pt idx="885">
                  <c:v>73.440380000000005</c:v>
                </c:pt>
                <c:pt idx="886">
                  <c:v>73.362449999999995</c:v>
                </c:pt>
                <c:pt idx="887">
                  <c:v>73.302109999999999</c:v>
                </c:pt>
                <c:pt idx="888">
                  <c:v>73.233680000000007</c:v>
                </c:pt>
                <c:pt idx="889">
                  <c:v>73.15813</c:v>
                </c:pt>
                <c:pt idx="890">
                  <c:v>73.093509999999995</c:v>
                </c:pt>
                <c:pt idx="891">
                  <c:v>73.026510000000002</c:v>
                </c:pt>
                <c:pt idx="892">
                  <c:v>72.950010000000006</c:v>
                </c:pt>
                <c:pt idx="893">
                  <c:v>72.881110000000007</c:v>
                </c:pt>
                <c:pt idx="894">
                  <c:v>72.804609999999997</c:v>
                </c:pt>
                <c:pt idx="895">
                  <c:v>72.731909999999999</c:v>
                </c:pt>
                <c:pt idx="896">
                  <c:v>72.655889999999999</c:v>
                </c:pt>
                <c:pt idx="897">
                  <c:v>72.578429999999997</c:v>
                </c:pt>
                <c:pt idx="898">
                  <c:v>72.49718</c:v>
                </c:pt>
                <c:pt idx="899">
                  <c:v>72.417829999999995</c:v>
                </c:pt>
                <c:pt idx="900">
                  <c:v>72.339429999999993</c:v>
                </c:pt>
                <c:pt idx="901">
                  <c:v>72.254850000000005</c:v>
                </c:pt>
                <c:pt idx="902">
                  <c:v>72.175020000000004</c:v>
                </c:pt>
                <c:pt idx="903">
                  <c:v>72.089020000000005</c:v>
                </c:pt>
                <c:pt idx="904">
                  <c:v>72.012990000000002</c:v>
                </c:pt>
                <c:pt idx="905">
                  <c:v>71.91986</c:v>
                </c:pt>
                <c:pt idx="906">
                  <c:v>71.84384</c:v>
                </c:pt>
                <c:pt idx="907">
                  <c:v>71.761160000000004</c:v>
                </c:pt>
                <c:pt idx="908">
                  <c:v>71.675629999999998</c:v>
                </c:pt>
                <c:pt idx="909">
                  <c:v>71.585819999999998</c:v>
                </c:pt>
                <c:pt idx="910">
                  <c:v>71.494590000000002</c:v>
                </c:pt>
                <c:pt idx="911">
                  <c:v>71.412859999999995</c:v>
                </c:pt>
                <c:pt idx="912">
                  <c:v>71.313079999999999</c:v>
                </c:pt>
                <c:pt idx="913">
                  <c:v>71.224699999999999</c:v>
                </c:pt>
                <c:pt idx="914">
                  <c:v>71.135369999999995</c:v>
                </c:pt>
                <c:pt idx="915">
                  <c:v>71.04034</c:v>
                </c:pt>
                <c:pt idx="916">
                  <c:v>70.947680000000005</c:v>
                </c:pt>
                <c:pt idx="917">
                  <c:v>70.860730000000004</c:v>
                </c:pt>
                <c:pt idx="918">
                  <c:v>70.772819999999996</c:v>
                </c:pt>
                <c:pt idx="919">
                  <c:v>70.696799999999996</c:v>
                </c:pt>
                <c:pt idx="920">
                  <c:v>70.581810000000004</c:v>
                </c:pt>
                <c:pt idx="921">
                  <c:v>70.49248</c:v>
                </c:pt>
                <c:pt idx="922">
                  <c:v>70.408850000000001</c:v>
                </c:pt>
                <c:pt idx="923">
                  <c:v>70.315240000000003</c:v>
                </c:pt>
                <c:pt idx="924">
                  <c:v>70.214510000000004</c:v>
                </c:pt>
                <c:pt idx="925">
                  <c:v>70.122799999999998</c:v>
                </c:pt>
                <c:pt idx="926">
                  <c:v>70.028239999999997</c:v>
                </c:pt>
                <c:pt idx="927">
                  <c:v>69.932739999999995</c:v>
                </c:pt>
                <c:pt idx="928">
                  <c:v>69.834850000000003</c:v>
                </c:pt>
                <c:pt idx="929">
                  <c:v>69.739350000000002</c:v>
                </c:pt>
                <c:pt idx="930">
                  <c:v>69.649540000000002</c:v>
                </c:pt>
                <c:pt idx="931">
                  <c:v>69.554509999999993</c:v>
                </c:pt>
                <c:pt idx="932">
                  <c:v>69.455200000000005</c:v>
                </c:pt>
                <c:pt idx="933">
                  <c:v>69.358270000000005</c:v>
                </c:pt>
                <c:pt idx="934">
                  <c:v>69.259910000000005</c:v>
                </c:pt>
                <c:pt idx="935">
                  <c:v>69.167249999999996</c:v>
                </c:pt>
                <c:pt idx="936">
                  <c:v>69.076970000000003</c:v>
                </c:pt>
                <c:pt idx="937">
                  <c:v>68.979560000000006</c:v>
                </c:pt>
                <c:pt idx="938">
                  <c:v>68.881200000000007</c:v>
                </c:pt>
                <c:pt idx="939">
                  <c:v>68.783799999999999</c:v>
                </c:pt>
                <c:pt idx="940">
                  <c:v>68.686859999999996</c:v>
                </c:pt>
                <c:pt idx="941">
                  <c:v>68.59563</c:v>
                </c:pt>
                <c:pt idx="942">
                  <c:v>68.502499999999998</c:v>
                </c:pt>
                <c:pt idx="943">
                  <c:v>68.406989999999993</c:v>
                </c:pt>
                <c:pt idx="944">
                  <c:v>68.313860000000005</c:v>
                </c:pt>
                <c:pt idx="945">
                  <c:v>68.218829999999997</c:v>
                </c:pt>
                <c:pt idx="946">
                  <c:v>68.127120000000005</c:v>
                </c:pt>
                <c:pt idx="947">
                  <c:v>68.041589999999999</c:v>
                </c:pt>
                <c:pt idx="948">
                  <c:v>67.94941</c:v>
                </c:pt>
                <c:pt idx="949">
                  <c:v>67.862459999999999</c:v>
                </c:pt>
                <c:pt idx="950">
                  <c:v>67.772649999999999</c:v>
                </c:pt>
                <c:pt idx="951">
                  <c:v>67.690920000000006</c:v>
                </c:pt>
                <c:pt idx="952">
                  <c:v>67.607299999999995</c:v>
                </c:pt>
                <c:pt idx="953">
                  <c:v>67.518439999999998</c:v>
                </c:pt>
                <c:pt idx="954">
                  <c:v>67.433390000000003</c:v>
                </c:pt>
                <c:pt idx="955">
                  <c:v>67.353080000000006</c:v>
                </c:pt>
                <c:pt idx="956">
                  <c:v>67.271360000000001</c:v>
                </c:pt>
                <c:pt idx="957">
                  <c:v>67.197230000000005</c:v>
                </c:pt>
                <c:pt idx="958">
                  <c:v>67.125010000000003</c:v>
                </c:pt>
                <c:pt idx="959">
                  <c:v>67.051829999999995</c:v>
                </c:pt>
                <c:pt idx="960">
                  <c:v>66.987690000000001</c:v>
                </c:pt>
                <c:pt idx="961">
                  <c:v>66.918310000000005</c:v>
                </c:pt>
                <c:pt idx="962">
                  <c:v>66.858919999999998</c:v>
                </c:pt>
                <c:pt idx="963">
                  <c:v>66.793819999999997</c:v>
                </c:pt>
                <c:pt idx="964">
                  <c:v>66.736329999999995</c:v>
                </c:pt>
                <c:pt idx="965">
                  <c:v>66.688810000000004</c:v>
                </c:pt>
                <c:pt idx="966">
                  <c:v>66.645570000000006</c:v>
                </c:pt>
                <c:pt idx="967">
                  <c:v>66.600430000000003</c:v>
                </c:pt>
                <c:pt idx="968">
                  <c:v>66.574770000000001</c:v>
                </c:pt>
                <c:pt idx="969">
                  <c:v>66.53913</c:v>
                </c:pt>
                <c:pt idx="970">
                  <c:v>66.523929999999993</c:v>
                </c:pt>
                <c:pt idx="971">
                  <c:v>66.512519999999995</c:v>
                </c:pt>
                <c:pt idx="972">
                  <c:v>66.49494</c:v>
                </c:pt>
                <c:pt idx="973">
                  <c:v>66.493520000000004</c:v>
                </c:pt>
                <c:pt idx="974">
                  <c:v>66.481639999999999</c:v>
                </c:pt>
                <c:pt idx="975">
                  <c:v>66.471190000000007</c:v>
                </c:pt>
                <c:pt idx="976">
                  <c:v>66.468810000000005</c:v>
                </c:pt>
                <c:pt idx="977">
                  <c:v>66.458830000000006</c:v>
                </c:pt>
                <c:pt idx="978">
                  <c:v>66.460729999999998</c:v>
                </c:pt>
                <c:pt idx="979">
                  <c:v>66.455500000000001</c:v>
                </c:pt>
                <c:pt idx="980">
                  <c:v>66.446479999999994</c:v>
                </c:pt>
                <c:pt idx="981">
                  <c:v>66.445999999999998</c:v>
                </c:pt>
                <c:pt idx="982">
                  <c:v>66.441730000000007</c:v>
                </c:pt>
                <c:pt idx="983">
                  <c:v>66.436970000000002</c:v>
                </c:pt>
                <c:pt idx="984">
                  <c:v>66.431269999999998</c:v>
                </c:pt>
                <c:pt idx="985">
                  <c:v>66.428420000000003</c:v>
                </c:pt>
                <c:pt idx="986">
                  <c:v>66.424620000000004</c:v>
                </c:pt>
                <c:pt idx="987">
                  <c:v>66.42604</c:v>
                </c:pt>
                <c:pt idx="988">
                  <c:v>66.421769999999995</c:v>
                </c:pt>
                <c:pt idx="989">
                  <c:v>66.417019999999994</c:v>
                </c:pt>
                <c:pt idx="990">
                  <c:v>66.414640000000006</c:v>
                </c:pt>
                <c:pt idx="991">
                  <c:v>66.413690000000003</c:v>
                </c:pt>
                <c:pt idx="992">
                  <c:v>66.411789999999996</c:v>
                </c:pt>
                <c:pt idx="993">
                  <c:v>66.410359999999997</c:v>
                </c:pt>
                <c:pt idx="994">
                  <c:v>66.409409999999994</c:v>
                </c:pt>
                <c:pt idx="995">
                  <c:v>66.407510000000002</c:v>
                </c:pt>
                <c:pt idx="996">
                  <c:v>66.405609999999996</c:v>
                </c:pt>
                <c:pt idx="997">
                  <c:v>66.402289999999994</c:v>
                </c:pt>
                <c:pt idx="998">
                  <c:v>66.400859999999994</c:v>
                </c:pt>
                <c:pt idx="999">
                  <c:v>66.398960000000002</c:v>
                </c:pt>
                <c:pt idx="1000">
                  <c:v>66.398960000000002</c:v>
                </c:pt>
                <c:pt idx="1001">
                  <c:v>66.397059999999996</c:v>
                </c:pt>
                <c:pt idx="1002">
                  <c:v>66.398009999999999</c:v>
                </c:pt>
                <c:pt idx="1003">
                  <c:v>66.396109999999993</c:v>
                </c:pt>
                <c:pt idx="1004">
                  <c:v>66.394210000000001</c:v>
                </c:pt>
              </c:numCache>
            </c:numRef>
          </c:yVal>
          <c:smooth val="1"/>
          <c:extLst>
            <c:ext xmlns:c16="http://schemas.microsoft.com/office/drawing/2014/chart" uri="{C3380CC4-5D6E-409C-BE32-E72D297353CC}">
              <c16:uniqueId val="{00000002-50D1-4388-AA8C-006DBEFAFF39}"/>
            </c:ext>
          </c:extLst>
        </c:ser>
        <c:ser>
          <c:idx val="3"/>
          <c:order val="3"/>
          <c:tx>
            <c:strRef>
              <c:f>Sheet3!$E$1</c:f>
              <c:strCache>
                <c:ptCount val="1"/>
                <c:pt idx="0">
                  <c:v>4</c:v>
                </c:pt>
              </c:strCache>
            </c:strRef>
          </c:tx>
          <c:spPr>
            <a:ln w="19050" cap="rnd">
              <a:solidFill>
                <a:schemeClr val="accent4"/>
              </a:solidFill>
              <a:round/>
            </a:ln>
            <a:effectLst/>
          </c:spPr>
          <c:marker>
            <c:symbol val="none"/>
          </c:marker>
          <c:xVal>
            <c:numRef>
              <c:f>Sheet3!$A$2:$A$1580</c:f>
              <c:numCache>
                <c:formatCode>General</c:formatCode>
                <c:ptCount val="1579"/>
                <c:pt idx="0">
                  <c:v>45.99</c:v>
                </c:pt>
                <c:pt idx="1">
                  <c:v>46.02</c:v>
                </c:pt>
                <c:pt idx="2">
                  <c:v>46.04</c:v>
                </c:pt>
                <c:pt idx="3">
                  <c:v>46.06</c:v>
                </c:pt>
                <c:pt idx="4">
                  <c:v>46.08</c:v>
                </c:pt>
                <c:pt idx="5">
                  <c:v>46.1</c:v>
                </c:pt>
                <c:pt idx="6">
                  <c:v>46.12</c:v>
                </c:pt>
                <c:pt idx="7">
                  <c:v>46.13</c:v>
                </c:pt>
                <c:pt idx="8">
                  <c:v>46.15</c:v>
                </c:pt>
                <c:pt idx="9">
                  <c:v>46.17</c:v>
                </c:pt>
                <c:pt idx="10">
                  <c:v>46.18</c:v>
                </c:pt>
                <c:pt idx="11">
                  <c:v>46.2</c:v>
                </c:pt>
                <c:pt idx="12">
                  <c:v>46.22</c:v>
                </c:pt>
                <c:pt idx="13">
                  <c:v>46.23</c:v>
                </c:pt>
                <c:pt idx="14">
                  <c:v>46.25</c:v>
                </c:pt>
                <c:pt idx="15">
                  <c:v>46.26</c:v>
                </c:pt>
                <c:pt idx="16">
                  <c:v>46.28</c:v>
                </c:pt>
                <c:pt idx="17">
                  <c:v>46.29</c:v>
                </c:pt>
                <c:pt idx="18">
                  <c:v>46.3</c:v>
                </c:pt>
                <c:pt idx="19">
                  <c:v>46.32</c:v>
                </c:pt>
                <c:pt idx="20">
                  <c:v>46.34</c:v>
                </c:pt>
                <c:pt idx="21">
                  <c:v>46.35</c:v>
                </c:pt>
                <c:pt idx="22">
                  <c:v>46.37</c:v>
                </c:pt>
                <c:pt idx="23">
                  <c:v>46.39</c:v>
                </c:pt>
                <c:pt idx="24">
                  <c:v>46.4</c:v>
                </c:pt>
                <c:pt idx="25">
                  <c:v>46.41</c:v>
                </c:pt>
                <c:pt idx="26">
                  <c:v>46.43</c:v>
                </c:pt>
                <c:pt idx="27">
                  <c:v>46.44</c:v>
                </c:pt>
                <c:pt idx="28">
                  <c:v>46.46</c:v>
                </c:pt>
                <c:pt idx="29">
                  <c:v>46.47</c:v>
                </c:pt>
                <c:pt idx="30">
                  <c:v>46.48</c:v>
                </c:pt>
                <c:pt idx="31">
                  <c:v>46.5</c:v>
                </c:pt>
                <c:pt idx="32">
                  <c:v>46.51</c:v>
                </c:pt>
                <c:pt idx="33">
                  <c:v>46.53</c:v>
                </c:pt>
                <c:pt idx="34">
                  <c:v>46.54</c:v>
                </c:pt>
                <c:pt idx="35">
                  <c:v>46.56</c:v>
                </c:pt>
                <c:pt idx="36">
                  <c:v>46.56</c:v>
                </c:pt>
                <c:pt idx="37">
                  <c:v>46.58</c:v>
                </c:pt>
                <c:pt idx="38">
                  <c:v>46.59</c:v>
                </c:pt>
                <c:pt idx="39">
                  <c:v>46.6</c:v>
                </c:pt>
                <c:pt idx="40">
                  <c:v>46.61</c:v>
                </c:pt>
                <c:pt idx="41">
                  <c:v>46.62</c:v>
                </c:pt>
                <c:pt idx="42">
                  <c:v>46.64</c:v>
                </c:pt>
                <c:pt idx="43">
                  <c:v>46.65</c:v>
                </c:pt>
                <c:pt idx="44">
                  <c:v>46.66</c:v>
                </c:pt>
                <c:pt idx="45">
                  <c:v>46.67</c:v>
                </c:pt>
                <c:pt idx="46">
                  <c:v>46.68</c:v>
                </c:pt>
                <c:pt idx="47">
                  <c:v>46.68</c:v>
                </c:pt>
                <c:pt idx="48">
                  <c:v>46.7</c:v>
                </c:pt>
                <c:pt idx="49">
                  <c:v>46.71</c:v>
                </c:pt>
                <c:pt idx="50">
                  <c:v>46.72</c:v>
                </c:pt>
                <c:pt idx="51">
                  <c:v>46.73</c:v>
                </c:pt>
                <c:pt idx="52">
                  <c:v>46.74</c:v>
                </c:pt>
                <c:pt idx="53">
                  <c:v>46.75</c:v>
                </c:pt>
                <c:pt idx="54">
                  <c:v>46.76</c:v>
                </c:pt>
                <c:pt idx="55">
                  <c:v>46.77</c:v>
                </c:pt>
                <c:pt idx="56">
                  <c:v>46.78</c:v>
                </c:pt>
                <c:pt idx="57">
                  <c:v>46.78</c:v>
                </c:pt>
                <c:pt idx="58">
                  <c:v>46.79</c:v>
                </c:pt>
                <c:pt idx="59">
                  <c:v>46.8</c:v>
                </c:pt>
                <c:pt idx="60">
                  <c:v>46.81</c:v>
                </c:pt>
                <c:pt idx="61">
                  <c:v>46.81</c:v>
                </c:pt>
                <c:pt idx="62">
                  <c:v>46.83</c:v>
                </c:pt>
                <c:pt idx="63">
                  <c:v>46.83</c:v>
                </c:pt>
                <c:pt idx="64">
                  <c:v>46.84</c:v>
                </c:pt>
                <c:pt idx="65">
                  <c:v>46.85</c:v>
                </c:pt>
                <c:pt idx="66">
                  <c:v>46.87</c:v>
                </c:pt>
                <c:pt idx="67">
                  <c:v>46.89</c:v>
                </c:pt>
                <c:pt idx="68">
                  <c:v>46.94</c:v>
                </c:pt>
                <c:pt idx="69">
                  <c:v>47.02</c:v>
                </c:pt>
                <c:pt idx="70">
                  <c:v>47.16</c:v>
                </c:pt>
                <c:pt idx="71">
                  <c:v>47.37</c:v>
                </c:pt>
                <c:pt idx="72">
                  <c:v>47.65</c:v>
                </c:pt>
                <c:pt idx="73">
                  <c:v>48</c:v>
                </c:pt>
                <c:pt idx="74">
                  <c:v>48.41</c:v>
                </c:pt>
                <c:pt idx="75">
                  <c:v>48.86</c:v>
                </c:pt>
                <c:pt idx="76">
                  <c:v>49.34</c:v>
                </c:pt>
                <c:pt idx="77">
                  <c:v>49.83</c:v>
                </c:pt>
                <c:pt idx="78">
                  <c:v>50.33</c:v>
                </c:pt>
                <c:pt idx="79">
                  <c:v>50.83</c:v>
                </c:pt>
                <c:pt idx="80">
                  <c:v>51.34</c:v>
                </c:pt>
                <c:pt idx="81">
                  <c:v>51.85</c:v>
                </c:pt>
                <c:pt idx="82">
                  <c:v>52.36</c:v>
                </c:pt>
                <c:pt idx="83">
                  <c:v>52.88</c:v>
                </c:pt>
                <c:pt idx="84">
                  <c:v>53.42</c:v>
                </c:pt>
                <c:pt idx="85">
                  <c:v>53.96</c:v>
                </c:pt>
                <c:pt idx="86">
                  <c:v>54.5</c:v>
                </c:pt>
                <c:pt idx="87">
                  <c:v>55.05</c:v>
                </c:pt>
                <c:pt idx="88">
                  <c:v>55.59</c:v>
                </c:pt>
                <c:pt idx="89">
                  <c:v>56.14</c:v>
                </c:pt>
                <c:pt idx="90">
                  <c:v>56.68</c:v>
                </c:pt>
                <c:pt idx="91">
                  <c:v>57.22</c:v>
                </c:pt>
                <c:pt idx="92">
                  <c:v>57.76</c:v>
                </c:pt>
                <c:pt idx="93">
                  <c:v>58.29</c:v>
                </c:pt>
                <c:pt idx="94">
                  <c:v>58.83</c:v>
                </c:pt>
                <c:pt idx="95">
                  <c:v>59.37</c:v>
                </c:pt>
                <c:pt idx="96">
                  <c:v>59.91</c:v>
                </c:pt>
                <c:pt idx="97">
                  <c:v>60.44</c:v>
                </c:pt>
                <c:pt idx="98">
                  <c:v>60.98</c:v>
                </c:pt>
                <c:pt idx="99">
                  <c:v>61.52</c:v>
                </c:pt>
                <c:pt idx="100">
                  <c:v>62.05</c:v>
                </c:pt>
                <c:pt idx="101">
                  <c:v>62.59</c:v>
                </c:pt>
                <c:pt idx="102">
                  <c:v>63.13</c:v>
                </c:pt>
                <c:pt idx="103">
                  <c:v>63.66</c:v>
                </c:pt>
                <c:pt idx="104">
                  <c:v>64.2</c:v>
                </c:pt>
                <c:pt idx="105">
                  <c:v>64.739999999999995</c:v>
                </c:pt>
                <c:pt idx="106">
                  <c:v>65.27</c:v>
                </c:pt>
                <c:pt idx="107">
                  <c:v>65.81</c:v>
                </c:pt>
                <c:pt idx="108">
                  <c:v>66.36</c:v>
                </c:pt>
                <c:pt idx="109">
                  <c:v>66.89</c:v>
                </c:pt>
                <c:pt idx="110">
                  <c:v>67.430000000000007</c:v>
                </c:pt>
                <c:pt idx="111">
                  <c:v>67.98</c:v>
                </c:pt>
                <c:pt idx="112">
                  <c:v>68.52</c:v>
                </c:pt>
                <c:pt idx="113">
                  <c:v>69.06</c:v>
                </c:pt>
                <c:pt idx="114">
                  <c:v>69.62</c:v>
                </c:pt>
                <c:pt idx="115">
                  <c:v>70.17</c:v>
                </c:pt>
                <c:pt idx="116">
                  <c:v>70.709999999999994</c:v>
                </c:pt>
                <c:pt idx="117">
                  <c:v>71.260000000000005</c:v>
                </c:pt>
                <c:pt idx="118">
                  <c:v>71.819999999999993</c:v>
                </c:pt>
                <c:pt idx="119">
                  <c:v>72.36</c:v>
                </c:pt>
                <c:pt idx="120">
                  <c:v>72.92</c:v>
                </c:pt>
                <c:pt idx="121">
                  <c:v>73.47</c:v>
                </c:pt>
                <c:pt idx="122">
                  <c:v>74.02</c:v>
                </c:pt>
                <c:pt idx="123">
                  <c:v>74.569999999999993</c:v>
                </c:pt>
                <c:pt idx="124">
                  <c:v>75.14</c:v>
                </c:pt>
                <c:pt idx="125">
                  <c:v>75.69</c:v>
                </c:pt>
                <c:pt idx="126">
                  <c:v>76.260000000000005</c:v>
                </c:pt>
                <c:pt idx="127">
                  <c:v>76.819999999999993</c:v>
                </c:pt>
                <c:pt idx="128">
                  <c:v>77.38</c:v>
                </c:pt>
                <c:pt idx="129">
                  <c:v>77.94</c:v>
                </c:pt>
                <c:pt idx="130">
                  <c:v>78.5</c:v>
                </c:pt>
                <c:pt idx="131">
                  <c:v>79.06</c:v>
                </c:pt>
                <c:pt idx="132">
                  <c:v>79.62</c:v>
                </c:pt>
                <c:pt idx="133">
                  <c:v>80.180000000000007</c:v>
                </c:pt>
                <c:pt idx="134">
                  <c:v>80.739999999999995</c:v>
                </c:pt>
                <c:pt idx="135">
                  <c:v>81.31</c:v>
                </c:pt>
                <c:pt idx="136">
                  <c:v>81.88</c:v>
                </c:pt>
                <c:pt idx="137">
                  <c:v>82.44</c:v>
                </c:pt>
                <c:pt idx="138">
                  <c:v>83.02</c:v>
                </c:pt>
                <c:pt idx="139">
                  <c:v>83.59</c:v>
                </c:pt>
                <c:pt idx="140">
                  <c:v>84.17</c:v>
                </c:pt>
                <c:pt idx="141">
                  <c:v>84.74</c:v>
                </c:pt>
                <c:pt idx="142">
                  <c:v>85.32</c:v>
                </c:pt>
                <c:pt idx="143">
                  <c:v>85.9</c:v>
                </c:pt>
                <c:pt idx="144">
                  <c:v>86.48</c:v>
                </c:pt>
                <c:pt idx="145">
                  <c:v>87.06</c:v>
                </c:pt>
                <c:pt idx="146">
                  <c:v>87.64</c:v>
                </c:pt>
                <c:pt idx="147">
                  <c:v>88.22</c:v>
                </c:pt>
                <c:pt idx="148">
                  <c:v>88.81</c:v>
                </c:pt>
                <c:pt idx="149">
                  <c:v>89.39</c:v>
                </c:pt>
                <c:pt idx="150">
                  <c:v>89.98</c:v>
                </c:pt>
                <c:pt idx="151">
                  <c:v>90.57</c:v>
                </c:pt>
                <c:pt idx="152">
                  <c:v>91.15</c:v>
                </c:pt>
                <c:pt idx="153">
                  <c:v>91.74</c:v>
                </c:pt>
                <c:pt idx="154">
                  <c:v>92.33</c:v>
                </c:pt>
                <c:pt idx="155">
                  <c:v>92.92</c:v>
                </c:pt>
                <c:pt idx="156">
                  <c:v>93.51</c:v>
                </c:pt>
                <c:pt idx="157">
                  <c:v>94.1</c:v>
                </c:pt>
                <c:pt idx="158">
                  <c:v>94.69</c:v>
                </c:pt>
                <c:pt idx="159">
                  <c:v>95.29</c:v>
                </c:pt>
                <c:pt idx="160">
                  <c:v>95.88</c:v>
                </c:pt>
                <c:pt idx="161">
                  <c:v>96.47</c:v>
                </c:pt>
                <c:pt idx="162">
                  <c:v>97.06</c:v>
                </c:pt>
                <c:pt idx="163">
                  <c:v>97.65</c:v>
                </c:pt>
                <c:pt idx="164">
                  <c:v>98.24</c:v>
                </c:pt>
                <c:pt idx="165">
                  <c:v>98.84</c:v>
                </c:pt>
                <c:pt idx="166">
                  <c:v>99.44</c:v>
                </c:pt>
                <c:pt idx="167">
                  <c:v>100.03</c:v>
                </c:pt>
                <c:pt idx="168">
                  <c:v>100.63</c:v>
                </c:pt>
                <c:pt idx="169">
                  <c:v>101.23</c:v>
                </c:pt>
                <c:pt idx="170">
                  <c:v>101.82</c:v>
                </c:pt>
                <c:pt idx="171">
                  <c:v>102.42</c:v>
                </c:pt>
                <c:pt idx="172">
                  <c:v>103.02</c:v>
                </c:pt>
                <c:pt idx="173">
                  <c:v>103.61</c:v>
                </c:pt>
                <c:pt idx="174">
                  <c:v>104.21</c:v>
                </c:pt>
                <c:pt idx="175">
                  <c:v>104.81</c:v>
                </c:pt>
                <c:pt idx="176">
                  <c:v>105.4</c:v>
                </c:pt>
                <c:pt idx="177">
                  <c:v>106</c:v>
                </c:pt>
                <c:pt idx="178">
                  <c:v>106.6</c:v>
                </c:pt>
                <c:pt idx="179">
                  <c:v>107.19</c:v>
                </c:pt>
                <c:pt idx="180">
                  <c:v>107.79</c:v>
                </c:pt>
                <c:pt idx="181">
                  <c:v>108.39</c:v>
                </c:pt>
                <c:pt idx="182">
                  <c:v>108.99</c:v>
                </c:pt>
                <c:pt idx="183">
                  <c:v>109.59</c:v>
                </c:pt>
                <c:pt idx="184">
                  <c:v>110.2</c:v>
                </c:pt>
                <c:pt idx="185">
                  <c:v>110.8</c:v>
                </c:pt>
                <c:pt idx="186">
                  <c:v>111.4</c:v>
                </c:pt>
                <c:pt idx="187">
                  <c:v>112</c:v>
                </c:pt>
                <c:pt idx="188">
                  <c:v>112.61</c:v>
                </c:pt>
                <c:pt idx="189">
                  <c:v>113.21</c:v>
                </c:pt>
                <c:pt idx="190">
                  <c:v>113.81</c:v>
                </c:pt>
                <c:pt idx="191">
                  <c:v>114.41</c:v>
                </c:pt>
                <c:pt idx="192">
                  <c:v>115.02</c:v>
                </c:pt>
                <c:pt idx="193">
                  <c:v>115.62</c:v>
                </c:pt>
                <c:pt idx="194">
                  <c:v>116.22</c:v>
                </c:pt>
                <c:pt idx="195">
                  <c:v>116.83</c:v>
                </c:pt>
                <c:pt idx="196">
                  <c:v>117.43</c:v>
                </c:pt>
                <c:pt idx="197">
                  <c:v>118.04</c:v>
                </c:pt>
                <c:pt idx="198">
                  <c:v>118.65</c:v>
                </c:pt>
                <c:pt idx="199">
                  <c:v>119.26</c:v>
                </c:pt>
                <c:pt idx="200">
                  <c:v>119.86</c:v>
                </c:pt>
                <c:pt idx="201">
                  <c:v>120.47</c:v>
                </c:pt>
                <c:pt idx="202">
                  <c:v>121.08</c:v>
                </c:pt>
                <c:pt idx="203">
                  <c:v>121.7</c:v>
                </c:pt>
                <c:pt idx="204">
                  <c:v>122.31</c:v>
                </c:pt>
                <c:pt idx="205">
                  <c:v>122.92</c:v>
                </c:pt>
                <c:pt idx="206">
                  <c:v>123.53</c:v>
                </c:pt>
                <c:pt idx="207">
                  <c:v>124.14</c:v>
                </c:pt>
                <c:pt idx="208">
                  <c:v>124.76</c:v>
                </c:pt>
                <c:pt idx="209">
                  <c:v>125.37</c:v>
                </c:pt>
                <c:pt idx="210">
                  <c:v>125.99</c:v>
                </c:pt>
                <c:pt idx="211">
                  <c:v>126.6</c:v>
                </c:pt>
                <c:pt idx="212">
                  <c:v>127.21</c:v>
                </c:pt>
                <c:pt idx="213">
                  <c:v>127.83</c:v>
                </c:pt>
                <c:pt idx="214">
                  <c:v>128.44</c:v>
                </c:pt>
                <c:pt idx="215">
                  <c:v>129.06</c:v>
                </c:pt>
                <c:pt idx="216">
                  <c:v>129.66999999999999</c:v>
                </c:pt>
                <c:pt idx="217">
                  <c:v>130.28</c:v>
                </c:pt>
                <c:pt idx="218">
                  <c:v>130.9</c:v>
                </c:pt>
                <c:pt idx="219">
                  <c:v>131.52000000000001</c:v>
                </c:pt>
                <c:pt idx="220">
                  <c:v>132.13999999999999</c:v>
                </c:pt>
                <c:pt idx="221">
                  <c:v>132.75</c:v>
                </c:pt>
                <c:pt idx="222">
                  <c:v>133.37</c:v>
                </c:pt>
                <c:pt idx="223">
                  <c:v>133.99</c:v>
                </c:pt>
                <c:pt idx="224">
                  <c:v>134.61000000000001</c:v>
                </c:pt>
                <c:pt idx="225">
                  <c:v>135.22999999999999</c:v>
                </c:pt>
                <c:pt idx="226">
                  <c:v>135.85</c:v>
                </c:pt>
                <c:pt idx="227">
                  <c:v>136.47</c:v>
                </c:pt>
                <c:pt idx="228">
                  <c:v>137.09</c:v>
                </c:pt>
                <c:pt idx="229">
                  <c:v>137.71</c:v>
                </c:pt>
                <c:pt idx="230">
                  <c:v>138.33000000000001</c:v>
                </c:pt>
                <c:pt idx="231">
                  <c:v>138.94999999999999</c:v>
                </c:pt>
                <c:pt idx="232">
                  <c:v>139.58000000000001</c:v>
                </c:pt>
                <c:pt idx="233">
                  <c:v>140.21</c:v>
                </c:pt>
                <c:pt idx="234">
                  <c:v>140.83000000000001</c:v>
                </c:pt>
                <c:pt idx="235">
                  <c:v>141.46</c:v>
                </c:pt>
                <c:pt idx="236">
                  <c:v>142.09</c:v>
                </c:pt>
                <c:pt idx="237">
                  <c:v>142.71</c:v>
                </c:pt>
                <c:pt idx="238">
                  <c:v>143.34</c:v>
                </c:pt>
                <c:pt idx="239">
                  <c:v>143.97</c:v>
                </c:pt>
                <c:pt idx="240">
                  <c:v>144.6</c:v>
                </c:pt>
                <c:pt idx="241">
                  <c:v>145.22999999999999</c:v>
                </c:pt>
                <c:pt idx="242">
                  <c:v>145.85</c:v>
                </c:pt>
                <c:pt idx="243">
                  <c:v>146.49</c:v>
                </c:pt>
                <c:pt idx="244">
                  <c:v>147.11000000000001</c:v>
                </c:pt>
                <c:pt idx="245">
                  <c:v>147.74</c:v>
                </c:pt>
                <c:pt idx="246">
                  <c:v>148.37</c:v>
                </c:pt>
                <c:pt idx="247">
                  <c:v>148.99</c:v>
                </c:pt>
                <c:pt idx="248">
                  <c:v>149.62</c:v>
                </c:pt>
                <c:pt idx="249">
                  <c:v>150.25</c:v>
                </c:pt>
                <c:pt idx="250">
                  <c:v>150.87</c:v>
                </c:pt>
                <c:pt idx="251">
                  <c:v>151.5</c:v>
                </c:pt>
                <c:pt idx="252">
                  <c:v>152.12</c:v>
                </c:pt>
                <c:pt idx="253">
                  <c:v>152.75</c:v>
                </c:pt>
                <c:pt idx="254">
                  <c:v>153.37</c:v>
                </c:pt>
                <c:pt idx="255">
                  <c:v>154</c:v>
                </c:pt>
                <c:pt idx="256">
                  <c:v>154.63</c:v>
                </c:pt>
                <c:pt idx="257">
                  <c:v>155.26</c:v>
                </c:pt>
                <c:pt idx="258">
                  <c:v>155.88999999999999</c:v>
                </c:pt>
                <c:pt idx="259">
                  <c:v>156.52000000000001</c:v>
                </c:pt>
                <c:pt idx="260">
                  <c:v>157.13999999999999</c:v>
                </c:pt>
                <c:pt idx="261">
                  <c:v>157.77000000000001</c:v>
                </c:pt>
                <c:pt idx="262">
                  <c:v>158.4</c:v>
                </c:pt>
                <c:pt idx="263">
                  <c:v>159.03</c:v>
                </c:pt>
                <c:pt idx="264">
                  <c:v>159.66</c:v>
                </c:pt>
                <c:pt idx="265">
                  <c:v>160.29</c:v>
                </c:pt>
                <c:pt idx="266">
                  <c:v>160.91999999999999</c:v>
                </c:pt>
                <c:pt idx="267">
                  <c:v>161.55000000000001</c:v>
                </c:pt>
                <c:pt idx="268">
                  <c:v>162.16999999999999</c:v>
                </c:pt>
                <c:pt idx="269">
                  <c:v>162.80000000000001</c:v>
                </c:pt>
                <c:pt idx="270">
                  <c:v>163.43</c:v>
                </c:pt>
                <c:pt idx="271">
                  <c:v>164.06</c:v>
                </c:pt>
                <c:pt idx="272">
                  <c:v>164.69</c:v>
                </c:pt>
                <c:pt idx="273">
                  <c:v>165.32</c:v>
                </c:pt>
                <c:pt idx="274">
                  <c:v>165.94</c:v>
                </c:pt>
                <c:pt idx="275">
                  <c:v>166.57</c:v>
                </c:pt>
                <c:pt idx="276">
                  <c:v>167.2</c:v>
                </c:pt>
                <c:pt idx="277">
                  <c:v>167.83</c:v>
                </c:pt>
                <c:pt idx="278">
                  <c:v>168.46</c:v>
                </c:pt>
                <c:pt idx="279">
                  <c:v>169.08</c:v>
                </c:pt>
                <c:pt idx="280">
                  <c:v>169.71</c:v>
                </c:pt>
                <c:pt idx="281">
                  <c:v>170.34</c:v>
                </c:pt>
                <c:pt idx="282">
                  <c:v>170.96</c:v>
                </c:pt>
                <c:pt idx="283">
                  <c:v>171.58</c:v>
                </c:pt>
                <c:pt idx="284">
                  <c:v>172.21</c:v>
                </c:pt>
                <c:pt idx="285">
                  <c:v>173.07</c:v>
                </c:pt>
                <c:pt idx="286">
                  <c:v>173.7</c:v>
                </c:pt>
                <c:pt idx="287">
                  <c:v>174.33</c:v>
                </c:pt>
                <c:pt idx="288">
                  <c:v>174.96</c:v>
                </c:pt>
                <c:pt idx="289">
                  <c:v>175.58</c:v>
                </c:pt>
                <c:pt idx="290">
                  <c:v>176.2</c:v>
                </c:pt>
                <c:pt idx="291">
                  <c:v>176.81</c:v>
                </c:pt>
                <c:pt idx="292">
                  <c:v>177.39</c:v>
                </c:pt>
                <c:pt idx="293">
                  <c:v>177.94</c:v>
                </c:pt>
                <c:pt idx="294">
                  <c:v>178.43</c:v>
                </c:pt>
                <c:pt idx="295">
                  <c:v>178.86</c:v>
                </c:pt>
                <c:pt idx="296">
                  <c:v>179.22</c:v>
                </c:pt>
                <c:pt idx="297">
                  <c:v>179.52</c:v>
                </c:pt>
                <c:pt idx="298">
                  <c:v>179.76</c:v>
                </c:pt>
                <c:pt idx="299">
                  <c:v>179.95</c:v>
                </c:pt>
                <c:pt idx="300">
                  <c:v>180.09</c:v>
                </c:pt>
                <c:pt idx="301">
                  <c:v>180.2</c:v>
                </c:pt>
                <c:pt idx="302">
                  <c:v>180.28</c:v>
                </c:pt>
                <c:pt idx="303">
                  <c:v>180.34</c:v>
                </c:pt>
                <c:pt idx="304">
                  <c:v>180.4</c:v>
                </c:pt>
                <c:pt idx="305">
                  <c:v>180.45</c:v>
                </c:pt>
                <c:pt idx="306">
                  <c:v>180.5</c:v>
                </c:pt>
                <c:pt idx="307">
                  <c:v>180.56</c:v>
                </c:pt>
                <c:pt idx="308">
                  <c:v>180.62</c:v>
                </c:pt>
                <c:pt idx="309">
                  <c:v>180.7</c:v>
                </c:pt>
                <c:pt idx="310">
                  <c:v>180.78</c:v>
                </c:pt>
                <c:pt idx="311">
                  <c:v>180.86</c:v>
                </c:pt>
                <c:pt idx="312">
                  <c:v>180.95</c:v>
                </c:pt>
                <c:pt idx="313">
                  <c:v>181.04</c:v>
                </c:pt>
                <c:pt idx="314">
                  <c:v>181.14</c:v>
                </c:pt>
                <c:pt idx="315">
                  <c:v>181.25</c:v>
                </c:pt>
                <c:pt idx="316">
                  <c:v>181.35</c:v>
                </c:pt>
                <c:pt idx="317">
                  <c:v>181.46</c:v>
                </c:pt>
                <c:pt idx="318">
                  <c:v>181.57</c:v>
                </c:pt>
                <c:pt idx="319">
                  <c:v>181.68</c:v>
                </c:pt>
                <c:pt idx="320">
                  <c:v>181.79</c:v>
                </c:pt>
                <c:pt idx="321">
                  <c:v>181.9</c:v>
                </c:pt>
                <c:pt idx="322">
                  <c:v>182.01</c:v>
                </c:pt>
                <c:pt idx="323">
                  <c:v>182.12</c:v>
                </c:pt>
                <c:pt idx="324">
                  <c:v>182.22</c:v>
                </c:pt>
                <c:pt idx="325">
                  <c:v>182.32</c:v>
                </c:pt>
                <c:pt idx="326">
                  <c:v>182.42</c:v>
                </c:pt>
                <c:pt idx="327">
                  <c:v>182.53</c:v>
                </c:pt>
                <c:pt idx="328">
                  <c:v>182.62</c:v>
                </c:pt>
                <c:pt idx="329">
                  <c:v>182.72</c:v>
                </c:pt>
                <c:pt idx="330">
                  <c:v>182.81</c:v>
                </c:pt>
                <c:pt idx="331">
                  <c:v>182.9</c:v>
                </c:pt>
                <c:pt idx="332">
                  <c:v>182.99</c:v>
                </c:pt>
                <c:pt idx="333">
                  <c:v>183.08</c:v>
                </c:pt>
                <c:pt idx="334">
                  <c:v>183.17</c:v>
                </c:pt>
                <c:pt idx="335">
                  <c:v>183.25</c:v>
                </c:pt>
                <c:pt idx="336">
                  <c:v>183.33</c:v>
                </c:pt>
                <c:pt idx="337">
                  <c:v>183.41</c:v>
                </c:pt>
                <c:pt idx="338">
                  <c:v>183.49</c:v>
                </c:pt>
                <c:pt idx="339">
                  <c:v>183.57</c:v>
                </c:pt>
                <c:pt idx="340">
                  <c:v>183.65</c:v>
                </c:pt>
                <c:pt idx="341">
                  <c:v>183.73</c:v>
                </c:pt>
                <c:pt idx="342">
                  <c:v>183.8</c:v>
                </c:pt>
                <c:pt idx="343">
                  <c:v>183.87</c:v>
                </c:pt>
                <c:pt idx="344">
                  <c:v>183.94</c:v>
                </c:pt>
                <c:pt idx="345">
                  <c:v>184.03</c:v>
                </c:pt>
                <c:pt idx="346">
                  <c:v>184.1</c:v>
                </c:pt>
                <c:pt idx="347">
                  <c:v>184.17</c:v>
                </c:pt>
                <c:pt idx="348">
                  <c:v>184.24</c:v>
                </c:pt>
                <c:pt idx="349">
                  <c:v>184.31</c:v>
                </c:pt>
                <c:pt idx="350">
                  <c:v>184.38</c:v>
                </c:pt>
                <c:pt idx="351">
                  <c:v>184.46</c:v>
                </c:pt>
                <c:pt idx="352">
                  <c:v>184.56</c:v>
                </c:pt>
                <c:pt idx="353">
                  <c:v>184.7</c:v>
                </c:pt>
                <c:pt idx="354">
                  <c:v>184.9</c:v>
                </c:pt>
                <c:pt idx="355">
                  <c:v>185.18</c:v>
                </c:pt>
                <c:pt idx="356">
                  <c:v>185.53</c:v>
                </c:pt>
                <c:pt idx="357">
                  <c:v>185.95</c:v>
                </c:pt>
                <c:pt idx="358">
                  <c:v>186.44</c:v>
                </c:pt>
                <c:pt idx="359">
                  <c:v>186.96</c:v>
                </c:pt>
                <c:pt idx="360">
                  <c:v>187.5</c:v>
                </c:pt>
                <c:pt idx="361">
                  <c:v>188.05</c:v>
                </c:pt>
                <c:pt idx="362">
                  <c:v>188.6</c:v>
                </c:pt>
                <c:pt idx="363">
                  <c:v>189.15</c:v>
                </c:pt>
                <c:pt idx="364">
                  <c:v>189.71</c:v>
                </c:pt>
                <c:pt idx="365">
                  <c:v>190.27</c:v>
                </c:pt>
                <c:pt idx="366">
                  <c:v>190.84</c:v>
                </c:pt>
                <c:pt idx="367">
                  <c:v>191.42</c:v>
                </c:pt>
                <c:pt idx="368">
                  <c:v>192.01</c:v>
                </c:pt>
                <c:pt idx="369">
                  <c:v>192.61</c:v>
                </c:pt>
                <c:pt idx="370">
                  <c:v>193.22</c:v>
                </c:pt>
                <c:pt idx="371">
                  <c:v>193.82</c:v>
                </c:pt>
                <c:pt idx="372">
                  <c:v>194.43</c:v>
                </c:pt>
                <c:pt idx="373">
                  <c:v>195.03</c:v>
                </c:pt>
                <c:pt idx="374">
                  <c:v>195.64</c:v>
                </c:pt>
                <c:pt idx="375">
                  <c:v>196.24</c:v>
                </c:pt>
                <c:pt idx="376">
                  <c:v>196.84</c:v>
                </c:pt>
                <c:pt idx="377">
                  <c:v>197.44</c:v>
                </c:pt>
                <c:pt idx="378">
                  <c:v>198.04</c:v>
                </c:pt>
                <c:pt idx="379">
                  <c:v>198.64</c:v>
                </c:pt>
                <c:pt idx="380">
                  <c:v>199.25</c:v>
                </c:pt>
                <c:pt idx="381">
                  <c:v>199.85</c:v>
                </c:pt>
                <c:pt idx="382">
                  <c:v>200.45</c:v>
                </c:pt>
                <c:pt idx="383">
                  <c:v>201.06</c:v>
                </c:pt>
                <c:pt idx="384">
                  <c:v>201.67</c:v>
                </c:pt>
                <c:pt idx="385">
                  <c:v>202.27</c:v>
                </c:pt>
                <c:pt idx="386">
                  <c:v>202.88</c:v>
                </c:pt>
                <c:pt idx="387">
                  <c:v>203.49</c:v>
                </c:pt>
                <c:pt idx="388">
                  <c:v>204.1</c:v>
                </c:pt>
                <c:pt idx="389">
                  <c:v>204.71</c:v>
                </c:pt>
                <c:pt idx="390">
                  <c:v>205.32</c:v>
                </c:pt>
                <c:pt idx="391">
                  <c:v>205.93</c:v>
                </c:pt>
                <c:pt idx="392">
                  <c:v>206.54</c:v>
                </c:pt>
                <c:pt idx="393">
                  <c:v>207.16</c:v>
                </c:pt>
                <c:pt idx="394">
                  <c:v>207.77</c:v>
                </c:pt>
                <c:pt idx="395">
                  <c:v>208.39</c:v>
                </c:pt>
                <c:pt idx="396">
                  <c:v>209</c:v>
                </c:pt>
                <c:pt idx="397">
                  <c:v>209.61</c:v>
                </c:pt>
                <c:pt idx="398">
                  <c:v>210.23</c:v>
                </c:pt>
                <c:pt idx="399">
                  <c:v>210.84</c:v>
                </c:pt>
                <c:pt idx="400">
                  <c:v>211.46</c:v>
                </c:pt>
                <c:pt idx="401">
                  <c:v>212.08</c:v>
                </c:pt>
                <c:pt idx="402">
                  <c:v>212.7</c:v>
                </c:pt>
                <c:pt idx="403">
                  <c:v>213.32</c:v>
                </c:pt>
                <c:pt idx="404">
                  <c:v>213.94</c:v>
                </c:pt>
                <c:pt idx="405">
                  <c:v>214.56</c:v>
                </c:pt>
                <c:pt idx="406">
                  <c:v>215.18</c:v>
                </c:pt>
                <c:pt idx="407">
                  <c:v>215.8</c:v>
                </c:pt>
                <c:pt idx="408">
                  <c:v>216.42</c:v>
                </c:pt>
                <c:pt idx="409">
                  <c:v>217.05</c:v>
                </c:pt>
                <c:pt idx="410">
                  <c:v>217.66</c:v>
                </c:pt>
                <c:pt idx="411">
                  <c:v>218.3</c:v>
                </c:pt>
                <c:pt idx="412">
                  <c:v>218.92</c:v>
                </c:pt>
                <c:pt idx="413">
                  <c:v>219.55</c:v>
                </c:pt>
                <c:pt idx="414">
                  <c:v>220.18</c:v>
                </c:pt>
                <c:pt idx="415">
                  <c:v>220.81</c:v>
                </c:pt>
                <c:pt idx="416">
                  <c:v>221.44</c:v>
                </c:pt>
                <c:pt idx="417">
                  <c:v>222.07</c:v>
                </c:pt>
                <c:pt idx="418">
                  <c:v>222.7</c:v>
                </c:pt>
                <c:pt idx="419">
                  <c:v>223.33</c:v>
                </c:pt>
                <c:pt idx="420">
                  <c:v>223.96</c:v>
                </c:pt>
                <c:pt idx="421">
                  <c:v>224.58</c:v>
                </c:pt>
                <c:pt idx="422">
                  <c:v>225.2</c:v>
                </c:pt>
                <c:pt idx="423">
                  <c:v>225.82</c:v>
                </c:pt>
                <c:pt idx="424">
                  <c:v>226.43</c:v>
                </c:pt>
                <c:pt idx="425">
                  <c:v>227.04</c:v>
                </c:pt>
                <c:pt idx="426">
                  <c:v>227.65</c:v>
                </c:pt>
                <c:pt idx="427">
                  <c:v>228.26</c:v>
                </c:pt>
                <c:pt idx="428">
                  <c:v>228.86</c:v>
                </c:pt>
                <c:pt idx="429">
                  <c:v>229.46</c:v>
                </c:pt>
                <c:pt idx="430">
                  <c:v>230.07</c:v>
                </c:pt>
                <c:pt idx="431">
                  <c:v>230.67</c:v>
                </c:pt>
                <c:pt idx="432">
                  <c:v>231.29</c:v>
                </c:pt>
                <c:pt idx="433">
                  <c:v>231.91</c:v>
                </c:pt>
                <c:pt idx="434">
                  <c:v>232.52</c:v>
                </c:pt>
                <c:pt idx="435">
                  <c:v>233.14</c:v>
                </c:pt>
                <c:pt idx="436">
                  <c:v>233.76</c:v>
                </c:pt>
                <c:pt idx="437">
                  <c:v>234.38</c:v>
                </c:pt>
                <c:pt idx="438">
                  <c:v>235</c:v>
                </c:pt>
                <c:pt idx="439">
                  <c:v>235.62</c:v>
                </c:pt>
                <c:pt idx="440">
                  <c:v>236.24</c:v>
                </c:pt>
                <c:pt idx="441">
                  <c:v>236.88</c:v>
                </c:pt>
                <c:pt idx="442">
                  <c:v>237.5</c:v>
                </c:pt>
                <c:pt idx="443">
                  <c:v>238.13</c:v>
                </c:pt>
                <c:pt idx="444">
                  <c:v>238.76</c:v>
                </c:pt>
                <c:pt idx="445">
                  <c:v>239.39</c:v>
                </c:pt>
                <c:pt idx="446">
                  <c:v>240.01</c:v>
                </c:pt>
                <c:pt idx="447">
                  <c:v>240.64</c:v>
                </c:pt>
                <c:pt idx="448">
                  <c:v>241.27</c:v>
                </c:pt>
                <c:pt idx="449">
                  <c:v>241.9</c:v>
                </c:pt>
                <c:pt idx="450">
                  <c:v>242.53</c:v>
                </c:pt>
                <c:pt idx="451">
                  <c:v>243.15</c:v>
                </c:pt>
                <c:pt idx="452">
                  <c:v>243.79</c:v>
                </c:pt>
                <c:pt idx="453">
                  <c:v>244.41</c:v>
                </c:pt>
                <c:pt idx="454">
                  <c:v>245.05</c:v>
                </c:pt>
                <c:pt idx="455">
                  <c:v>245.68</c:v>
                </c:pt>
                <c:pt idx="456">
                  <c:v>246.32</c:v>
                </c:pt>
                <c:pt idx="457">
                  <c:v>246.95</c:v>
                </c:pt>
                <c:pt idx="458">
                  <c:v>247.59</c:v>
                </c:pt>
                <c:pt idx="459">
                  <c:v>248.22</c:v>
                </c:pt>
                <c:pt idx="460">
                  <c:v>248.86</c:v>
                </c:pt>
                <c:pt idx="461">
                  <c:v>249.5</c:v>
                </c:pt>
                <c:pt idx="462">
                  <c:v>250.13</c:v>
                </c:pt>
                <c:pt idx="463">
                  <c:v>250.76</c:v>
                </c:pt>
                <c:pt idx="464">
                  <c:v>251.4</c:v>
                </c:pt>
                <c:pt idx="465">
                  <c:v>252.03</c:v>
                </c:pt>
                <c:pt idx="466">
                  <c:v>252.67</c:v>
                </c:pt>
                <c:pt idx="467">
                  <c:v>253.31</c:v>
                </c:pt>
                <c:pt idx="468">
                  <c:v>253.94</c:v>
                </c:pt>
                <c:pt idx="469">
                  <c:v>254.58</c:v>
                </c:pt>
                <c:pt idx="470">
                  <c:v>255.22</c:v>
                </c:pt>
                <c:pt idx="471">
                  <c:v>255.86</c:v>
                </c:pt>
                <c:pt idx="472">
                  <c:v>256.49</c:v>
                </c:pt>
                <c:pt idx="473">
                  <c:v>257.13</c:v>
                </c:pt>
                <c:pt idx="474">
                  <c:v>257.77999999999997</c:v>
                </c:pt>
                <c:pt idx="475">
                  <c:v>258.42</c:v>
                </c:pt>
                <c:pt idx="476">
                  <c:v>259.05</c:v>
                </c:pt>
                <c:pt idx="477">
                  <c:v>259.7</c:v>
                </c:pt>
                <c:pt idx="478">
                  <c:v>260.33999999999997</c:v>
                </c:pt>
                <c:pt idx="479">
                  <c:v>260.98</c:v>
                </c:pt>
                <c:pt idx="480">
                  <c:v>261.62</c:v>
                </c:pt>
                <c:pt idx="481">
                  <c:v>262.26</c:v>
                </c:pt>
                <c:pt idx="482">
                  <c:v>262.89999999999998</c:v>
                </c:pt>
                <c:pt idx="483">
                  <c:v>263.54000000000002</c:v>
                </c:pt>
                <c:pt idx="484">
                  <c:v>264.19</c:v>
                </c:pt>
                <c:pt idx="485">
                  <c:v>264.83</c:v>
                </c:pt>
                <c:pt idx="486">
                  <c:v>265.47000000000003</c:v>
                </c:pt>
                <c:pt idx="487">
                  <c:v>266.12</c:v>
                </c:pt>
                <c:pt idx="488">
                  <c:v>266.76</c:v>
                </c:pt>
                <c:pt idx="489">
                  <c:v>267.39999999999998</c:v>
                </c:pt>
                <c:pt idx="490">
                  <c:v>268.04000000000002</c:v>
                </c:pt>
                <c:pt idx="491">
                  <c:v>268.69</c:v>
                </c:pt>
                <c:pt idx="492">
                  <c:v>269.33</c:v>
                </c:pt>
                <c:pt idx="493">
                  <c:v>269.97000000000003</c:v>
                </c:pt>
                <c:pt idx="494">
                  <c:v>270.61</c:v>
                </c:pt>
                <c:pt idx="495">
                  <c:v>271.25</c:v>
                </c:pt>
                <c:pt idx="496">
                  <c:v>271.89</c:v>
                </c:pt>
                <c:pt idx="497">
                  <c:v>272.54000000000002</c:v>
                </c:pt>
                <c:pt idx="498">
                  <c:v>273.18</c:v>
                </c:pt>
                <c:pt idx="499">
                  <c:v>273.82</c:v>
                </c:pt>
                <c:pt idx="500">
                  <c:v>274.47000000000003</c:v>
                </c:pt>
                <c:pt idx="501">
                  <c:v>275.11</c:v>
                </c:pt>
                <c:pt idx="502">
                  <c:v>275.75</c:v>
                </c:pt>
                <c:pt idx="503">
                  <c:v>276.39999999999998</c:v>
                </c:pt>
                <c:pt idx="504">
                  <c:v>277.05</c:v>
                </c:pt>
                <c:pt idx="505">
                  <c:v>277.69</c:v>
                </c:pt>
                <c:pt idx="506">
                  <c:v>278.33</c:v>
                </c:pt>
                <c:pt idx="507">
                  <c:v>278.98</c:v>
                </c:pt>
                <c:pt idx="508">
                  <c:v>279.62</c:v>
                </c:pt>
                <c:pt idx="509">
                  <c:v>280.27</c:v>
                </c:pt>
                <c:pt idx="510">
                  <c:v>280.89999999999998</c:v>
                </c:pt>
                <c:pt idx="511">
                  <c:v>281.55</c:v>
                </c:pt>
                <c:pt idx="512">
                  <c:v>282.19</c:v>
                </c:pt>
                <c:pt idx="513">
                  <c:v>282.83999999999997</c:v>
                </c:pt>
                <c:pt idx="514">
                  <c:v>283.48</c:v>
                </c:pt>
                <c:pt idx="515">
                  <c:v>284.13</c:v>
                </c:pt>
                <c:pt idx="516">
                  <c:v>284.77</c:v>
                </c:pt>
                <c:pt idx="517">
                  <c:v>285.42</c:v>
                </c:pt>
                <c:pt idx="518">
                  <c:v>286.07</c:v>
                </c:pt>
                <c:pt idx="519">
                  <c:v>286.70999999999998</c:v>
                </c:pt>
                <c:pt idx="520">
                  <c:v>287.36</c:v>
                </c:pt>
                <c:pt idx="521">
                  <c:v>288.01</c:v>
                </c:pt>
                <c:pt idx="522">
                  <c:v>288.64999999999998</c:v>
                </c:pt>
                <c:pt idx="523">
                  <c:v>289.3</c:v>
                </c:pt>
                <c:pt idx="524">
                  <c:v>289.94</c:v>
                </c:pt>
                <c:pt idx="525">
                  <c:v>290.58999999999997</c:v>
                </c:pt>
                <c:pt idx="526">
                  <c:v>291.24</c:v>
                </c:pt>
                <c:pt idx="527">
                  <c:v>291.89</c:v>
                </c:pt>
                <c:pt idx="528">
                  <c:v>292.52999999999997</c:v>
                </c:pt>
                <c:pt idx="529">
                  <c:v>293.18</c:v>
                </c:pt>
                <c:pt idx="530">
                  <c:v>293.82</c:v>
                </c:pt>
                <c:pt idx="531">
                  <c:v>294.47000000000003</c:v>
                </c:pt>
                <c:pt idx="532">
                  <c:v>295.12</c:v>
                </c:pt>
                <c:pt idx="533">
                  <c:v>295.76</c:v>
                </c:pt>
                <c:pt idx="534">
                  <c:v>296.41000000000003</c:v>
                </c:pt>
                <c:pt idx="535">
                  <c:v>297.05</c:v>
                </c:pt>
                <c:pt idx="536">
                  <c:v>297.7</c:v>
                </c:pt>
                <c:pt idx="537">
                  <c:v>298.35000000000002</c:v>
                </c:pt>
                <c:pt idx="538">
                  <c:v>299</c:v>
                </c:pt>
                <c:pt idx="539">
                  <c:v>299.64999999999998</c:v>
                </c:pt>
                <c:pt idx="540">
                  <c:v>300.3</c:v>
                </c:pt>
                <c:pt idx="541">
                  <c:v>300.95</c:v>
                </c:pt>
                <c:pt idx="542">
                  <c:v>301.58999999999997</c:v>
                </c:pt>
                <c:pt idx="543">
                  <c:v>302.24</c:v>
                </c:pt>
                <c:pt idx="544">
                  <c:v>302.89</c:v>
                </c:pt>
                <c:pt idx="545">
                  <c:v>303.54000000000002</c:v>
                </c:pt>
                <c:pt idx="546">
                  <c:v>304.19</c:v>
                </c:pt>
                <c:pt idx="547">
                  <c:v>304.83999999999997</c:v>
                </c:pt>
                <c:pt idx="548">
                  <c:v>305.5</c:v>
                </c:pt>
                <c:pt idx="549">
                  <c:v>306.14</c:v>
                </c:pt>
                <c:pt idx="550">
                  <c:v>306.79000000000002</c:v>
                </c:pt>
                <c:pt idx="551">
                  <c:v>307.44</c:v>
                </c:pt>
                <c:pt idx="552">
                  <c:v>308.10000000000002</c:v>
                </c:pt>
                <c:pt idx="553">
                  <c:v>308.75</c:v>
                </c:pt>
                <c:pt idx="554">
                  <c:v>309.39999999999998</c:v>
                </c:pt>
                <c:pt idx="555">
                  <c:v>310.05</c:v>
                </c:pt>
                <c:pt idx="556">
                  <c:v>310.7</c:v>
                </c:pt>
                <c:pt idx="557">
                  <c:v>311.35000000000002</c:v>
                </c:pt>
                <c:pt idx="558">
                  <c:v>312</c:v>
                </c:pt>
                <c:pt idx="559">
                  <c:v>312.64999999999998</c:v>
                </c:pt>
                <c:pt idx="560">
                  <c:v>313.3</c:v>
                </c:pt>
                <c:pt idx="561">
                  <c:v>313.95999999999998</c:v>
                </c:pt>
                <c:pt idx="562">
                  <c:v>314.61</c:v>
                </c:pt>
                <c:pt idx="563">
                  <c:v>315.26</c:v>
                </c:pt>
                <c:pt idx="564">
                  <c:v>315.91000000000003</c:v>
                </c:pt>
                <c:pt idx="565">
                  <c:v>316.57</c:v>
                </c:pt>
                <c:pt idx="566">
                  <c:v>317.22000000000003</c:v>
                </c:pt>
                <c:pt idx="567">
                  <c:v>317.87</c:v>
                </c:pt>
                <c:pt idx="568">
                  <c:v>318.52</c:v>
                </c:pt>
                <c:pt idx="569">
                  <c:v>319.16000000000003</c:v>
                </c:pt>
                <c:pt idx="570">
                  <c:v>319.81</c:v>
                </c:pt>
                <c:pt idx="571">
                  <c:v>320.45999999999998</c:v>
                </c:pt>
                <c:pt idx="572">
                  <c:v>321.11</c:v>
                </c:pt>
                <c:pt idx="573">
                  <c:v>321.77</c:v>
                </c:pt>
                <c:pt idx="574">
                  <c:v>322.42</c:v>
                </c:pt>
                <c:pt idx="575">
                  <c:v>323.07</c:v>
                </c:pt>
                <c:pt idx="576">
                  <c:v>323.73</c:v>
                </c:pt>
                <c:pt idx="577">
                  <c:v>324.38</c:v>
                </c:pt>
                <c:pt idx="578">
                  <c:v>325.02999999999997</c:v>
                </c:pt>
                <c:pt idx="579">
                  <c:v>325.69</c:v>
                </c:pt>
                <c:pt idx="580">
                  <c:v>326.33999999999997</c:v>
                </c:pt>
                <c:pt idx="581">
                  <c:v>326.99</c:v>
                </c:pt>
                <c:pt idx="582">
                  <c:v>327.64</c:v>
                </c:pt>
                <c:pt idx="583">
                  <c:v>328.29</c:v>
                </c:pt>
                <c:pt idx="584">
                  <c:v>328.94</c:v>
                </c:pt>
                <c:pt idx="585">
                  <c:v>329.59</c:v>
                </c:pt>
                <c:pt idx="586">
                  <c:v>330.24</c:v>
                </c:pt>
                <c:pt idx="587">
                  <c:v>330.9</c:v>
                </c:pt>
                <c:pt idx="588">
                  <c:v>331.55</c:v>
                </c:pt>
                <c:pt idx="589">
                  <c:v>332.2</c:v>
                </c:pt>
                <c:pt idx="590">
                  <c:v>332.85</c:v>
                </c:pt>
                <c:pt idx="591">
                  <c:v>333.51</c:v>
                </c:pt>
                <c:pt idx="592">
                  <c:v>334.16</c:v>
                </c:pt>
                <c:pt idx="593">
                  <c:v>334.81</c:v>
                </c:pt>
                <c:pt idx="594">
                  <c:v>335.47</c:v>
                </c:pt>
                <c:pt idx="595">
                  <c:v>336.12</c:v>
                </c:pt>
                <c:pt idx="596">
                  <c:v>336.77</c:v>
                </c:pt>
                <c:pt idx="597">
                  <c:v>337.42</c:v>
                </c:pt>
                <c:pt idx="598">
                  <c:v>338.08</c:v>
                </c:pt>
                <c:pt idx="599">
                  <c:v>338.72</c:v>
                </c:pt>
                <c:pt idx="600">
                  <c:v>339.37</c:v>
                </c:pt>
                <c:pt idx="601">
                  <c:v>340.03</c:v>
                </c:pt>
                <c:pt idx="602">
                  <c:v>340.68</c:v>
                </c:pt>
                <c:pt idx="603">
                  <c:v>341.33</c:v>
                </c:pt>
                <c:pt idx="604">
                  <c:v>341.98</c:v>
                </c:pt>
                <c:pt idx="605">
                  <c:v>342.64</c:v>
                </c:pt>
                <c:pt idx="606">
                  <c:v>343.29</c:v>
                </c:pt>
                <c:pt idx="607">
                  <c:v>343.94</c:v>
                </c:pt>
                <c:pt idx="608">
                  <c:v>344.59</c:v>
                </c:pt>
                <c:pt idx="609">
                  <c:v>345.25</c:v>
                </c:pt>
                <c:pt idx="610">
                  <c:v>345.9</c:v>
                </c:pt>
                <c:pt idx="611">
                  <c:v>346.55</c:v>
                </c:pt>
                <c:pt idx="612">
                  <c:v>347.2</c:v>
                </c:pt>
                <c:pt idx="613">
                  <c:v>347.86</c:v>
                </c:pt>
                <c:pt idx="614">
                  <c:v>348.52</c:v>
                </c:pt>
                <c:pt idx="615">
                  <c:v>349.17</c:v>
                </c:pt>
                <c:pt idx="616">
                  <c:v>349.82</c:v>
                </c:pt>
                <c:pt idx="617">
                  <c:v>350.48</c:v>
                </c:pt>
                <c:pt idx="618">
                  <c:v>351.12</c:v>
                </c:pt>
                <c:pt idx="619">
                  <c:v>351.77</c:v>
                </c:pt>
                <c:pt idx="620">
                  <c:v>352.43</c:v>
                </c:pt>
                <c:pt idx="621">
                  <c:v>353.08</c:v>
                </c:pt>
                <c:pt idx="622">
                  <c:v>353.73</c:v>
                </c:pt>
                <c:pt idx="623">
                  <c:v>354.38</c:v>
                </c:pt>
                <c:pt idx="624">
                  <c:v>355.04</c:v>
                </c:pt>
                <c:pt idx="625">
                  <c:v>355.69</c:v>
                </c:pt>
                <c:pt idx="626">
                  <c:v>356.34</c:v>
                </c:pt>
                <c:pt idx="627">
                  <c:v>357</c:v>
                </c:pt>
                <c:pt idx="628">
                  <c:v>357.65</c:v>
                </c:pt>
                <c:pt idx="629">
                  <c:v>358.31</c:v>
                </c:pt>
                <c:pt idx="630">
                  <c:v>358.96</c:v>
                </c:pt>
                <c:pt idx="631">
                  <c:v>359.62</c:v>
                </c:pt>
                <c:pt idx="632">
                  <c:v>360.27</c:v>
                </c:pt>
                <c:pt idx="633">
                  <c:v>360.92</c:v>
                </c:pt>
                <c:pt idx="634">
                  <c:v>361.58</c:v>
                </c:pt>
                <c:pt idx="635">
                  <c:v>362.23</c:v>
                </c:pt>
                <c:pt idx="636">
                  <c:v>362.88</c:v>
                </c:pt>
                <c:pt idx="637">
                  <c:v>363.54</c:v>
                </c:pt>
                <c:pt idx="638">
                  <c:v>364.2</c:v>
                </c:pt>
                <c:pt idx="639">
                  <c:v>364.85</c:v>
                </c:pt>
                <c:pt idx="640">
                  <c:v>365.51</c:v>
                </c:pt>
                <c:pt idx="641">
                  <c:v>366.16</c:v>
                </c:pt>
                <c:pt idx="642">
                  <c:v>366.82</c:v>
                </c:pt>
                <c:pt idx="643">
                  <c:v>367.47</c:v>
                </c:pt>
                <c:pt idx="644">
                  <c:v>368.13</c:v>
                </c:pt>
                <c:pt idx="645">
                  <c:v>369.03</c:v>
                </c:pt>
                <c:pt idx="646">
                  <c:v>369.69</c:v>
                </c:pt>
                <c:pt idx="647">
                  <c:v>370.35</c:v>
                </c:pt>
                <c:pt idx="648">
                  <c:v>371.01</c:v>
                </c:pt>
                <c:pt idx="649">
                  <c:v>371.66</c:v>
                </c:pt>
                <c:pt idx="650">
                  <c:v>372.3</c:v>
                </c:pt>
                <c:pt idx="651">
                  <c:v>372.9</c:v>
                </c:pt>
                <c:pt idx="652">
                  <c:v>373.42</c:v>
                </c:pt>
                <c:pt idx="653">
                  <c:v>373.87</c:v>
                </c:pt>
                <c:pt idx="654">
                  <c:v>374.21</c:v>
                </c:pt>
                <c:pt idx="655">
                  <c:v>374.47</c:v>
                </c:pt>
                <c:pt idx="656">
                  <c:v>374.64</c:v>
                </c:pt>
                <c:pt idx="657">
                  <c:v>374.78</c:v>
                </c:pt>
                <c:pt idx="658">
                  <c:v>374.87</c:v>
                </c:pt>
                <c:pt idx="659">
                  <c:v>374.95</c:v>
                </c:pt>
                <c:pt idx="660">
                  <c:v>375.01</c:v>
                </c:pt>
                <c:pt idx="661">
                  <c:v>375.09</c:v>
                </c:pt>
                <c:pt idx="662">
                  <c:v>375.16</c:v>
                </c:pt>
                <c:pt idx="663">
                  <c:v>375.24</c:v>
                </c:pt>
                <c:pt idx="664">
                  <c:v>375.33</c:v>
                </c:pt>
                <c:pt idx="665">
                  <c:v>375.43</c:v>
                </c:pt>
                <c:pt idx="666">
                  <c:v>375.53</c:v>
                </c:pt>
                <c:pt idx="667">
                  <c:v>375.64</c:v>
                </c:pt>
                <c:pt idx="668">
                  <c:v>375.74</c:v>
                </c:pt>
                <c:pt idx="669">
                  <c:v>375.85</c:v>
                </c:pt>
                <c:pt idx="670">
                  <c:v>375.95</c:v>
                </c:pt>
                <c:pt idx="671">
                  <c:v>376.06</c:v>
                </c:pt>
                <c:pt idx="672">
                  <c:v>376.16</c:v>
                </c:pt>
                <c:pt idx="673">
                  <c:v>376.26</c:v>
                </c:pt>
                <c:pt idx="674">
                  <c:v>376.36</c:v>
                </c:pt>
                <c:pt idx="675">
                  <c:v>376.46</c:v>
                </c:pt>
                <c:pt idx="676">
                  <c:v>376.55</c:v>
                </c:pt>
                <c:pt idx="677">
                  <c:v>376.65</c:v>
                </c:pt>
                <c:pt idx="678">
                  <c:v>376.74</c:v>
                </c:pt>
                <c:pt idx="679">
                  <c:v>376.83</c:v>
                </c:pt>
                <c:pt idx="680">
                  <c:v>376.92</c:v>
                </c:pt>
                <c:pt idx="681">
                  <c:v>377</c:v>
                </c:pt>
                <c:pt idx="682">
                  <c:v>377.08</c:v>
                </c:pt>
                <c:pt idx="683">
                  <c:v>377.16</c:v>
                </c:pt>
                <c:pt idx="684">
                  <c:v>377.24</c:v>
                </c:pt>
                <c:pt idx="685">
                  <c:v>377.32</c:v>
                </c:pt>
                <c:pt idx="686">
                  <c:v>377.39</c:v>
                </c:pt>
                <c:pt idx="687">
                  <c:v>377.46</c:v>
                </c:pt>
                <c:pt idx="688">
                  <c:v>377.53</c:v>
                </c:pt>
                <c:pt idx="689">
                  <c:v>377.6</c:v>
                </c:pt>
                <c:pt idx="690">
                  <c:v>377.67</c:v>
                </c:pt>
                <c:pt idx="691">
                  <c:v>377.74</c:v>
                </c:pt>
                <c:pt idx="692">
                  <c:v>377.8</c:v>
                </c:pt>
                <c:pt idx="693">
                  <c:v>377.86</c:v>
                </c:pt>
                <c:pt idx="694">
                  <c:v>377.92</c:v>
                </c:pt>
                <c:pt idx="695">
                  <c:v>377.97</c:v>
                </c:pt>
                <c:pt idx="696">
                  <c:v>378.03</c:v>
                </c:pt>
                <c:pt idx="697">
                  <c:v>378.08</c:v>
                </c:pt>
                <c:pt idx="698">
                  <c:v>378.14</c:v>
                </c:pt>
                <c:pt idx="699">
                  <c:v>378.19</c:v>
                </c:pt>
                <c:pt idx="700">
                  <c:v>378.24</c:v>
                </c:pt>
                <c:pt idx="701">
                  <c:v>378.29</c:v>
                </c:pt>
                <c:pt idx="702">
                  <c:v>378.34</c:v>
                </c:pt>
                <c:pt idx="703">
                  <c:v>378.39</c:v>
                </c:pt>
                <c:pt idx="704">
                  <c:v>378.43</c:v>
                </c:pt>
                <c:pt idx="705">
                  <c:v>378.5</c:v>
                </c:pt>
                <c:pt idx="706">
                  <c:v>378.54</c:v>
                </c:pt>
                <c:pt idx="707">
                  <c:v>378.59</c:v>
                </c:pt>
                <c:pt idx="708">
                  <c:v>378.63</c:v>
                </c:pt>
                <c:pt idx="709">
                  <c:v>378.67</c:v>
                </c:pt>
                <c:pt idx="710">
                  <c:v>378.73</c:v>
                </c:pt>
                <c:pt idx="711">
                  <c:v>378.82</c:v>
                </c:pt>
                <c:pt idx="712">
                  <c:v>378.98</c:v>
                </c:pt>
                <c:pt idx="713">
                  <c:v>379.24</c:v>
                </c:pt>
                <c:pt idx="714">
                  <c:v>379.6</c:v>
                </c:pt>
                <c:pt idx="715">
                  <c:v>380.06</c:v>
                </c:pt>
                <c:pt idx="716">
                  <c:v>380.59</c:v>
                </c:pt>
                <c:pt idx="717">
                  <c:v>381.17</c:v>
                </c:pt>
                <c:pt idx="718">
                  <c:v>381.76</c:v>
                </c:pt>
                <c:pt idx="719">
                  <c:v>382.35</c:v>
                </c:pt>
                <c:pt idx="720">
                  <c:v>382.94</c:v>
                </c:pt>
                <c:pt idx="721">
                  <c:v>383.52</c:v>
                </c:pt>
                <c:pt idx="722">
                  <c:v>384.09</c:v>
                </c:pt>
                <c:pt idx="723">
                  <c:v>384.65</c:v>
                </c:pt>
                <c:pt idx="724">
                  <c:v>385.22</c:v>
                </c:pt>
                <c:pt idx="725">
                  <c:v>385.79</c:v>
                </c:pt>
                <c:pt idx="726">
                  <c:v>386.36</c:v>
                </c:pt>
                <c:pt idx="727">
                  <c:v>386.94</c:v>
                </c:pt>
                <c:pt idx="728">
                  <c:v>387.52</c:v>
                </c:pt>
                <c:pt idx="729">
                  <c:v>388.1</c:v>
                </c:pt>
                <c:pt idx="730">
                  <c:v>388.68</c:v>
                </c:pt>
                <c:pt idx="731">
                  <c:v>389.27</c:v>
                </c:pt>
                <c:pt idx="732">
                  <c:v>389.85</c:v>
                </c:pt>
                <c:pt idx="733">
                  <c:v>390.44</c:v>
                </c:pt>
                <c:pt idx="734">
                  <c:v>391.03</c:v>
                </c:pt>
                <c:pt idx="735">
                  <c:v>391.62</c:v>
                </c:pt>
                <c:pt idx="736">
                  <c:v>392.2</c:v>
                </c:pt>
                <c:pt idx="737">
                  <c:v>392.79</c:v>
                </c:pt>
                <c:pt idx="738">
                  <c:v>393.38</c:v>
                </c:pt>
                <c:pt idx="739">
                  <c:v>393.98</c:v>
                </c:pt>
                <c:pt idx="740">
                  <c:v>394.57</c:v>
                </c:pt>
                <c:pt idx="741">
                  <c:v>395.17</c:v>
                </c:pt>
                <c:pt idx="742">
                  <c:v>395.77</c:v>
                </c:pt>
                <c:pt idx="743">
                  <c:v>396.37</c:v>
                </c:pt>
                <c:pt idx="744">
                  <c:v>396.97</c:v>
                </c:pt>
                <c:pt idx="745">
                  <c:v>397.57</c:v>
                </c:pt>
                <c:pt idx="746">
                  <c:v>398.17</c:v>
                </c:pt>
                <c:pt idx="747">
                  <c:v>398.78</c:v>
                </c:pt>
                <c:pt idx="748">
                  <c:v>399.38</c:v>
                </c:pt>
                <c:pt idx="749">
                  <c:v>399.99</c:v>
                </c:pt>
                <c:pt idx="750">
                  <c:v>400.6</c:v>
                </c:pt>
                <c:pt idx="751">
                  <c:v>401.21</c:v>
                </c:pt>
                <c:pt idx="752">
                  <c:v>401.82</c:v>
                </c:pt>
                <c:pt idx="753">
                  <c:v>402.42</c:v>
                </c:pt>
                <c:pt idx="754">
                  <c:v>403.03</c:v>
                </c:pt>
                <c:pt idx="755">
                  <c:v>403.65</c:v>
                </c:pt>
                <c:pt idx="756">
                  <c:v>404.26</c:v>
                </c:pt>
                <c:pt idx="757">
                  <c:v>404.88</c:v>
                </c:pt>
                <c:pt idx="758">
                  <c:v>405.5</c:v>
                </c:pt>
                <c:pt idx="759">
                  <c:v>406.12</c:v>
                </c:pt>
                <c:pt idx="760">
                  <c:v>406.74</c:v>
                </c:pt>
                <c:pt idx="761">
                  <c:v>407.36</c:v>
                </c:pt>
                <c:pt idx="762">
                  <c:v>407.98</c:v>
                </c:pt>
                <c:pt idx="763">
                  <c:v>408.6</c:v>
                </c:pt>
                <c:pt idx="764">
                  <c:v>409.22</c:v>
                </c:pt>
                <c:pt idx="765">
                  <c:v>409.84</c:v>
                </c:pt>
                <c:pt idx="766">
                  <c:v>410.47</c:v>
                </c:pt>
                <c:pt idx="767">
                  <c:v>411.09</c:v>
                </c:pt>
                <c:pt idx="768">
                  <c:v>411.71</c:v>
                </c:pt>
                <c:pt idx="769">
                  <c:v>412.34</c:v>
                </c:pt>
                <c:pt idx="770">
                  <c:v>412.97</c:v>
                </c:pt>
                <c:pt idx="771">
                  <c:v>413.6</c:v>
                </c:pt>
                <c:pt idx="772">
                  <c:v>414.22</c:v>
                </c:pt>
                <c:pt idx="773">
                  <c:v>414.85</c:v>
                </c:pt>
                <c:pt idx="774">
                  <c:v>415.48</c:v>
                </c:pt>
                <c:pt idx="775">
                  <c:v>416.11</c:v>
                </c:pt>
                <c:pt idx="776">
                  <c:v>416.74</c:v>
                </c:pt>
                <c:pt idx="777">
                  <c:v>417.37</c:v>
                </c:pt>
                <c:pt idx="778">
                  <c:v>418.01</c:v>
                </c:pt>
                <c:pt idx="779">
                  <c:v>418.64</c:v>
                </c:pt>
                <c:pt idx="780">
                  <c:v>419.27</c:v>
                </c:pt>
                <c:pt idx="781">
                  <c:v>419.91</c:v>
                </c:pt>
                <c:pt idx="782">
                  <c:v>420.54</c:v>
                </c:pt>
                <c:pt idx="783">
                  <c:v>421.17</c:v>
                </c:pt>
                <c:pt idx="784">
                  <c:v>421.81</c:v>
                </c:pt>
                <c:pt idx="785">
                  <c:v>422.44</c:v>
                </c:pt>
                <c:pt idx="786">
                  <c:v>423.09</c:v>
                </c:pt>
                <c:pt idx="787">
                  <c:v>423.72</c:v>
                </c:pt>
                <c:pt idx="788">
                  <c:v>424.36</c:v>
                </c:pt>
                <c:pt idx="789">
                  <c:v>424.99</c:v>
                </c:pt>
                <c:pt idx="790">
                  <c:v>425.63</c:v>
                </c:pt>
                <c:pt idx="791">
                  <c:v>426.27</c:v>
                </c:pt>
                <c:pt idx="792">
                  <c:v>426.91</c:v>
                </c:pt>
                <c:pt idx="793">
                  <c:v>427.55</c:v>
                </c:pt>
                <c:pt idx="794">
                  <c:v>428.19</c:v>
                </c:pt>
                <c:pt idx="795">
                  <c:v>428.83</c:v>
                </c:pt>
                <c:pt idx="796">
                  <c:v>429.46</c:v>
                </c:pt>
                <c:pt idx="797">
                  <c:v>430.1</c:v>
                </c:pt>
                <c:pt idx="798">
                  <c:v>430.75</c:v>
                </c:pt>
                <c:pt idx="799">
                  <c:v>431.39</c:v>
                </c:pt>
                <c:pt idx="800">
                  <c:v>432.03</c:v>
                </c:pt>
                <c:pt idx="801">
                  <c:v>432.67</c:v>
                </c:pt>
                <c:pt idx="802">
                  <c:v>433.31</c:v>
                </c:pt>
                <c:pt idx="803">
                  <c:v>433.95</c:v>
                </c:pt>
                <c:pt idx="804">
                  <c:v>434.6</c:v>
                </c:pt>
                <c:pt idx="805">
                  <c:v>435.24</c:v>
                </c:pt>
                <c:pt idx="806">
                  <c:v>435.88</c:v>
                </c:pt>
                <c:pt idx="807">
                  <c:v>436.52</c:v>
                </c:pt>
                <c:pt idx="808">
                  <c:v>437.16</c:v>
                </c:pt>
                <c:pt idx="809">
                  <c:v>437.8</c:v>
                </c:pt>
                <c:pt idx="810">
                  <c:v>438.44</c:v>
                </c:pt>
                <c:pt idx="811">
                  <c:v>439.09</c:v>
                </c:pt>
                <c:pt idx="812">
                  <c:v>439.73</c:v>
                </c:pt>
                <c:pt idx="813">
                  <c:v>440.38</c:v>
                </c:pt>
                <c:pt idx="814">
                  <c:v>441.02</c:v>
                </c:pt>
                <c:pt idx="815">
                  <c:v>441.67</c:v>
                </c:pt>
                <c:pt idx="816">
                  <c:v>442.31</c:v>
                </c:pt>
                <c:pt idx="817">
                  <c:v>442.96</c:v>
                </c:pt>
                <c:pt idx="818">
                  <c:v>443.61</c:v>
                </c:pt>
                <c:pt idx="819">
                  <c:v>444.25</c:v>
                </c:pt>
                <c:pt idx="820">
                  <c:v>444.9</c:v>
                </c:pt>
                <c:pt idx="821">
                  <c:v>445.55</c:v>
                </c:pt>
                <c:pt idx="822">
                  <c:v>446.2</c:v>
                </c:pt>
                <c:pt idx="823">
                  <c:v>446.84</c:v>
                </c:pt>
                <c:pt idx="824">
                  <c:v>447.49</c:v>
                </c:pt>
                <c:pt idx="825">
                  <c:v>448.14</c:v>
                </c:pt>
                <c:pt idx="826">
                  <c:v>448.78</c:v>
                </c:pt>
                <c:pt idx="827">
                  <c:v>449.43</c:v>
                </c:pt>
                <c:pt idx="828">
                  <c:v>450.08</c:v>
                </c:pt>
                <c:pt idx="829">
                  <c:v>450.73</c:v>
                </c:pt>
                <c:pt idx="830">
                  <c:v>451.38</c:v>
                </c:pt>
                <c:pt idx="831">
                  <c:v>452.03</c:v>
                </c:pt>
                <c:pt idx="832">
                  <c:v>452.68</c:v>
                </c:pt>
                <c:pt idx="833">
                  <c:v>453.32</c:v>
                </c:pt>
                <c:pt idx="834">
                  <c:v>453.97</c:v>
                </c:pt>
                <c:pt idx="835">
                  <c:v>454.62</c:v>
                </c:pt>
                <c:pt idx="836">
                  <c:v>455.27</c:v>
                </c:pt>
                <c:pt idx="837">
                  <c:v>455.92</c:v>
                </c:pt>
                <c:pt idx="838">
                  <c:v>456.58</c:v>
                </c:pt>
                <c:pt idx="839">
                  <c:v>457.23</c:v>
                </c:pt>
                <c:pt idx="840">
                  <c:v>457.88</c:v>
                </c:pt>
                <c:pt idx="841">
                  <c:v>458.53</c:v>
                </c:pt>
                <c:pt idx="842">
                  <c:v>459.18</c:v>
                </c:pt>
                <c:pt idx="843">
                  <c:v>459.83</c:v>
                </c:pt>
                <c:pt idx="844">
                  <c:v>460.49</c:v>
                </c:pt>
                <c:pt idx="845">
                  <c:v>461.14</c:v>
                </c:pt>
                <c:pt idx="846">
                  <c:v>461.79</c:v>
                </c:pt>
                <c:pt idx="847">
                  <c:v>462.44</c:v>
                </c:pt>
                <c:pt idx="848">
                  <c:v>463.09</c:v>
                </c:pt>
                <c:pt idx="849">
                  <c:v>463.74</c:v>
                </c:pt>
                <c:pt idx="850">
                  <c:v>464.39</c:v>
                </c:pt>
                <c:pt idx="851">
                  <c:v>465.04</c:v>
                </c:pt>
                <c:pt idx="852">
                  <c:v>465.7</c:v>
                </c:pt>
                <c:pt idx="853">
                  <c:v>466.35</c:v>
                </c:pt>
                <c:pt idx="854">
                  <c:v>467.01</c:v>
                </c:pt>
                <c:pt idx="855">
                  <c:v>467.66</c:v>
                </c:pt>
                <c:pt idx="856">
                  <c:v>468.31</c:v>
                </c:pt>
                <c:pt idx="857">
                  <c:v>468.97</c:v>
                </c:pt>
                <c:pt idx="858">
                  <c:v>469.62</c:v>
                </c:pt>
                <c:pt idx="859">
                  <c:v>470.28</c:v>
                </c:pt>
                <c:pt idx="860">
                  <c:v>470.93</c:v>
                </c:pt>
                <c:pt idx="861">
                  <c:v>471.59</c:v>
                </c:pt>
                <c:pt idx="862">
                  <c:v>472.24</c:v>
                </c:pt>
                <c:pt idx="863">
                  <c:v>472.9</c:v>
                </c:pt>
                <c:pt idx="864">
                  <c:v>473.55</c:v>
                </c:pt>
                <c:pt idx="865">
                  <c:v>474.2</c:v>
                </c:pt>
                <c:pt idx="866">
                  <c:v>474.86</c:v>
                </c:pt>
                <c:pt idx="867">
                  <c:v>475.52</c:v>
                </c:pt>
                <c:pt idx="868">
                  <c:v>476.17</c:v>
                </c:pt>
                <c:pt idx="869">
                  <c:v>476.83</c:v>
                </c:pt>
                <c:pt idx="870">
                  <c:v>477.49</c:v>
                </c:pt>
                <c:pt idx="871">
                  <c:v>478.14</c:v>
                </c:pt>
                <c:pt idx="872">
                  <c:v>478.8</c:v>
                </c:pt>
                <c:pt idx="873">
                  <c:v>479.46</c:v>
                </c:pt>
                <c:pt idx="874">
                  <c:v>480.11</c:v>
                </c:pt>
                <c:pt idx="875">
                  <c:v>480.76</c:v>
                </c:pt>
                <c:pt idx="876">
                  <c:v>481.42</c:v>
                </c:pt>
                <c:pt idx="877">
                  <c:v>482.07</c:v>
                </c:pt>
                <c:pt idx="878">
                  <c:v>482.73</c:v>
                </c:pt>
                <c:pt idx="879">
                  <c:v>483.38</c:v>
                </c:pt>
                <c:pt idx="880">
                  <c:v>484.04</c:v>
                </c:pt>
                <c:pt idx="881">
                  <c:v>484.69</c:v>
                </c:pt>
                <c:pt idx="882">
                  <c:v>485.36</c:v>
                </c:pt>
                <c:pt idx="883">
                  <c:v>486.01</c:v>
                </c:pt>
                <c:pt idx="884">
                  <c:v>486.66</c:v>
                </c:pt>
                <c:pt idx="885">
                  <c:v>487.32</c:v>
                </c:pt>
                <c:pt idx="886">
                  <c:v>487.98</c:v>
                </c:pt>
                <c:pt idx="887">
                  <c:v>488.63</c:v>
                </c:pt>
                <c:pt idx="888">
                  <c:v>489.28</c:v>
                </c:pt>
                <c:pt idx="889">
                  <c:v>489.94</c:v>
                </c:pt>
                <c:pt idx="890">
                  <c:v>490.59</c:v>
                </c:pt>
                <c:pt idx="891">
                  <c:v>491.24</c:v>
                </c:pt>
                <c:pt idx="892">
                  <c:v>491.9</c:v>
                </c:pt>
                <c:pt idx="893">
                  <c:v>492.55</c:v>
                </c:pt>
                <c:pt idx="894">
                  <c:v>493.2</c:v>
                </c:pt>
                <c:pt idx="895">
                  <c:v>493.86</c:v>
                </c:pt>
                <c:pt idx="896">
                  <c:v>494.51</c:v>
                </c:pt>
                <c:pt idx="897">
                  <c:v>495.16</c:v>
                </c:pt>
                <c:pt idx="898">
                  <c:v>495.82</c:v>
                </c:pt>
                <c:pt idx="899">
                  <c:v>496.47</c:v>
                </c:pt>
                <c:pt idx="900">
                  <c:v>497.12</c:v>
                </c:pt>
                <c:pt idx="901">
                  <c:v>497.78</c:v>
                </c:pt>
                <c:pt idx="902">
                  <c:v>498.42</c:v>
                </c:pt>
                <c:pt idx="903">
                  <c:v>499.07</c:v>
                </c:pt>
                <c:pt idx="904">
                  <c:v>499.72</c:v>
                </c:pt>
                <c:pt idx="905">
                  <c:v>500.37</c:v>
                </c:pt>
                <c:pt idx="906">
                  <c:v>501.02</c:v>
                </c:pt>
                <c:pt idx="907">
                  <c:v>501.67</c:v>
                </c:pt>
                <c:pt idx="908">
                  <c:v>502.32</c:v>
                </c:pt>
                <c:pt idx="909">
                  <c:v>502.98</c:v>
                </c:pt>
                <c:pt idx="910">
                  <c:v>503.63</c:v>
                </c:pt>
                <c:pt idx="911">
                  <c:v>504.28</c:v>
                </c:pt>
                <c:pt idx="912">
                  <c:v>504.93</c:v>
                </c:pt>
                <c:pt idx="913">
                  <c:v>505.57</c:v>
                </c:pt>
                <c:pt idx="914">
                  <c:v>506.22</c:v>
                </c:pt>
                <c:pt idx="915">
                  <c:v>506.87</c:v>
                </c:pt>
                <c:pt idx="916">
                  <c:v>507.52</c:v>
                </c:pt>
                <c:pt idx="917">
                  <c:v>508.17</c:v>
                </c:pt>
                <c:pt idx="918">
                  <c:v>508.82</c:v>
                </c:pt>
                <c:pt idx="919">
                  <c:v>509.47</c:v>
                </c:pt>
                <c:pt idx="920">
                  <c:v>510.12</c:v>
                </c:pt>
                <c:pt idx="921">
                  <c:v>510.77</c:v>
                </c:pt>
                <c:pt idx="922">
                  <c:v>511.42</c:v>
                </c:pt>
                <c:pt idx="923">
                  <c:v>512.07000000000005</c:v>
                </c:pt>
                <c:pt idx="924">
                  <c:v>512.72</c:v>
                </c:pt>
                <c:pt idx="925">
                  <c:v>513.37</c:v>
                </c:pt>
                <c:pt idx="926">
                  <c:v>514.02</c:v>
                </c:pt>
                <c:pt idx="927">
                  <c:v>514.66999999999996</c:v>
                </c:pt>
                <c:pt idx="928">
                  <c:v>515.32000000000005</c:v>
                </c:pt>
                <c:pt idx="929">
                  <c:v>515.97</c:v>
                </c:pt>
                <c:pt idx="930">
                  <c:v>516.62</c:v>
                </c:pt>
                <c:pt idx="931">
                  <c:v>517.26</c:v>
                </c:pt>
                <c:pt idx="932">
                  <c:v>517.91</c:v>
                </c:pt>
                <c:pt idx="933">
                  <c:v>518.55999999999995</c:v>
                </c:pt>
                <c:pt idx="934">
                  <c:v>519.21</c:v>
                </c:pt>
                <c:pt idx="935">
                  <c:v>519.86</c:v>
                </c:pt>
                <c:pt idx="936">
                  <c:v>520.51</c:v>
                </c:pt>
                <c:pt idx="937">
                  <c:v>521.16</c:v>
                </c:pt>
                <c:pt idx="938">
                  <c:v>521.80999999999995</c:v>
                </c:pt>
                <c:pt idx="939">
                  <c:v>522.46</c:v>
                </c:pt>
                <c:pt idx="940">
                  <c:v>523.11</c:v>
                </c:pt>
                <c:pt idx="941">
                  <c:v>523.76</c:v>
                </c:pt>
                <c:pt idx="942">
                  <c:v>524.41</c:v>
                </c:pt>
                <c:pt idx="943">
                  <c:v>525.05999999999995</c:v>
                </c:pt>
                <c:pt idx="944">
                  <c:v>525.71</c:v>
                </c:pt>
                <c:pt idx="945">
                  <c:v>526.36</c:v>
                </c:pt>
                <c:pt idx="946">
                  <c:v>527.01</c:v>
                </c:pt>
                <c:pt idx="947">
                  <c:v>527.65</c:v>
                </c:pt>
                <c:pt idx="948">
                  <c:v>528.30999999999995</c:v>
                </c:pt>
                <c:pt idx="949">
                  <c:v>528.96</c:v>
                </c:pt>
                <c:pt idx="950">
                  <c:v>529.6</c:v>
                </c:pt>
                <c:pt idx="951">
                  <c:v>530.25</c:v>
                </c:pt>
                <c:pt idx="952">
                  <c:v>530.91</c:v>
                </c:pt>
                <c:pt idx="953">
                  <c:v>531.55999999999995</c:v>
                </c:pt>
                <c:pt idx="954">
                  <c:v>532.22</c:v>
                </c:pt>
                <c:pt idx="955">
                  <c:v>532.87</c:v>
                </c:pt>
                <c:pt idx="956">
                  <c:v>533.53</c:v>
                </c:pt>
                <c:pt idx="957">
                  <c:v>534.17999999999995</c:v>
                </c:pt>
                <c:pt idx="958">
                  <c:v>534.83000000000004</c:v>
                </c:pt>
                <c:pt idx="959">
                  <c:v>535.49</c:v>
                </c:pt>
                <c:pt idx="960">
                  <c:v>536.14</c:v>
                </c:pt>
                <c:pt idx="961">
                  <c:v>536.79999999999995</c:v>
                </c:pt>
                <c:pt idx="962">
                  <c:v>537.45000000000005</c:v>
                </c:pt>
                <c:pt idx="963">
                  <c:v>538.11</c:v>
                </c:pt>
                <c:pt idx="964">
                  <c:v>538.76</c:v>
                </c:pt>
                <c:pt idx="965">
                  <c:v>539.41</c:v>
                </c:pt>
                <c:pt idx="966">
                  <c:v>540.07000000000005</c:v>
                </c:pt>
                <c:pt idx="967">
                  <c:v>540.72</c:v>
                </c:pt>
                <c:pt idx="968">
                  <c:v>541.37</c:v>
                </c:pt>
                <c:pt idx="969">
                  <c:v>542.03</c:v>
                </c:pt>
                <c:pt idx="970">
                  <c:v>542.67999999999995</c:v>
                </c:pt>
                <c:pt idx="971">
                  <c:v>543.34</c:v>
                </c:pt>
                <c:pt idx="972">
                  <c:v>543.99</c:v>
                </c:pt>
                <c:pt idx="973">
                  <c:v>544.65</c:v>
                </c:pt>
                <c:pt idx="974">
                  <c:v>545.30999999999995</c:v>
                </c:pt>
                <c:pt idx="975">
                  <c:v>545.97</c:v>
                </c:pt>
                <c:pt idx="976">
                  <c:v>546.63</c:v>
                </c:pt>
                <c:pt idx="977">
                  <c:v>547.29</c:v>
                </c:pt>
                <c:pt idx="978">
                  <c:v>547.94000000000005</c:v>
                </c:pt>
                <c:pt idx="979">
                  <c:v>548.6</c:v>
                </c:pt>
                <c:pt idx="980">
                  <c:v>549.26</c:v>
                </c:pt>
                <c:pt idx="981">
                  <c:v>549.92999999999995</c:v>
                </c:pt>
                <c:pt idx="982">
                  <c:v>550.59</c:v>
                </c:pt>
                <c:pt idx="983">
                  <c:v>551.26</c:v>
                </c:pt>
                <c:pt idx="984">
                  <c:v>551.91999999999996</c:v>
                </c:pt>
                <c:pt idx="985">
                  <c:v>552.59</c:v>
                </c:pt>
                <c:pt idx="986">
                  <c:v>553.26</c:v>
                </c:pt>
                <c:pt idx="987">
                  <c:v>553.92999999999995</c:v>
                </c:pt>
                <c:pt idx="988">
                  <c:v>554.6</c:v>
                </c:pt>
                <c:pt idx="989">
                  <c:v>555.27</c:v>
                </c:pt>
                <c:pt idx="990">
                  <c:v>555.94000000000005</c:v>
                </c:pt>
                <c:pt idx="991">
                  <c:v>556.6</c:v>
                </c:pt>
                <c:pt idx="992">
                  <c:v>557.28</c:v>
                </c:pt>
                <c:pt idx="993">
                  <c:v>557.96</c:v>
                </c:pt>
                <c:pt idx="994">
                  <c:v>558.63</c:v>
                </c:pt>
                <c:pt idx="995">
                  <c:v>559.30999999999995</c:v>
                </c:pt>
                <c:pt idx="996">
                  <c:v>559.99</c:v>
                </c:pt>
                <c:pt idx="997">
                  <c:v>560.66999999999996</c:v>
                </c:pt>
                <c:pt idx="998">
                  <c:v>561.35</c:v>
                </c:pt>
                <c:pt idx="999">
                  <c:v>562.03</c:v>
                </c:pt>
                <c:pt idx="1000">
                  <c:v>562.71</c:v>
                </c:pt>
                <c:pt idx="1001">
                  <c:v>563.39</c:v>
                </c:pt>
                <c:pt idx="1002">
                  <c:v>564.07000000000005</c:v>
                </c:pt>
                <c:pt idx="1003">
                  <c:v>564.75</c:v>
                </c:pt>
                <c:pt idx="1004">
                  <c:v>565.42999999999995</c:v>
                </c:pt>
              </c:numCache>
            </c:numRef>
          </c:xVal>
          <c:yVal>
            <c:numRef>
              <c:f>Sheet3!$E$2:$E$1580</c:f>
              <c:numCache>
                <c:formatCode>General</c:formatCode>
                <c:ptCount val="1579"/>
                <c:pt idx="0">
                  <c:v>99.613029999999995</c:v>
                </c:pt>
                <c:pt idx="1">
                  <c:v>99.620469999999997</c:v>
                </c:pt>
                <c:pt idx="2">
                  <c:v>99.605059999999995</c:v>
                </c:pt>
                <c:pt idx="3">
                  <c:v>99.491339999999994</c:v>
                </c:pt>
                <c:pt idx="4">
                  <c:v>99.487089999999995</c:v>
                </c:pt>
                <c:pt idx="5">
                  <c:v>99.559889999999996</c:v>
                </c:pt>
                <c:pt idx="6">
                  <c:v>99.558300000000003</c:v>
                </c:pt>
                <c:pt idx="7">
                  <c:v>99.549260000000004</c:v>
                </c:pt>
                <c:pt idx="8">
                  <c:v>99.548730000000006</c:v>
                </c:pt>
                <c:pt idx="9">
                  <c:v>99.543949999999995</c:v>
                </c:pt>
                <c:pt idx="10">
                  <c:v>99.536510000000007</c:v>
                </c:pt>
                <c:pt idx="11">
                  <c:v>99.535979999999995</c:v>
                </c:pt>
                <c:pt idx="12">
                  <c:v>99.531729999999996</c:v>
                </c:pt>
                <c:pt idx="13">
                  <c:v>99.524289999999993</c:v>
                </c:pt>
                <c:pt idx="14">
                  <c:v>99.520039999999995</c:v>
                </c:pt>
                <c:pt idx="15">
                  <c:v>99.514719999999997</c:v>
                </c:pt>
                <c:pt idx="16">
                  <c:v>99.507819999999995</c:v>
                </c:pt>
                <c:pt idx="17">
                  <c:v>99.503559999999993</c:v>
                </c:pt>
                <c:pt idx="18">
                  <c:v>99.467429999999993</c:v>
                </c:pt>
                <c:pt idx="19">
                  <c:v>99.512600000000006</c:v>
                </c:pt>
                <c:pt idx="20">
                  <c:v>99.488150000000005</c:v>
                </c:pt>
                <c:pt idx="21">
                  <c:v>99.478059999999999</c:v>
                </c:pt>
                <c:pt idx="22">
                  <c:v>99.475399999999993</c:v>
                </c:pt>
                <c:pt idx="23">
                  <c:v>99.474339999999998</c:v>
                </c:pt>
                <c:pt idx="24">
                  <c:v>99.471149999999994</c:v>
                </c:pt>
                <c:pt idx="25">
                  <c:v>99.463710000000006</c:v>
                </c:pt>
                <c:pt idx="26">
                  <c:v>99.483369999999994</c:v>
                </c:pt>
                <c:pt idx="27">
                  <c:v>99.448300000000003</c:v>
                </c:pt>
                <c:pt idx="28">
                  <c:v>99.448300000000003</c:v>
                </c:pt>
                <c:pt idx="29">
                  <c:v>99.440860000000001</c:v>
                </c:pt>
                <c:pt idx="30">
                  <c:v>99.441389999999998</c:v>
                </c:pt>
                <c:pt idx="31">
                  <c:v>99.431820000000002</c:v>
                </c:pt>
                <c:pt idx="32">
                  <c:v>99.427040000000005</c:v>
                </c:pt>
                <c:pt idx="33">
                  <c:v>99.42492</c:v>
                </c:pt>
                <c:pt idx="34">
                  <c:v>99.421729999999997</c:v>
                </c:pt>
                <c:pt idx="35">
                  <c:v>99.412689999999998</c:v>
                </c:pt>
                <c:pt idx="36">
                  <c:v>99.408439999999999</c:v>
                </c:pt>
                <c:pt idx="37">
                  <c:v>99.406850000000006</c:v>
                </c:pt>
                <c:pt idx="38">
                  <c:v>99.388249999999999</c:v>
                </c:pt>
                <c:pt idx="39">
                  <c:v>99.386120000000005</c:v>
                </c:pt>
                <c:pt idx="40">
                  <c:v>99.380809999999997</c:v>
                </c:pt>
                <c:pt idx="41">
                  <c:v>99.373369999999994</c:v>
                </c:pt>
                <c:pt idx="42">
                  <c:v>99.373900000000006</c:v>
                </c:pt>
                <c:pt idx="43">
                  <c:v>99.364339999999999</c:v>
                </c:pt>
                <c:pt idx="44">
                  <c:v>99.359020000000001</c:v>
                </c:pt>
                <c:pt idx="45">
                  <c:v>99.360619999999997</c:v>
                </c:pt>
                <c:pt idx="46">
                  <c:v>99.349990000000005</c:v>
                </c:pt>
                <c:pt idx="47">
                  <c:v>99.345209999999994</c:v>
                </c:pt>
                <c:pt idx="48">
                  <c:v>99.353710000000007</c:v>
                </c:pt>
                <c:pt idx="49">
                  <c:v>99.327669999999998</c:v>
                </c:pt>
                <c:pt idx="50">
                  <c:v>99.328199999999995</c:v>
                </c:pt>
                <c:pt idx="51">
                  <c:v>99.321290000000005</c:v>
                </c:pt>
                <c:pt idx="52">
                  <c:v>99.323419999999999</c:v>
                </c:pt>
                <c:pt idx="53">
                  <c:v>99.319699999999997</c:v>
                </c:pt>
                <c:pt idx="54">
                  <c:v>99.301630000000003</c:v>
                </c:pt>
                <c:pt idx="55">
                  <c:v>99.350520000000003</c:v>
                </c:pt>
                <c:pt idx="56">
                  <c:v>99.357960000000006</c:v>
                </c:pt>
                <c:pt idx="57">
                  <c:v>99.282499999999999</c:v>
                </c:pt>
                <c:pt idx="58">
                  <c:v>99.282499999999999</c:v>
                </c:pt>
                <c:pt idx="59">
                  <c:v>99.280910000000006</c:v>
                </c:pt>
                <c:pt idx="60">
                  <c:v>99.272940000000006</c:v>
                </c:pt>
                <c:pt idx="61">
                  <c:v>99.266030000000001</c:v>
                </c:pt>
                <c:pt idx="62">
                  <c:v>99.256990000000002</c:v>
                </c:pt>
                <c:pt idx="63">
                  <c:v>99.254869999999997</c:v>
                </c:pt>
                <c:pt idx="64">
                  <c:v>99.25009</c:v>
                </c:pt>
                <c:pt idx="65">
                  <c:v>99.251149999999996</c:v>
                </c:pt>
                <c:pt idx="66">
                  <c:v>99.222449999999995</c:v>
                </c:pt>
                <c:pt idx="67">
                  <c:v>99.249549999999999</c:v>
                </c:pt>
                <c:pt idx="68">
                  <c:v>99.224050000000005</c:v>
                </c:pt>
                <c:pt idx="69">
                  <c:v>99.215540000000004</c:v>
                </c:pt>
                <c:pt idx="70">
                  <c:v>99.216610000000003</c:v>
                </c:pt>
                <c:pt idx="71">
                  <c:v>99.217669999999998</c:v>
                </c:pt>
                <c:pt idx="72">
                  <c:v>99.213419999999999</c:v>
                </c:pt>
                <c:pt idx="73">
                  <c:v>99.210759999999993</c:v>
                </c:pt>
                <c:pt idx="74">
                  <c:v>99.208100000000002</c:v>
                </c:pt>
                <c:pt idx="75">
                  <c:v>99.205979999999997</c:v>
                </c:pt>
                <c:pt idx="76">
                  <c:v>99.194820000000007</c:v>
                </c:pt>
                <c:pt idx="77">
                  <c:v>99.189509999999999</c:v>
                </c:pt>
                <c:pt idx="78">
                  <c:v>99.185249999999996</c:v>
                </c:pt>
                <c:pt idx="79">
                  <c:v>99.184190000000001</c:v>
                </c:pt>
                <c:pt idx="80">
                  <c:v>99.175160000000005</c:v>
                </c:pt>
                <c:pt idx="81">
                  <c:v>99.174090000000007</c:v>
                </c:pt>
                <c:pt idx="82">
                  <c:v>99.16028</c:v>
                </c:pt>
                <c:pt idx="83">
                  <c:v>99.157089999999997</c:v>
                </c:pt>
                <c:pt idx="84">
                  <c:v>99.15231</c:v>
                </c:pt>
                <c:pt idx="85">
                  <c:v>99.152839999999998</c:v>
                </c:pt>
                <c:pt idx="86">
                  <c:v>99.145399999999995</c:v>
                </c:pt>
                <c:pt idx="87">
                  <c:v>99.140090000000001</c:v>
                </c:pt>
                <c:pt idx="88">
                  <c:v>99.134240000000005</c:v>
                </c:pt>
                <c:pt idx="89">
                  <c:v>99.125739999999993</c:v>
                </c:pt>
                <c:pt idx="90">
                  <c:v>99.120419999999996</c:v>
                </c:pt>
                <c:pt idx="91">
                  <c:v>99.110330000000005</c:v>
                </c:pt>
                <c:pt idx="92">
                  <c:v>99.11139</c:v>
                </c:pt>
                <c:pt idx="93">
                  <c:v>99.107140000000001</c:v>
                </c:pt>
                <c:pt idx="94">
                  <c:v>99.100229999999996</c:v>
                </c:pt>
                <c:pt idx="95">
                  <c:v>99.089600000000004</c:v>
                </c:pt>
                <c:pt idx="96">
                  <c:v>99.083759999999998</c:v>
                </c:pt>
                <c:pt idx="97">
                  <c:v>99.077380000000005</c:v>
                </c:pt>
                <c:pt idx="98">
                  <c:v>99.068349999999995</c:v>
                </c:pt>
                <c:pt idx="99">
                  <c:v>99.0625</c:v>
                </c:pt>
                <c:pt idx="100">
                  <c:v>99.057190000000006</c:v>
                </c:pt>
                <c:pt idx="101">
                  <c:v>99.049750000000003</c:v>
                </c:pt>
                <c:pt idx="102">
                  <c:v>99.042310000000001</c:v>
                </c:pt>
                <c:pt idx="103">
                  <c:v>99.035929999999993</c:v>
                </c:pt>
                <c:pt idx="104">
                  <c:v>99.031679999999994</c:v>
                </c:pt>
                <c:pt idx="105">
                  <c:v>99.026899999999998</c:v>
                </c:pt>
                <c:pt idx="106">
                  <c:v>99.013080000000002</c:v>
                </c:pt>
                <c:pt idx="107">
                  <c:v>98.999790000000004</c:v>
                </c:pt>
                <c:pt idx="108">
                  <c:v>98.995540000000005</c:v>
                </c:pt>
                <c:pt idx="109">
                  <c:v>98.992890000000003</c:v>
                </c:pt>
                <c:pt idx="110">
                  <c:v>98.981200000000001</c:v>
                </c:pt>
                <c:pt idx="111">
                  <c:v>98.966849999999994</c:v>
                </c:pt>
                <c:pt idx="112">
                  <c:v>98.957809999999995</c:v>
                </c:pt>
                <c:pt idx="113">
                  <c:v>98.973759999999999</c:v>
                </c:pt>
                <c:pt idx="114">
                  <c:v>98.950909999999993</c:v>
                </c:pt>
                <c:pt idx="115">
                  <c:v>98.939750000000004</c:v>
                </c:pt>
                <c:pt idx="116">
                  <c:v>98.925929999999994</c:v>
                </c:pt>
                <c:pt idx="117">
                  <c:v>98.9238</c:v>
                </c:pt>
                <c:pt idx="118">
                  <c:v>98.914240000000007</c:v>
                </c:pt>
                <c:pt idx="119">
                  <c:v>98.899360000000001</c:v>
                </c:pt>
                <c:pt idx="120">
                  <c:v>98.893510000000006</c:v>
                </c:pt>
                <c:pt idx="121">
                  <c:v>98.888729999999995</c:v>
                </c:pt>
                <c:pt idx="122">
                  <c:v>98.872789999999995</c:v>
                </c:pt>
                <c:pt idx="123">
                  <c:v>98.869069999999994</c:v>
                </c:pt>
                <c:pt idx="124">
                  <c:v>98.857380000000006</c:v>
                </c:pt>
                <c:pt idx="125">
                  <c:v>98.844089999999994</c:v>
                </c:pt>
                <c:pt idx="126">
                  <c:v>98.838250000000002</c:v>
                </c:pt>
                <c:pt idx="127">
                  <c:v>98.824430000000007</c:v>
                </c:pt>
                <c:pt idx="128">
                  <c:v>98.821240000000003</c:v>
                </c:pt>
                <c:pt idx="129">
                  <c:v>98.801580000000001</c:v>
                </c:pt>
                <c:pt idx="130">
                  <c:v>98.791489999999996</c:v>
                </c:pt>
                <c:pt idx="131">
                  <c:v>98.773420000000002</c:v>
                </c:pt>
                <c:pt idx="132">
                  <c:v>98.764380000000003</c:v>
                </c:pt>
                <c:pt idx="133">
                  <c:v>98.753219999999999</c:v>
                </c:pt>
                <c:pt idx="134">
                  <c:v>98.741</c:v>
                </c:pt>
                <c:pt idx="135">
                  <c:v>98.72081</c:v>
                </c:pt>
                <c:pt idx="136">
                  <c:v>98.710179999999994</c:v>
                </c:pt>
                <c:pt idx="137">
                  <c:v>98.709119999999999</c:v>
                </c:pt>
                <c:pt idx="138">
                  <c:v>98.681479999999993</c:v>
                </c:pt>
                <c:pt idx="139">
                  <c:v>98.666610000000006</c:v>
                </c:pt>
                <c:pt idx="140">
                  <c:v>98.655450000000002</c:v>
                </c:pt>
                <c:pt idx="141">
                  <c:v>98.622500000000002</c:v>
                </c:pt>
                <c:pt idx="142">
                  <c:v>98.620909999999995</c:v>
                </c:pt>
                <c:pt idx="143">
                  <c:v>98.609210000000004</c:v>
                </c:pt>
                <c:pt idx="144">
                  <c:v>98.595929999999996</c:v>
                </c:pt>
                <c:pt idx="145">
                  <c:v>98.585300000000004</c:v>
                </c:pt>
                <c:pt idx="146">
                  <c:v>98.561920000000001</c:v>
                </c:pt>
                <c:pt idx="147">
                  <c:v>98.556610000000006</c:v>
                </c:pt>
                <c:pt idx="148">
                  <c:v>98.528440000000003</c:v>
                </c:pt>
                <c:pt idx="149">
                  <c:v>98.527379999999994</c:v>
                </c:pt>
                <c:pt idx="150">
                  <c:v>98.501339999999999</c:v>
                </c:pt>
                <c:pt idx="151">
                  <c:v>98.484870000000001</c:v>
                </c:pt>
                <c:pt idx="152">
                  <c:v>98.479020000000006</c:v>
                </c:pt>
                <c:pt idx="153">
                  <c:v>98.451390000000004</c:v>
                </c:pt>
                <c:pt idx="154">
                  <c:v>98.433850000000007</c:v>
                </c:pt>
                <c:pt idx="155">
                  <c:v>98.412059999999997</c:v>
                </c:pt>
                <c:pt idx="156">
                  <c:v>98.398250000000004</c:v>
                </c:pt>
                <c:pt idx="157">
                  <c:v>98.370609999999999</c:v>
                </c:pt>
                <c:pt idx="158">
                  <c:v>98.359989999999996</c:v>
                </c:pt>
                <c:pt idx="159">
                  <c:v>98.331289999999996</c:v>
                </c:pt>
                <c:pt idx="160">
                  <c:v>98.315349999999995</c:v>
                </c:pt>
                <c:pt idx="161">
                  <c:v>98.304190000000006</c:v>
                </c:pt>
                <c:pt idx="162">
                  <c:v>98.278679999999994</c:v>
                </c:pt>
                <c:pt idx="163">
                  <c:v>98.253169999999997</c:v>
                </c:pt>
                <c:pt idx="164">
                  <c:v>98.228200000000001</c:v>
                </c:pt>
                <c:pt idx="165">
                  <c:v>98.215980000000002</c:v>
                </c:pt>
                <c:pt idx="166">
                  <c:v>98.185689999999994</c:v>
                </c:pt>
                <c:pt idx="167">
                  <c:v>98.168679999999995</c:v>
                </c:pt>
                <c:pt idx="168">
                  <c:v>98.142110000000002</c:v>
                </c:pt>
                <c:pt idx="169">
                  <c:v>98.119259999999997</c:v>
                </c:pt>
                <c:pt idx="170">
                  <c:v>98.094819999999999</c:v>
                </c:pt>
                <c:pt idx="171">
                  <c:v>98.068250000000006</c:v>
                </c:pt>
                <c:pt idx="172">
                  <c:v>98.050179999999997</c:v>
                </c:pt>
                <c:pt idx="173">
                  <c:v>98.023610000000005</c:v>
                </c:pt>
                <c:pt idx="174">
                  <c:v>97.996510000000001</c:v>
                </c:pt>
                <c:pt idx="175">
                  <c:v>97.969409999999996</c:v>
                </c:pt>
                <c:pt idx="176">
                  <c:v>97.955060000000003</c:v>
                </c:pt>
                <c:pt idx="177">
                  <c:v>97.914140000000003</c:v>
                </c:pt>
                <c:pt idx="178">
                  <c:v>97.886510000000001</c:v>
                </c:pt>
                <c:pt idx="179">
                  <c:v>97.857810000000001</c:v>
                </c:pt>
                <c:pt idx="180">
                  <c:v>97.846649999999997</c:v>
                </c:pt>
                <c:pt idx="181">
                  <c:v>97.799359999999993</c:v>
                </c:pt>
                <c:pt idx="182">
                  <c:v>97.77704</c:v>
                </c:pt>
                <c:pt idx="183">
                  <c:v>97.746219999999994</c:v>
                </c:pt>
                <c:pt idx="184">
                  <c:v>97.712739999999997</c:v>
                </c:pt>
                <c:pt idx="185">
                  <c:v>97.684039999999996</c:v>
                </c:pt>
                <c:pt idx="186">
                  <c:v>97.653750000000002</c:v>
                </c:pt>
                <c:pt idx="187">
                  <c:v>97.621340000000004</c:v>
                </c:pt>
                <c:pt idx="188">
                  <c:v>97.583609999999993</c:v>
                </c:pt>
                <c:pt idx="189">
                  <c:v>97.550659999999993</c:v>
                </c:pt>
                <c:pt idx="190">
                  <c:v>97.518249999999995</c:v>
                </c:pt>
                <c:pt idx="191">
                  <c:v>97.487960000000001</c:v>
                </c:pt>
                <c:pt idx="192">
                  <c:v>97.445980000000006</c:v>
                </c:pt>
                <c:pt idx="193">
                  <c:v>97.413560000000004</c:v>
                </c:pt>
                <c:pt idx="194">
                  <c:v>97.373699999999999</c:v>
                </c:pt>
                <c:pt idx="195">
                  <c:v>97.344480000000004</c:v>
                </c:pt>
                <c:pt idx="196">
                  <c:v>97.298779999999994</c:v>
                </c:pt>
                <c:pt idx="197">
                  <c:v>97.265829999999994</c:v>
                </c:pt>
                <c:pt idx="198">
                  <c:v>97.236599999999996</c:v>
                </c:pt>
                <c:pt idx="199">
                  <c:v>97.190899999999999</c:v>
                </c:pt>
                <c:pt idx="200">
                  <c:v>97.148920000000004</c:v>
                </c:pt>
                <c:pt idx="201">
                  <c:v>97.106939999999994</c:v>
                </c:pt>
                <c:pt idx="202">
                  <c:v>97.068150000000003</c:v>
                </c:pt>
                <c:pt idx="203">
                  <c:v>97.033609999999996</c:v>
                </c:pt>
                <c:pt idx="204">
                  <c:v>96.986310000000003</c:v>
                </c:pt>
                <c:pt idx="205">
                  <c:v>96.942210000000003</c:v>
                </c:pt>
                <c:pt idx="206">
                  <c:v>96.898099999999999</c:v>
                </c:pt>
                <c:pt idx="207">
                  <c:v>96.873649999999998</c:v>
                </c:pt>
                <c:pt idx="208">
                  <c:v>96.819450000000003</c:v>
                </c:pt>
                <c:pt idx="209">
                  <c:v>96.767910000000001</c:v>
                </c:pt>
                <c:pt idx="210">
                  <c:v>96.721670000000003</c:v>
                </c:pt>
                <c:pt idx="211">
                  <c:v>96.679689999999994</c:v>
                </c:pt>
                <c:pt idx="212">
                  <c:v>96.634519999999995</c:v>
                </c:pt>
                <c:pt idx="213">
                  <c:v>96.584040000000002</c:v>
                </c:pt>
                <c:pt idx="214">
                  <c:v>96.534090000000006</c:v>
                </c:pt>
                <c:pt idx="215">
                  <c:v>96.486789999999999</c:v>
                </c:pt>
                <c:pt idx="216">
                  <c:v>96.435249999999996</c:v>
                </c:pt>
                <c:pt idx="217">
                  <c:v>96.389020000000002</c:v>
                </c:pt>
                <c:pt idx="218">
                  <c:v>96.332689999999999</c:v>
                </c:pt>
                <c:pt idx="219">
                  <c:v>96.282200000000003</c:v>
                </c:pt>
                <c:pt idx="220">
                  <c:v>96.233320000000006</c:v>
                </c:pt>
                <c:pt idx="221">
                  <c:v>96.175920000000005</c:v>
                </c:pt>
                <c:pt idx="222">
                  <c:v>96.118530000000007</c:v>
                </c:pt>
                <c:pt idx="223">
                  <c:v>96.066990000000004</c:v>
                </c:pt>
                <c:pt idx="224">
                  <c:v>96.011189999999999</c:v>
                </c:pt>
                <c:pt idx="225">
                  <c:v>95.955389999999994</c:v>
                </c:pt>
                <c:pt idx="226">
                  <c:v>95.897999999999996</c:v>
                </c:pt>
                <c:pt idx="227">
                  <c:v>95.839550000000003</c:v>
                </c:pt>
                <c:pt idx="228">
                  <c:v>95.782150000000001</c:v>
                </c:pt>
                <c:pt idx="229">
                  <c:v>95.730609999999999</c:v>
                </c:pt>
                <c:pt idx="230">
                  <c:v>95.663650000000004</c:v>
                </c:pt>
                <c:pt idx="231">
                  <c:v>95.599879999999999</c:v>
                </c:pt>
                <c:pt idx="232">
                  <c:v>95.539299999999997</c:v>
                </c:pt>
                <c:pt idx="233">
                  <c:v>95.486159999999998</c:v>
                </c:pt>
                <c:pt idx="234">
                  <c:v>95.418679999999995</c:v>
                </c:pt>
                <c:pt idx="235">
                  <c:v>95.35172</c:v>
                </c:pt>
                <c:pt idx="236">
                  <c:v>95.285830000000004</c:v>
                </c:pt>
                <c:pt idx="237">
                  <c:v>95.219399999999993</c:v>
                </c:pt>
                <c:pt idx="238">
                  <c:v>95.161479999999997</c:v>
                </c:pt>
                <c:pt idx="239">
                  <c:v>95.088679999999997</c:v>
                </c:pt>
                <c:pt idx="240">
                  <c:v>95.024910000000006</c:v>
                </c:pt>
                <c:pt idx="241">
                  <c:v>94.956890000000001</c:v>
                </c:pt>
                <c:pt idx="242">
                  <c:v>94.885679999999994</c:v>
                </c:pt>
                <c:pt idx="243">
                  <c:v>94.816069999999996</c:v>
                </c:pt>
                <c:pt idx="244">
                  <c:v>94.743260000000006</c:v>
                </c:pt>
                <c:pt idx="245">
                  <c:v>94.677369999999996</c:v>
                </c:pt>
                <c:pt idx="246">
                  <c:v>94.603499999999997</c:v>
                </c:pt>
                <c:pt idx="247">
                  <c:v>94.539209999999997</c:v>
                </c:pt>
                <c:pt idx="248">
                  <c:v>94.446209999999994</c:v>
                </c:pt>
                <c:pt idx="249">
                  <c:v>94.397319999999993</c:v>
                </c:pt>
                <c:pt idx="250">
                  <c:v>94.301140000000004</c:v>
                </c:pt>
                <c:pt idx="251">
                  <c:v>94.238960000000006</c:v>
                </c:pt>
                <c:pt idx="252">
                  <c:v>94.162440000000004</c:v>
                </c:pt>
                <c:pt idx="253">
                  <c:v>94.084860000000006</c:v>
                </c:pt>
                <c:pt idx="254">
                  <c:v>94.012050000000002</c:v>
                </c:pt>
                <c:pt idx="255">
                  <c:v>93.937659999999994</c:v>
                </c:pt>
                <c:pt idx="256">
                  <c:v>93.863789999999995</c:v>
                </c:pt>
                <c:pt idx="257">
                  <c:v>93.776110000000003</c:v>
                </c:pt>
                <c:pt idx="258">
                  <c:v>93.693740000000005</c:v>
                </c:pt>
                <c:pt idx="259">
                  <c:v>93.619879999999995</c:v>
                </c:pt>
                <c:pt idx="260">
                  <c:v>93.540170000000003</c:v>
                </c:pt>
                <c:pt idx="261">
                  <c:v>93.456739999999996</c:v>
                </c:pt>
                <c:pt idx="262">
                  <c:v>93.374369999999999</c:v>
                </c:pt>
                <c:pt idx="263">
                  <c:v>93.293599999999998</c:v>
                </c:pt>
                <c:pt idx="264">
                  <c:v>93.212289999999996</c:v>
                </c:pt>
                <c:pt idx="265">
                  <c:v>93.134709999999998</c:v>
                </c:pt>
                <c:pt idx="266">
                  <c:v>93.043840000000003</c:v>
                </c:pt>
                <c:pt idx="267">
                  <c:v>92.965190000000007</c:v>
                </c:pt>
                <c:pt idx="268">
                  <c:v>92.884420000000006</c:v>
                </c:pt>
                <c:pt idx="269">
                  <c:v>92.801519999999996</c:v>
                </c:pt>
                <c:pt idx="270">
                  <c:v>92.700550000000007</c:v>
                </c:pt>
                <c:pt idx="271">
                  <c:v>92.630409999999998</c:v>
                </c:pt>
                <c:pt idx="272">
                  <c:v>92.538480000000007</c:v>
                </c:pt>
                <c:pt idx="273">
                  <c:v>92.460359999999994</c:v>
                </c:pt>
                <c:pt idx="274">
                  <c:v>92.382239999999996</c:v>
                </c:pt>
                <c:pt idx="275">
                  <c:v>92.290310000000005</c:v>
                </c:pt>
                <c:pt idx="276">
                  <c:v>92.215379999999996</c:v>
                </c:pt>
                <c:pt idx="277">
                  <c:v>92.132480000000001</c:v>
                </c:pt>
                <c:pt idx="278">
                  <c:v>92.055430000000001</c:v>
                </c:pt>
                <c:pt idx="279">
                  <c:v>91.970410000000001</c:v>
                </c:pt>
                <c:pt idx="280">
                  <c:v>91.848179999999999</c:v>
                </c:pt>
                <c:pt idx="281">
                  <c:v>91.834900000000005</c:v>
                </c:pt>
                <c:pt idx="282">
                  <c:v>91.757850000000005</c:v>
                </c:pt>
                <c:pt idx="283">
                  <c:v>91.688760000000002</c:v>
                </c:pt>
                <c:pt idx="284">
                  <c:v>91.619680000000002</c:v>
                </c:pt>
                <c:pt idx="285">
                  <c:v>91.528809999999993</c:v>
                </c:pt>
                <c:pt idx="286">
                  <c:v>91.464510000000004</c:v>
                </c:pt>
                <c:pt idx="287">
                  <c:v>91.393839999999997</c:v>
                </c:pt>
                <c:pt idx="288">
                  <c:v>91.331659999999999</c:v>
                </c:pt>
                <c:pt idx="289">
                  <c:v>91.275329999999997</c:v>
                </c:pt>
                <c:pt idx="290">
                  <c:v>91.220070000000007</c:v>
                </c:pt>
                <c:pt idx="291">
                  <c:v>90.888999999999996</c:v>
                </c:pt>
                <c:pt idx="292">
                  <c:v>91.123350000000002</c:v>
                </c:pt>
                <c:pt idx="293">
                  <c:v>90.998999999999995</c:v>
                </c:pt>
                <c:pt idx="294">
                  <c:v>91.010159999999999</c:v>
                </c:pt>
                <c:pt idx="295">
                  <c:v>90.870940000000004</c:v>
                </c:pt>
                <c:pt idx="296">
                  <c:v>91.560159999999996</c:v>
                </c:pt>
                <c:pt idx="297">
                  <c:v>90.777940000000001</c:v>
                </c:pt>
                <c:pt idx="298">
                  <c:v>90.772099999999995</c:v>
                </c:pt>
                <c:pt idx="299">
                  <c:v>90.731179999999995</c:v>
                </c:pt>
                <c:pt idx="300">
                  <c:v>90.681759999999997</c:v>
                </c:pt>
                <c:pt idx="301">
                  <c:v>90.623829999999998</c:v>
                </c:pt>
                <c:pt idx="302">
                  <c:v>90.581850000000003</c:v>
                </c:pt>
                <c:pt idx="303">
                  <c:v>90.529780000000002</c:v>
                </c:pt>
                <c:pt idx="304">
                  <c:v>90.487260000000006</c:v>
                </c:pt>
                <c:pt idx="305">
                  <c:v>90.434119999999993</c:v>
                </c:pt>
                <c:pt idx="306">
                  <c:v>90.387889999999999</c:v>
                </c:pt>
                <c:pt idx="307">
                  <c:v>90.345910000000003</c:v>
                </c:pt>
                <c:pt idx="308">
                  <c:v>90.3018</c:v>
                </c:pt>
                <c:pt idx="309">
                  <c:v>90.255570000000006</c:v>
                </c:pt>
                <c:pt idx="310">
                  <c:v>90.209339999999997</c:v>
                </c:pt>
                <c:pt idx="311">
                  <c:v>90.175330000000002</c:v>
                </c:pt>
                <c:pt idx="312">
                  <c:v>90.121660000000006</c:v>
                </c:pt>
                <c:pt idx="313">
                  <c:v>90.084990000000005</c:v>
                </c:pt>
                <c:pt idx="314">
                  <c:v>90.045140000000004</c:v>
                </c:pt>
                <c:pt idx="315">
                  <c:v>89.99306</c:v>
                </c:pt>
                <c:pt idx="316">
                  <c:v>89.962770000000006</c:v>
                </c:pt>
                <c:pt idx="317">
                  <c:v>89.920259999999999</c:v>
                </c:pt>
                <c:pt idx="318">
                  <c:v>89.891030000000001</c:v>
                </c:pt>
                <c:pt idx="319">
                  <c:v>89.855959999999996</c:v>
                </c:pt>
                <c:pt idx="320">
                  <c:v>89.801760000000002</c:v>
                </c:pt>
                <c:pt idx="321">
                  <c:v>89.773060000000001</c:v>
                </c:pt>
                <c:pt idx="322">
                  <c:v>89.730019999999996</c:v>
                </c:pt>
                <c:pt idx="323">
                  <c:v>89.706100000000006</c:v>
                </c:pt>
                <c:pt idx="324">
                  <c:v>89.65934</c:v>
                </c:pt>
                <c:pt idx="325">
                  <c:v>89.61842</c:v>
                </c:pt>
                <c:pt idx="326">
                  <c:v>89.58175</c:v>
                </c:pt>
                <c:pt idx="327">
                  <c:v>89.547740000000005</c:v>
                </c:pt>
                <c:pt idx="328">
                  <c:v>89.52064</c:v>
                </c:pt>
                <c:pt idx="329">
                  <c:v>89.482380000000006</c:v>
                </c:pt>
                <c:pt idx="330">
                  <c:v>89.444649999999996</c:v>
                </c:pt>
                <c:pt idx="331">
                  <c:v>89.411709999999999</c:v>
                </c:pt>
                <c:pt idx="332">
                  <c:v>89.278319999999994</c:v>
                </c:pt>
                <c:pt idx="333">
                  <c:v>89.388859999999994</c:v>
                </c:pt>
                <c:pt idx="334">
                  <c:v>89.311800000000005</c:v>
                </c:pt>
                <c:pt idx="335">
                  <c:v>89.271950000000004</c:v>
                </c:pt>
                <c:pt idx="336">
                  <c:v>89.268230000000003</c:v>
                </c:pt>
                <c:pt idx="337">
                  <c:v>89.051419999999993</c:v>
                </c:pt>
                <c:pt idx="338">
                  <c:v>89.185860000000005</c:v>
                </c:pt>
                <c:pt idx="339">
                  <c:v>89.143349999999998</c:v>
                </c:pt>
                <c:pt idx="340">
                  <c:v>89.126339999999999</c:v>
                </c:pt>
                <c:pt idx="341">
                  <c:v>89.087019999999995</c:v>
                </c:pt>
                <c:pt idx="342">
                  <c:v>89.064700000000002</c:v>
                </c:pt>
                <c:pt idx="343">
                  <c:v>89.029629999999997</c:v>
                </c:pt>
                <c:pt idx="344">
                  <c:v>88.989769999999993</c:v>
                </c:pt>
                <c:pt idx="345">
                  <c:v>88.965329999999994</c:v>
                </c:pt>
                <c:pt idx="346">
                  <c:v>88.934510000000003</c:v>
                </c:pt>
                <c:pt idx="347">
                  <c:v>88.909000000000006</c:v>
                </c:pt>
                <c:pt idx="348">
                  <c:v>88.877120000000005</c:v>
                </c:pt>
                <c:pt idx="349">
                  <c:v>88.851609999999994</c:v>
                </c:pt>
                <c:pt idx="350">
                  <c:v>88.830349999999996</c:v>
                </c:pt>
                <c:pt idx="351">
                  <c:v>88.801659999999998</c:v>
                </c:pt>
                <c:pt idx="352">
                  <c:v>88.77243</c:v>
                </c:pt>
                <c:pt idx="353">
                  <c:v>88.748519999999999</c:v>
                </c:pt>
                <c:pt idx="354">
                  <c:v>88.71557</c:v>
                </c:pt>
                <c:pt idx="355">
                  <c:v>88.701750000000004</c:v>
                </c:pt>
                <c:pt idx="356">
                  <c:v>88.683149999999998</c:v>
                </c:pt>
                <c:pt idx="357">
                  <c:v>88.649680000000004</c:v>
                </c:pt>
                <c:pt idx="358">
                  <c:v>88.627889999999994</c:v>
                </c:pt>
                <c:pt idx="359">
                  <c:v>88.607159999999993</c:v>
                </c:pt>
                <c:pt idx="360">
                  <c:v>88.589100000000002</c:v>
                </c:pt>
                <c:pt idx="361">
                  <c:v>88.56465</c:v>
                </c:pt>
                <c:pt idx="362">
                  <c:v>88.538610000000006</c:v>
                </c:pt>
                <c:pt idx="363">
                  <c:v>88.511510000000001</c:v>
                </c:pt>
                <c:pt idx="364">
                  <c:v>88.506200000000007</c:v>
                </c:pt>
                <c:pt idx="365">
                  <c:v>88.480689999999996</c:v>
                </c:pt>
                <c:pt idx="366">
                  <c:v>88.466340000000002</c:v>
                </c:pt>
                <c:pt idx="367">
                  <c:v>88.451459999999997</c:v>
                </c:pt>
                <c:pt idx="368">
                  <c:v>88.436049999999994</c:v>
                </c:pt>
                <c:pt idx="369">
                  <c:v>88.417450000000002</c:v>
                </c:pt>
                <c:pt idx="370">
                  <c:v>88.400450000000006</c:v>
                </c:pt>
                <c:pt idx="371">
                  <c:v>88.372810000000001</c:v>
                </c:pt>
                <c:pt idx="372">
                  <c:v>88.364840000000001</c:v>
                </c:pt>
                <c:pt idx="373">
                  <c:v>88.345179999999999</c:v>
                </c:pt>
                <c:pt idx="374">
                  <c:v>88.338809999999995</c:v>
                </c:pt>
                <c:pt idx="375">
                  <c:v>88.322860000000006</c:v>
                </c:pt>
                <c:pt idx="376">
                  <c:v>88.301079999999999</c:v>
                </c:pt>
                <c:pt idx="377">
                  <c:v>88.287260000000003</c:v>
                </c:pt>
                <c:pt idx="378">
                  <c:v>88.269720000000007</c:v>
                </c:pt>
                <c:pt idx="379">
                  <c:v>88.265469999999993</c:v>
                </c:pt>
                <c:pt idx="380">
                  <c:v>88.253780000000006</c:v>
                </c:pt>
                <c:pt idx="381">
                  <c:v>88.233590000000007</c:v>
                </c:pt>
                <c:pt idx="382">
                  <c:v>88.211269999999999</c:v>
                </c:pt>
                <c:pt idx="383">
                  <c:v>88.210740000000001</c:v>
                </c:pt>
                <c:pt idx="384">
                  <c:v>88.201170000000005</c:v>
                </c:pt>
                <c:pt idx="385">
                  <c:v>88.187889999999996</c:v>
                </c:pt>
                <c:pt idx="386">
                  <c:v>88.163439999999994</c:v>
                </c:pt>
                <c:pt idx="387">
                  <c:v>88.163439999999994</c:v>
                </c:pt>
                <c:pt idx="388">
                  <c:v>88.144840000000002</c:v>
                </c:pt>
                <c:pt idx="389">
                  <c:v>88.143780000000007</c:v>
                </c:pt>
                <c:pt idx="390">
                  <c:v>88.12518</c:v>
                </c:pt>
                <c:pt idx="391">
                  <c:v>88.110299999999995</c:v>
                </c:pt>
                <c:pt idx="392">
                  <c:v>88.099140000000006</c:v>
                </c:pt>
                <c:pt idx="393">
                  <c:v>88.095950000000002</c:v>
                </c:pt>
                <c:pt idx="394">
                  <c:v>88.077889999999996</c:v>
                </c:pt>
                <c:pt idx="395">
                  <c:v>88.062479999999994</c:v>
                </c:pt>
                <c:pt idx="396">
                  <c:v>88.057159999999996</c:v>
                </c:pt>
                <c:pt idx="397">
                  <c:v>88.043350000000004</c:v>
                </c:pt>
                <c:pt idx="398">
                  <c:v>88.03537</c:v>
                </c:pt>
                <c:pt idx="399">
                  <c:v>88.031649999999999</c:v>
                </c:pt>
                <c:pt idx="400">
                  <c:v>88.010930000000002</c:v>
                </c:pt>
                <c:pt idx="401">
                  <c:v>88.002960000000002</c:v>
                </c:pt>
                <c:pt idx="402">
                  <c:v>87.989670000000004</c:v>
                </c:pt>
                <c:pt idx="403">
                  <c:v>87.975859999999997</c:v>
                </c:pt>
                <c:pt idx="404">
                  <c:v>87.965760000000003</c:v>
                </c:pt>
                <c:pt idx="405">
                  <c:v>87.964169999999996</c:v>
                </c:pt>
                <c:pt idx="406">
                  <c:v>87.955129999999997</c:v>
                </c:pt>
                <c:pt idx="407">
                  <c:v>87.941320000000005</c:v>
                </c:pt>
                <c:pt idx="408">
                  <c:v>87.924840000000003</c:v>
                </c:pt>
                <c:pt idx="409">
                  <c:v>87.918999999999997</c:v>
                </c:pt>
                <c:pt idx="410">
                  <c:v>87.911559999999994</c:v>
                </c:pt>
                <c:pt idx="411">
                  <c:v>87.912090000000006</c:v>
                </c:pt>
                <c:pt idx="412">
                  <c:v>87.890829999999994</c:v>
                </c:pt>
                <c:pt idx="413">
                  <c:v>87.883920000000003</c:v>
                </c:pt>
                <c:pt idx="414">
                  <c:v>87.865859999999998</c:v>
                </c:pt>
                <c:pt idx="415">
                  <c:v>87.854699999999994</c:v>
                </c:pt>
                <c:pt idx="416">
                  <c:v>87.862139999999997</c:v>
                </c:pt>
                <c:pt idx="417">
                  <c:v>87.848849999999999</c:v>
                </c:pt>
                <c:pt idx="418">
                  <c:v>87.8446</c:v>
                </c:pt>
                <c:pt idx="419">
                  <c:v>87.832909999999998</c:v>
                </c:pt>
                <c:pt idx="420">
                  <c:v>87.817499999999995</c:v>
                </c:pt>
                <c:pt idx="421">
                  <c:v>87.818560000000005</c:v>
                </c:pt>
                <c:pt idx="422">
                  <c:v>87.810059999999993</c:v>
                </c:pt>
                <c:pt idx="423">
                  <c:v>87.801559999999995</c:v>
                </c:pt>
                <c:pt idx="424">
                  <c:v>87.787739999999999</c:v>
                </c:pt>
                <c:pt idx="425">
                  <c:v>87.776579999999996</c:v>
                </c:pt>
                <c:pt idx="426">
                  <c:v>87.767020000000002</c:v>
                </c:pt>
                <c:pt idx="427">
                  <c:v>87.75958</c:v>
                </c:pt>
                <c:pt idx="428">
                  <c:v>87.752669999999995</c:v>
                </c:pt>
                <c:pt idx="429">
                  <c:v>87.74682</c:v>
                </c:pt>
                <c:pt idx="430">
                  <c:v>87.735129999999998</c:v>
                </c:pt>
                <c:pt idx="431">
                  <c:v>87.72663</c:v>
                </c:pt>
                <c:pt idx="432">
                  <c:v>87.715999999999994</c:v>
                </c:pt>
                <c:pt idx="433">
                  <c:v>87.704840000000004</c:v>
                </c:pt>
                <c:pt idx="434">
                  <c:v>87.697929999999999</c:v>
                </c:pt>
                <c:pt idx="435">
                  <c:v>87.702719999999999</c:v>
                </c:pt>
                <c:pt idx="436">
                  <c:v>87.683589999999995</c:v>
                </c:pt>
                <c:pt idx="437">
                  <c:v>87.672430000000006</c:v>
                </c:pt>
                <c:pt idx="438">
                  <c:v>87.667640000000006</c:v>
                </c:pt>
                <c:pt idx="439">
                  <c:v>87.652230000000003</c:v>
                </c:pt>
                <c:pt idx="440">
                  <c:v>87.647450000000006</c:v>
                </c:pt>
                <c:pt idx="441">
                  <c:v>87.637889999999999</c:v>
                </c:pt>
                <c:pt idx="442">
                  <c:v>87.637889999999999</c:v>
                </c:pt>
                <c:pt idx="443">
                  <c:v>87.615570000000005</c:v>
                </c:pt>
                <c:pt idx="444">
                  <c:v>87.604410000000001</c:v>
                </c:pt>
                <c:pt idx="445">
                  <c:v>87.594840000000005</c:v>
                </c:pt>
                <c:pt idx="446">
                  <c:v>87.586340000000007</c:v>
                </c:pt>
                <c:pt idx="447">
                  <c:v>87.583680000000001</c:v>
                </c:pt>
                <c:pt idx="448">
                  <c:v>87.582089999999994</c:v>
                </c:pt>
                <c:pt idx="449">
                  <c:v>87.559240000000003</c:v>
                </c:pt>
                <c:pt idx="450">
                  <c:v>87.550200000000004</c:v>
                </c:pt>
                <c:pt idx="451">
                  <c:v>87.537450000000007</c:v>
                </c:pt>
                <c:pt idx="452">
                  <c:v>87.530540000000002</c:v>
                </c:pt>
                <c:pt idx="453">
                  <c:v>87.514070000000004</c:v>
                </c:pt>
                <c:pt idx="454">
                  <c:v>87.520979999999994</c:v>
                </c:pt>
                <c:pt idx="455">
                  <c:v>87.503439999999998</c:v>
                </c:pt>
                <c:pt idx="456">
                  <c:v>87.485370000000003</c:v>
                </c:pt>
                <c:pt idx="457">
                  <c:v>87.475809999999996</c:v>
                </c:pt>
                <c:pt idx="458">
                  <c:v>87.461460000000002</c:v>
                </c:pt>
                <c:pt idx="459">
                  <c:v>87.455609999999993</c:v>
                </c:pt>
                <c:pt idx="460">
                  <c:v>87.44605</c:v>
                </c:pt>
                <c:pt idx="461">
                  <c:v>87.436480000000003</c:v>
                </c:pt>
                <c:pt idx="462">
                  <c:v>87.421599999999998</c:v>
                </c:pt>
                <c:pt idx="463">
                  <c:v>87.404600000000002</c:v>
                </c:pt>
                <c:pt idx="464">
                  <c:v>87.390249999999995</c:v>
                </c:pt>
                <c:pt idx="465">
                  <c:v>87.371650000000002</c:v>
                </c:pt>
                <c:pt idx="466">
                  <c:v>87.365279999999998</c:v>
                </c:pt>
                <c:pt idx="467">
                  <c:v>87.358369999999994</c:v>
                </c:pt>
                <c:pt idx="468">
                  <c:v>87.339240000000004</c:v>
                </c:pt>
                <c:pt idx="469">
                  <c:v>87.32808</c:v>
                </c:pt>
                <c:pt idx="470">
                  <c:v>87.302040000000005</c:v>
                </c:pt>
                <c:pt idx="471">
                  <c:v>87.293009999999995</c:v>
                </c:pt>
                <c:pt idx="472">
                  <c:v>87.278130000000004</c:v>
                </c:pt>
                <c:pt idx="473">
                  <c:v>87.261120000000005</c:v>
                </c:pt>
                <c:pt idx="474">
                  <c:v>87.252619999999993</c:v>
                </c:pt>
                <c:pt idx="475">
                  <c:v>87.241990000000001</c:v>
                </c:pt>
                <c:pt idx="476">
                  <c:v>87.220730000000003</c:v>
                </c:pt>
                <c:pt idx="477">
                  <c:v>87.204790000000003</c:v>
                </c:pt>
                <c:pt idx="478">
                  <c:v>87.188320000000004</c:v>
                </c:pt>
                <c:pt idx="479">
                  <c:v>87.170249999999996</c:v>
                </c:pt>
                <c:pt idx="480">
                  <c:v>87.150059999999996</c:v>
                </c:pt>
                <c:pt idx="481">
                  <c:v>87.153779999999998</c:v>
                </c:pt>
                <c:pt idx="482">
                  <c:v>87.127210000000005</c:v>
                </c:pt>
                <c:pt idx="483">
                  <c:v>87.116050000000001</c:v>
                </c:pt>
                <c:pt idx="484">
                  <c:v>87.0916</c:v>
                </c:pt>
                <c:pt idx="485">
                  <c:v>87.074600000000004</c:v>
                </c:pt>
                <c:pt idx="486">
                  <c:v>87.057060000000007</c:v>
                </c:pt>
                <c:pt idx="487">
                  <c:v>87.040059999999997</c:v>
                </c:pt>
                <c:pt idx="488">
                  <c:v>87.016149999999996</c:v>
                </c:pt>
                <c:pt idx="489">
                  <c:v>87.006050000000002</c:v>
                </c:pt>
                <c:pt idx="490">
                  <c:v>86.984260000000006</c:v>
                </c:pt>
                <c:pt idx="491">
                  <c:v>86.956100000000006</c:v>
                </c:pt>
                <c:pt idx="492">
                  <c:v>86.938029999999998</c:v>
                </c:pt>
                <c:pt idx="493">
                  <c:v>86.928460000000001</c:v>
                </c:pt>
                <c:pt idx="494">
                  <c:v>86.909329999999997</c:v>
                </c:pt>
                <c:pt idx="495">
                  <c:v>86.887550000000005</c:v>
                </c:pt>
                <c:pt idx="496">
                  <c:v>86.874260000000007</c:v>
                </c:pt>
                <c:pt idx="497">
                  <c:v>86.846100000000007</c:v>
                </c:pt>
                <c:pt idx="498">
                  <c:v>86.825370000000007</c:v>
                </c:pt>
                <c:pt idx="499">
                  <c:v>86.796139999999994</c:v>
                </c:pt>
                <c:pt idx="500">
                  <c:v>86.784989999999993</c:v>
                </c:pt>
                <c:pt idx="501">
                  <c:v>86.76267</c:v>
                </c:pt>
                <c:pt idx="502">
                  <c:v>86.746719999999996</c:v>
                </c:pt>
                <c:pt idx="503">
                  <c:v>86.725470000000001</c:v>
                </c:pt>
                <c:pt idx="504">
                  <c:v>86.699960000000004</c:v>
                </c:pt>
                <c:pt idx="505">
                  <c:v>86.682959999999994</c:v>
                </c:pt>
                <c:pt idx="506">
                  <c:v>86.657449999999997</c:v>
                </c:pt>
                <c:pt idx="507">
                  <c:v>86.637259999999998</c:v>
                </c:pt>
                <c:pt idx="508">
                  <c:v>86.612809999999996</c:v>
                </c:pt>
                <c:pt idx="509">
                  <c:v>86.596339999999998</c:v>
                </c:pt>
                <c:pt idx="510">
                  <c:v>86.572419999999994</c:v>
                </c:pt>
                <c:pt idx="511">
                  <c:v>86.545320000000004</c:v>
                </c:pt>
                <c:pt idx="512">
                  <c:v>86.530969999999996</c:v>
                </c:pt>
                <c:pt idx="513">
                  <c:v>86.507589999999993</c:v>
                </c:pt>
                <c:pt idx="514">
                  <c:v>86.487399999999994</c:v>
                </c:pt>
                <c:pt idx="515">
                  <c:v>86.466679999999997</c:v>
                </c:pt>
                <c:pt idx="516">
                  <c:v>86.445419999999999</c:v>
                </c:pt>
                <c:pt idx="517">
                  <c:v>86.425759999999997</c:v>
                </c:pt>
                <c:pt idx="518">
                  <c:v>86.40822</c:v>
                </c:pt>
                <c:pt idx="519">
                  <c:v>86.385900000000007</c:v>
                </c:pt>
                <c:pt idx="520">
                  <c:v>86.362520000000004</c:v>
                </c:pt>
                <c:pt idx="521">
                  <c:v>86.349770000000007</c:v>
                </c:pt>
                <c:pt idx="522">
                  <c:v>86.333290000000005</c:v>
                </c:pt>
                <c:pt idx="523">
                  <c:v>86.308319999999995</c:v>
                </c:pt>
                <c:pt idx="524">
                  <c:v>86.297690000000003</c:v>
                </c:pt>
                <c:pt idx="525">
                  <c:v>86.275899999999993</c:v>
                </c:pt>
                <c:pt idx="526">
                  <c:v>86.247209999999995</c:v>
                </c:pt>
                <c:pt idx="527">
                  <c:v>86.236050000000006</c:v>
                </c:pt>
                <c:pt idx="528">
                  <c:v>86.223820000000003</c:v>
                </c:pt>
                <c:pt idx="529">
                  <c:v>86.197249999999997</c:v>
                </c:pt>
                <c:pt idx="530">
                  <c:v>86.179720000000003</c:v>
                </c:pt>
                <c:pt idx="531">
                  <c:v>86.164839999999998</c:v>
                </c:pt>
                <c:pt idx="532">
                  <c:v>86.139330000000001</c:v>
                </c:pt>
                <c:pt idx="533">
                  <c:v>86.126580000000004</c:v>
                </c:pt>
                <c:pt idx="534">
                  <c:v>86.105850000000004</c:v>
                </c:pt>
                <c:pt idx="535">
                  <c:v>86.089380000000006</c:v>
                </c:pt>
                <c:pt idx="536">
                  <c:v>86.075559999999996</c:v>
                </c:pt>
                <c:pt idx="537">
                  <c:v>86.055899999999994</c:v>
                </c:pt>
                <c:pt idx="538">
                  <c:v>86.035709999999995</c:v>
                </c:pt>
                <c:pt idx="539">
                  <c:v>86.013390000000001</c:v>
                </c:pt>
                <c:pt idx="540">
                  <c:v>85.993729999999999</c:v>
                </c:pt>
                <c:pt idx="541">
                  <c:v>85.979910000000004</c:v>
                </c:pt>
                <c:pt idx="542">
                  <c:v>85.956000000000003</c:v>
                </c:pt>
                <c:pt idx="543">
                  <c:v>85.936869999999999</c:v>
                </c:pt>
                <c:pt idx="544">
                  <c:v>85.917739999999995</c:v>
                </c:pt>
                <c:pt idx="545">
                  <c:v>85.900199999999998</c:v>
                </c:pt>
                <c:pt idx="546">
                  <c:v>85.885319999999993</c:v>
                </c:pt>
                <c:pt idx="547">
                  <c:v>85.863</c:v>
                </c:pt>
                <c:pt idx="548">
                  <c:v>85.843339999999998</c:v>
                </c:pt>
                <c:pt idx="549">
                  <c:v>85.817300000000003</c:v>
                </c:pt>
                <c:pt idx="550">
                  <c:v>85.802419999999998</c:v>
                </c:pt>
                <c:pt idx="551">
                  <c:v>85.780640000000005</c:v>
                </c:pt>
                <c:pt idx="552">
                  <c:v>85.757249999999999</c:v>
                </c:pt>
                <c:pt idx="553">
                  <c:v>85.736000000000004</c:v>
                </c:pt>
                <c:pt idx="554">
                  <c:v>85.72484</c:v>
                </c:pt>
                <c:pt idx="555">
                  <c:v>85.698269999999994</c:v>
                </c:pt>
                <c:pt idx="556">
                  <c:v>85.67595</c:v>
                </c:pt>
                <c:pt idx="557">
                  <c:v>85.653630000000007</c:v>
                </c:pt>
                <c:pt idx="558">
                  <c:v>85.632369999999995</c:v>
                </c:pt>
                <c:pt idx="559">
                  <c:v>85.612710000000007</c:v>
                </c:pt>
                <c:pt idx="560">
                  <c:v>85.593580000000003</c:v>
                </c:pt>
                <c:pt idx="561">
                  <c:v>85.562759999999997</c:v>
                </c:pt>
                <c:pt idx="562">
                  <c:v>85.552130000000005</c:v>
                </c:pt>
                <c:pt idx="563">
                  <c:v>85.538849999999996</c:v>
                </c:pt>
                <c:pt idx="564">
                  <c:v>85.505369999999999</c:v>
                </c:pt>
                <c:pt idx="565">
                  <c:v>85.486770000000007</c:v>
                </c:pt>
                <c:pt idx="566">
                  <c:v>85.463920000000002</c:v>
                </c:pt>
                <c:pt idx="567">
                  <c:v>85.447980000000001</c:v>
                </c:pt>
                <c:pt idx="568">
                  <c:v>85.410780000000003</c:v>
                </c:pt>
                <c:pt idx="569">
                  <c:v>85.399619999999999</c:v>
                </c:pt>
                <c:pt idx="570">
                  <c:v>85.376239999999996</c:v>
                </c:pt>
                <c:pt idx="571">
                  <c:v>85.362949999999998</c:v>
                </c:pt>
                <c:pt idx="572">
                  <c:v>85.336910000000003</c:v>
                </c:pt>
                <c:pt idx="573">
                  <c:v>85.309809999999999</c:v>
                </c:pt>
                <c:pt idx="574">
                  <c:v>85.283770000000004</c:v>
                </c:pt>
                <c:pt idx="575">
                  <c:v>85.268889999999999</c:v>
                </c:pt>
                <c:pt idx="576">
                  <c:v>85.246579999999994</c:v>
                </c:pt>
                <c:pt idx="577">
                  <c:v>85.225319999999996</c:v>
                </c:pt>
                <c:pt idx="578">
                  <c:v>85.211500000000001</c:v>
                </c:pt>
                <c:pt idx="579">
                  <c:v>85.186000000000007</c:v>
                </c:pt>
                <c:pt idx="580">
                  <c:v>85.15889</c:v>
                </c:pt>
                <c:pt idx="581">
                  <c:v>85.139229999999998</c:v>
                </c:pt>
                <c:pt idx="582">
                  <c:v>85.128069999999994</c:v>
                </c:pt>
                <c:pt idx="583">
                  <c:v>85.09778</c:v>
                </c:pt>
                <c:pt idx="584">
                  <c:v>85.075460000000007</c:v>
                </c:pt>
                <c:pt idx="585">
                  <c:v>85.056330000000003</c:v>
                </c:pt>
                <c:pt idx="586">
                  <c:v>85.04092</c:v>
                </c:pt>
                <c:pt idx="587">
                  <c:v>85.009039999999999</c:v>
                </c:pt>
                <c:pt idx="588">
                  <c:v>84.989379999999997</c:v>
                </c:pt>
                <c:pt idx="589">
                  <c:v>84.967590000000001</c:v>
                </c:pt>
                <c:pt idx="590">
                  <c:v>84.941550000000007</c:v>
                </c:pt>
                <c:pt idx="591">
                  <c:v>84.924549999999996</c:v>
                </c:pt>
                <c:pt idx="592">
                  <c:v>84.910200000000003</c:v>
                </c:pt>
                <c:pt idx="593">
                  <c:v>84.887879999999996</c:v>
                </c:pt>
                <c:pt idx="594">
                  <c:v>84.866619999999998</c:v>
                </c:pt>
                <c:pt idx="595">
                  <c:v>84.846429999999998</c:v>
                </c:pt>
                <c:pt idx="596">
                  <c:v>84.820920000000001</c:v>
                </c:pt>
                <c:pt idx="597">
                  <c:v>84.800200000000004</c:v>
                </c:pt>
                <c:pt idx="598">
                  <c:v>84.787980000000005</c:v>
                </c:pt>
                <c:pt idx="599">
                  <c:v>84.760869999999997</c:v>
                </c:pt>
                <c:pt idx="600">
                  <c:v>84.742279999999994</c:v>
                </c:pt>
                <c:pt idx="601">
                  <c:v>84.724209999999999</c:v>
                </c:pt>
                <c:pt idx="602">
                  <c:v>84.704549999999998</c:v>
                </c:pt>
                <c:pt idx="603">
                  <c:v>84.681160000000006</c:v>
                </c:pt>
                <c:pt idx="604">
                  <c:v>84.65831</c:v>
                </c:pt>
                <c:pt idx="605">
                  <c:v>84.631209999999996</c:v>
                </c:pt>
                <c:pt idx="606">
                  <c:v>84.616860000000003</c:v>
                </c:pt>
                <c:pt idx="607">
                  <c:v>84.595079999999996</c:v>
                </c:pt>
                <c:pt idx="608">
                  <c:v>84.578599999999994</c:v>
                </c:pt>
                <c:pt idx="609">
                  <c:v>84.561070000000001</c:v>
                </c:pt>
                <c:pt idx="610">
                  <c:v>84.537149999999997</c:v>
                </c:pt>
                <c:pt idx="611">
                  <c:v>84.516959999999997</c:v>
                </c:pt>
                <c:pt idx="612">
                  <c:v>84.495699999999999</c:v>
                </c:pt>
                <c:pt idx="613">
                  <c:v>84.471260000000001</c:v>
                </c:pt>
                <c:pt idx="614">
                  <c:v>84.451599999999999</c:v>
                </c:pt>
                <c:pt idx="615">
                  <c:v>84.433000000000007</c:v>
                </c:pt>
                <c:pt idx="616">
                  <c:v>84.415459999999996</c:v>
                </c:pt>
                <c:pt idx="617">
                  <c:v>84.399519999999995</c:v>
                </c:pt>
                <c:pt idx="618">
                  <c:v>84.377200000000002</c:v>
                </c:pt>
                <c:pt idx="619">
                  <c:v>84.359129999999993</c:v>
                </c:pt>
                <c:pt idx="620">
                  <c:v>84.337350000000001</c:v>
                </c:pt>
                <c:pt idx="621">
                  <c:v>84.322469999999996</c:v>
                </c:pt>
                <c:pt idx="622">
                  <c:v>84.296959999999999</c:v>
                </c:pt>
                <c:pt idx="623">
                  <c:v>84.279420000000002</c:v>
                </c:pt>
                <c:pt idx="624">
                  <c:v>84.261889999999994</c:v>
                </c:pt>
                <c:pt idx="625">
                  <c:v>84.238510000000005</c:v>
                </c:pt>
                <c:pt idx="626">
                  <c:v>84.228409999999997</c:v>
                </c:pt>
                <c:pt idx="627">
                  <c:v>84.200779999999995</c:v>
                </c:pt>
                <c:pt idx="628">
                  <c:v>84.186430000000001</c:v>
                </c:pt>
                <c:pt idx="629">
                  <c:v>84.165700000000001</c:v>
                </c:pt>
                <c:pt idx="630">
                  <c:v>84.151889999999995</c:v>
                </c:pt>
                <c:pt idx="631">
                  <c:v>84.132230000000007</c:v>
                </c:pt>
                <c:pt idx="632">
                  <c:v>84.108310000000003</c:v>
                </c:pt>
                <c:pt idx="633">
                  <c:v>84.091309999999993</c:v>
                </c:pt>
                <c:pt idx="634">
                  <c:v>84.070580000000007</c:v>
                </c:pt>
                <c:pt idx="635">
                  <c:v>84.059420000000003</c:v>
                </c:pt>
                <c:pt idx="636">
                  <c:v>84.040289999999999</c:v>
                </c:pt>
                <c:pt idx="637">
                  <c:v>84.022760000000005</c:v>
                </c:pt>
                <c:pt idx="638">
                  <c:v>84.010530000000003</c:v>
                </c:pt>
                <c:pt idx="639">
                  <c:v>83.98715</c:v>
                </c:pt>
                <c:pt idx="640">
                  <c:v>83.967489999999998</c:v>
                </c:pt>
                <c:pt idx="641">
                  <c:v>83.957930000000005</c:v>
                </c:pt>
                <c:pt idx="642">
                  <c:v>83.928700000000006</c:v>
                </c:pt>
                <c:pt idx="643">
                  <c:v>83.913820000000001</c:v>
                </c:pt>
                <c:pt idx="644">
                  <c:v>83.897880000000001</c:v>
                </c:pt>
                <c:pt idx="645">
                  <c:v>83.873959999999997</c:v>
                </c:pt>
                <c:pt idx="646">
                  <c:v>83.859080000000006</c:v>
                </c:pt>
                <c:pt idx="647">
                  <c:v>83.842609999999993</c:v>
                </c:pt>
                <c:pt idx="648">
                  <c:v>83.821889999999996</c:v>
                </c:pt>
                <c:pt idx="649">
                  <c:v>83.816040000000001</c:v>
                </c:pt>
                <c:pt idx="650">
                  <c:v>83.794250000000005</c:v>
                </c:pt>
                <c:pt idx="651">
                  <c:v>83.779910000000001</c:v>
                </c:pt>
                <c:pt idx="652">
                  <c:v>83.761309999999995</c:v>
                </c:pt>
                <c:pt idx="653">
                  <c:v>83.740579999999994</c:v>
                </c:pt>
                <c:pt idx="654">
                  <c:v>83.717730000000003</c:v>
                </c:pt>
                <c:pt idx="655">
                  <c:v>83.712950000000006</c:v>
                </c:pt>
                <c:pt idx="656">
                  <c:v>83.693820000000002</c:v>
                </c:pt>
                <c:pt idx="657">
                  <c:v>83.682659999999998</c:v>
                </c:pt>
                <c:pt idx="658">
                  <c:v>83.664060000000006</c:v>
                </c:pt>
                <c:pt idx="659">
                  <c:v>83.658749999999998</c:v>
                </c:pt>
                <c:pt idx="660">
                  <c:v>83.638549999999995</c:v>
                </c:pt>
                <c:pt idx="661">
                  <c:v>83.624740000000003</c:v>
                </c:pt>
                <c:pt idx="662">
                  <c:v>83.607200000000006</c:v>
                </c:pt>
                <c:pt idx="663">
                  <c:v>83.593379999999996</c:v>
                </c:pt>
                <c:pt idx="664">
                  <c:v>83.585939999999994</c:v>
                </c:pt>
                <c:pt idx="665">
                  <c:v>83.579570000000004</c:v>
                </c:pt>
                <c:pt idx="666">
                  <c:v>83.553529999999995</c:v>
                </c:pt>
                <c:pt idx="667">
                  <c:v>83.536519999999996</c:v>
                </c:pt>
                <c:pt idx="668">
                  <c:v>83.518460000000005</c:v>
                </c:pt>
                <c:pt idx="669">
                  <c:v>83.516859999999994</c:v>
                </c:pt>
                <c:pt idx="670">
                  <c:v>83.498260000000002</c:v>
                </c:pt>
                <c:pt idx="671">
                  <c:v>83.490819999999999</c:v>
                </c:pt>
                <c:pt idx="672">
                  <c:v>83.473820000000003</c:v>
                </c:pt>
                <c:pt idx="673">
                  <c:v>83.466380000000001</c:v>
                </c:pt>
                <c:pt idx="674">
                  <c:v>83.447249999999997</c:v>
                </c:pt>
                <c:pt idx="675">
                  <c:v>83.441929999999999</c:v>
                </c:pt>
                <c:pt idx="676">
                  <c:v>83.430769999999995</c:v>
                </c:pt>
                <c:pt idx="677">
                  <c:v>83.410579999999996</c:v>
                </c:pt>
                <c:pt idx="678">
                  <c:v>83.403139999999993</c:v>
                </c:pt>
                <c:pt idx="679">
                  <c:v>83.382419999999996</c:v>
                </c:pt>
                <c:pt idx="680">
                  <c:v>83.379760000000005</c:v>
                </c:pt>
                <c:pt idx="681">
                  <c:v>83.377629999999996</c:v>
                </c:pt>
                <c:pt idx="682">
                  <c:v>83.350530000000006</c:v>
                </c:pt>
                <c:pt idx="683">
                  <c:v>83.342560000000006</c:v>
                </c:pt>
                <c:pt idx="684">
                  <c:v>83.333529999999996</c:v>
                </c:pt>
                <c:pt idx="685">
                  <c:v>83.327680000000001</c:v>
                </c:pt>
                <c:pt idx="686">
                  <c:v>83.317049999999995</c:v>
                </c:pt>
                <c:pt idx="687">
                  <c:v>83.308549999999997</c:v>
                </c:pt>
                <c:pt idx="688">
                  <c:v>83.290480000000002</c:v>
                </c:pt>
                <c:pt idx="689">
                  <c:v>83.278790000000001</c:v>
                </c:pt>
                <c:pt idx="690">
                  <c:v>83.262320000000003</c:v>
                </c:pt>
                <c:pt idx="691">
                  <c:v>83.255409999999998</c:v>
                </c:pt>
                <c:pt idx="692">
                  <c:v>83.247439999999997</c:v>
                </c:pt>
                <c:pt idx="693">
                  <c:v>83.239469999999997</c:v>
                </c:pt>
                <c:pt idx="694">
                  <c:v>83.225650000000002</c:v>
                </c:pt>
                <c:pt idx="695">
                  <c:v>83.211839999999995</c:v>
                </c:pt>
                <c:pt idx="696">
                  <c:v>83.208119999999994</c:v>
                </c:pt>
                <c:pt idx="697">
                  <c:v>83.20599</c:v>
                </c:pt>
                <c:pt idx="698">
                  <c:v>83.190579999999997</c:v>
                </c:pt>
                <c:pt idx="699">
                  <c:v>83.175700000000006</c:v>
                </c:pt>
                <c:pt idx="700">
                  <c:v>83.159760000000006</c:v>
                </c:pt>
                <c:pt idx="701">
                  <c:v>83.159760000000006</c:v>
                </c:pt>
                <c:pt idx="702">
                  <c:v>83.145939999999996</c:v>
                </c:pt>
                <c:pt idx="703">
                  <c:v>83.137439999999998</c:v>
                </c:pt>
                <c:pt idx="704">
                  <c:v>83.124690000000001</c:v>
                </c:pt>
                <c:pt idx="705">
                  <c:v>83.116720000000001</c:v>
                </c:pt>
                <c:pt idx="706">
                  <c:v>83.110339999999994</c:v>
                </c:pt>
                <c:pt idx="707">
                  <c:v>83.092269999999999</c:v>
                </c:pt>
                <c:pt idx="708">
                  <c:v>83.092799999999997</c:v>
                </c:pt>
                <c:pt idx="709">
                  <c:v>83.074200000000005</c:v>
                </c:pt>
                <c:pt idx="710">
                  <c:v>83.075800000000001</c:v>
                </c:pt>
                <c:pt idx="711">
                  <c:v>83.062510000000003</c:v>
                </c:pt>
                <c:pt idx="712">
                  <c:v>83.050290000000004</c:v>
                </c:pt>
                <c:pt idx="713">
                  <c:v>83.044449999999998</c:v>
                </c:pt>
                <c:pt idx="714">
                  <c:v>83.033289999999994</c:v>
                </c:pt>
                <c:pt idx="715">
                  <c:v>83.023719999999997</c:v>
                </c:pt>
                <c:pt idx="716">
                  <c:v>83.016279999999995</c:v>
                </c:pt>
                <c:pt idx="717">
                  <c:v>83.006720000000001</c:v>
                </c:pt>
                <c:pt idx="718">
                  <c:v>82.99821</c:v>
                </c:pt>
                <c:pt idx="719">
                  <c:v>82.992900000000006</c:v>
                </c:pt>
                <c:pt idx="720">
                  <c:v>82.980149999999995</c:v>
                </c:pt>
                <c:pt idx="721">
                  <c:v>82.978549999999998</c:v>
                </c:pt>
                <c:pt idx="722">
                  <c:v>82.972170000000006</c:v>
                </c:pt>
                <c:pt idx="723">
                  <c:v>82.959419999999994</c:v>
                </c:pt>
                <c:pt idx="724">
                  <c:v>82.946669999999997</c:v>
                </c:pt>
                <c:pt idx="725">
                  <c:v>82.935509999999994</c:v>
                </c:pt>
                <c:pt idx="726">
                  <c:v>82.927539999999993</c:v>
                </c:pt>
                <c:pt idx="727">
                  <c:v>82.914779999999993</c:v>
                </c:pt>
                <c:pt idx="728">
                  <c:v>82.904160000000005</c:v>
                </c:pt>
                <c:pt idx="729">
                  <c:v>82.897779999999997</c:v>
                </c:pt>
                <c:pt idx="730">
                  <c:v>82.888210000000001</c:v>
                </c:pt>
                <c:pt idx="731">
                  <c:v>82.883430000000004</c:v>
                </c:pt>
                <c:pt idx="732">
                  <c:v>82.869079999999997</c:v>
                </c:pt>
                <c:pt idx="733">
                  <c:v>82.861109999999996</c:v>
                </c:pt>
                <c:pt idx="734">
                  <c:v>82.853669999999994</c:v>
                </c:pt>
                <c:pt idx="735">
                  <c:v>82.849950000000007</c:v>
                </c:pt>
                <c:pt idx="736">
                  <c:v>82.829759999999993</c:v>
                </c:pt>
                <c:pt idx="737">
                  <c:v>82.818070000000006</c:v>
                </c:pt>
                <c:pt idx="738">
                  <c:v>82.813820000000007</c:v>
                </c:pt>
                <c:pt idx="739">
                  <c:v>82.799469999999999</c:v>
                </c:pt>
                <c:pt idx="740">
                  <c:v>82.793620000000004</c:v>
                </c:pt>
                <c:pt idx="741">
                  <c:v>82.786180000000002</c:v>
                </c:pt>
                <c:pt idx="742">
                  <c:v>82.771839999999997</c:v>
                </c:pt>
                <c:pt idx="743">
                  <c:v>82.759079999999997</c:v>
                </c:pt>
                <c:pt idx="744">
                  <c:v>82.745800000000003</c:v>
                </c:pt>
                <c:pt idx="745">
                  <c:v>82.734639999999999</c:v>
                </c:pt>
                <c:pt idx="746">
                  <c:v>82.729320000000001</c:v>
                </c:pt>
                <c:pt idx="747">
                  <c:v>82.713380000000001</c:v>
                </c:pt>
                <c:pt idx="748">
                  <c:v>82.710189999999997</c:v>
                </c:pt>
                <c:pt idx="749">
                  <c:v>82.690529999999995</c:v>
                </c:pt>
                <c:pt idx="750">
                  <c:v>82.682559999999995</c:v>
                </c:pt>
                <c:pt idx="751">
                  <c:v>82.669809999999998</c:v>
                </c:pt>
                <c:pt idx="752">
                  <c:v>82.654399999999995</c:v>
                </c:pt>
                <c:pt idx="753">
                  <c:v>82.645889999999994</c:v>
                </c:pt>
                <c:pt idx="754">
                  <c:v>82.64058</c:v>
                </c:pt>
                <c:pt idx="755">
                  <c:v>82.625169999999997</c:v>
                </c:pt>
                <c:pt idx="756">
                  <c:v>82.609759999999994</c:v>
                </c:pt>
                <c:pt idx="757">
                  <c:v>82.602850000000004</c:v>
                </c:pt>
                <c:pt idx="758">
                  <c:v>82.589569999999995</c:v>
                </c:pt>
                <c:pt idx="759">
                  <c:v>82.576809999999995</c:v>
                </c:pt>
                <c:pt idx="760">
                  <c:v>82.562460000000002</c:v>
                </c:pt>
                <c:pt idx="761">
                  <c:v>82.555019999999999</c:v>
                </c:pt>
                <c:pt idx="762">
                  <c:v>82.540139999999994</c:v>
                </c:pt>
                <c:pt idx="763">
                  <c:v>82.525800000000004</c:v>
                </c:pt>
                <c:pt idx="764">
                  <c:v>82.507729999999995</c:v>
                </c:pt>
                <c:pt idx="765">
                  <c:v>82.495509999999996</c:v>
                </c:pt>
                <c:pt idx="766">
                  <c:v>82.48169</c:v>
                </c:pt>
                <c:pt idx="767">
                  <c:v>82.473190000000002</c:v>
                </c:pt>
                <c:pt idx="768">
                  <c:v>82.460430000000002</c:v>
                </c:pt>
                <c:pt idx="769">
                  <c:v>82.448740000000001</c:v>
                </c:pt>
                <c:pt idx="770">
                  <c:v>82.432270000000003</c:v>
                </c:pt>
                <c:pt idx="771">
                  <c:v>82.419520000000006</c:v>
                </c:pt>
                <c:pt idx="772">
                  <c:v>82.397199999999998</c:v>
                </c:pt>
                <c:pt idx="773">
                  <c:v>82.391350000000003</c:v>
                </c:pt>
                <c:pt idx="774">
                  <c:v>82.375410000000002</c:v>
                </c:pt>
                <c:pt idx="775">
                  <c:v>82.361059999999995</c:v>
                </c:pt>
                <c:pt idx="776">
                  <c:v>82.346180000000004</c:v>
                </c:pt>
                <c:pt idx="777">
                  <c:v>82.330240000000003</c:v>
                </c:pt>
                <c:pt idx="778">
                  <c:v>82.313239999999993</c:v>
                </c:pt>
                <c:pt idx="779">
                  <c:v>82.300479999999993</c:v>
                </c:pt>
                <c:pt idx="780">
                  <c:v>82.280820000000006</c:v>
                </c:pt>
                <c:pt idx="781">
                  <c:v>82.269660000000002</c:v>
                </c:pt>
                <c:pt idx="782">
                  <c:v>82.252660000000006</c:v>
                </c:pt>
                <c:pt idx="783">
                  <c:v>82.235119999999995</c:v>
                </c:pt>
                <c:pt idx="784">
                  <c:v>82.221299999999999</c:v>
                </c:pt>
                <c:pt idx="785">
                  <c:v>82.200050000000005</c:v>
                </c:pt>
                <c:pt idx="786">
                  <c:v>82.187830000000005</c:v>
                </c:pt>
                <c:pt idx="787">
                  <c:v>82.169759999999997</c:v>
                </c:pt>
                <c:pt idx="788">
                  <c:v>82.155940000000001</c:v>
                </c:pt>
                <c:pt idx="789">
                  <c:v>82.136809999999997</c:v>
                </c:pt>
                <c:pt idx="790">
                  <c:v>82.126710000000003</c:v>
                </c:pt>
                <c:pt idx="791">
                  <c:v>82.109710000000007</c:v>
                </c:pt>
                <c:pt idx="792">
                  <c:v>82.087919999999997</c:v>
                </c:pt>
                <c:pt idx="793">
                  <c:v>82.064539999999994</c:v>
                </c:pt>
                <c:pt idx="794">
                  <c:v>82.048599999999993</c:v>
                </c:pt>
                <c:pt idx="795">
                  <c:v>82.027869999999993</c:v>
                </c:pt>
                <c:pt idx="796">
                  <c:v>82.014589999999998</c:v>
                </c:pt>
                <c:pt idx="797">
                  <c:v>81.99333</c:v>
                </c:pt>
                <c:pt idx="798">
                  <c:v>81.975260000000006</c:v>
                </c:pt>
                <c:pt idx="799">
                  <c:v>81.963570000000004</c:v>
                </c:pt>
                <c:pt idx="800">
                  <c:v>81.942319999999995</c:v>
                </c:pt>
                <c:pt idx="801">
                  <c:v>81.921589999999995</c:v>
                </c:pt>
                <c:pt idx="802">
                  <c:v>81.90034</c:v>
                </c:pt>
                <c:pt idx="803">
                  <c:v>81.882800000000003</c:v>
                </c:pt>
                <c:pt idx="804">
                  <c:v>81.864729999999994</c:v>
                </c:pt>
                <c:pt idx="805">
                  <c:v>81.849320000000006</c:v>
                </c:pt>
                <c:pt idx="806">
                  <c:v>81.829130000000006</c:v>
                </c:pt>
                <c:pt idx="807">
                  <c:v>81.804680000000005</c:v>
                </c:pt>
                <c:pt idx="808">
                  <c:v>81.783959999999993</c:v>
                </c:pt>
                <c:pt idx="809">
                  <c:v>81.76164</c:v>
                </c:pt>
                <c:pt idx="810">
                  <c:v>81.739320000000006</c:v>
                </c:pt>
                <c:pt idx="811">
                  <c:v>81.721789999999999</c:v>
                </c:pt>
                <c:pt idx="812">
                  <c:v>81.700530000000001</c:v>
                </c:pt>
                <c:pt idx="813">
                  <c:v>81.680869999999999</c:v>
                </c:pt>
                <c:pt idx="814">
                  <c:v>81.659610000000001</c:v>
                </c:pt>
                <c:pt idx="815">
                  <c:v>81.634640000000005</c:v>
                </c:pt>
                <c:pt idx="816">
                  <c:v>81.608069999999998</c:v>
                </c:pt>
                <c:pt idx="817">
                  <c:v>81.592119999999994</c:v>
                </c:pt>
                <c:pt idx="818">
                  <c:v>81.575119999999998</c:v>
                </c:pt>
                <c:pt idx="819">
                  <c:v>81.550139999999999</c:v>
                </c:pt>
                <c:pt idx="820">
                  <c:v>81.532610000000005</c:v>
                </c:pt>
                <c:pt idx="821">
                  <c:v>81.50497</c:v>
                </c:pt>
                <c:pt idx="822">
                  <c:v>81.47681</c:v>
                </c:pt>
                <c:pt idx="823">
                  <c:v>81.457679999999996</c:v>
                </c:pt>
                <c:pt idx="824">
                  <c:v>81.425790000000006</c:v>
                </c:pt>
                <c:pt idx="825">
                  <c:v>81.408259999999999</c:v>
                </c:pt>
                <c:pt idx="826">
                  <c:v>81.383279999999999</c:v>
                </c:pt>
                <c:pt idx="827">
                  <c:v>81.354060000000004</c:v>
                </c:pt>
                <c:pt idx="828">
                  <c:v>81.333860000000001</c:v>
                </c:pt>
                <c:pt idx="829">
                  <c:v>81.3142</c:v>
                </c:pt>
                <c:pt idx="830">
                  <c:v>81.287629999999993</c:v>
                </c:pt>
                <c:pt idx="831">
                  <c:v>81.255750000000006</c:v>
                </c:pt>
                <c:pt idx="832">
                  <c:v>81.233429999999998</c:v>
                </c:pt>
                <c:pt idx="833">
                  <c:v>81.214299999999994</c:v>
                </c:pt>
                <c:pt idx="834">
                  <c:v>81.184010000000001</c:v>
                </c:pt>
                <c:pt idx="835">
                  <c:v>81.156899999999993</c:v>
                </c:pt>
                <c:pt idx="836">
                  <c:v>81.128739999999993</c:v>
                </c:pt>
                <c:pt idx="837">
                  <c:v>81.104299999999995</c:v>
                </c:pt>
                <c:pt idx="838">
                  <c:v>81.079849999999993</c:v>
                </c:pt>
                <c:pt idx="839">
                  <c:v>81.050089999999997</c:v>
                </c:pt>
                <c:pt idx="840">
                  <c:v>81.021929999999998</c:v>
                </c:pt>
                <c:pt idx="841">
                  <c:v>80.992170000000002</c:v>
                </c:pt>
                <c:pt idx="842">
                  <c:v>80.966130000000007</c:v>
                </c:pt>
                <c:pt idx="843">
                  <c:v>80.936899999999994</c:v>
                </c:pt>
                <c:pt idx="844">
                  <c:v>80.909800000000004</c:v>
                </c:pt>
                <c:pt idx="845">
                  <c:v>80.879509999999996</c:v>
                </c:pt>
                <c:pt idx="846">
                  <c:v>80.851349999999996</c:v>
                </c:pt>
                <c:pt idx="847">
                  <c:v>80.817869999999999</c:v>
                </c:pt>
                <c:pt idx="848">
                  <c:v>80.793959999999998</c:v>
                </c:pt>
                <c:pt idx="849">
                  <c:v>80.766319999999993</c:v>
                </c:pt>
                <c:pt idx="850">
                  <c:v>80.730720000000005</c:v>
                </c:pt>
                <c:pt idx="851">
                  <c:v>80.699370000000002</c:v>
                </c:pt>
                <c:pt idx="852">
                  <c:v>80.670670000000001</c:v>
                </c:pt>
                <c:pt idx="853">
                  <c:v>80.634010000000004</c:v>
                </c:pt>
                <c:pt idx="854">
                  <c:v>80.607969999999995</c:v>
                </c:pt>
                <c:pt idx="855">
                  <c:v>80.571830000000006</c:v>
                </c:pt>
                <c:pt idx="856">
                  <c:v>80.534099999999995</c:v>
                </c:pt>
                <c:pt idx="857">
                  <c:v>80.507530000000003</c:v>
                </c:pt>
                <c:pt idx="858">
                  <c:v>80.475650000000002</c:v>
                </c:pt>
                <c:pt idx="859">
                  <c:v>80.44323</c:v>
                </c:pt>
                <c:pt idx="860">
                  <c:v>80.404970000000006</c:v>
                </c:pt>
                <c:pt idx="861">
                  <c:v>80.373620000000003</c:v>
                </c:pt>
                <c:pt idx="862">
                  <c:v>80.337479999999999</c:v>
                </c:pt>
                <c:pt idx="863">
                  <c:v>80.304000000000002</c:v>
                </c:pt>
                <c:pt idx="864">
                  <c:v>80.263090000000005</c:v>
                </c:pt>
                <c:pt idx="865">
                  <c:v>80.230140000000006</c:v>
                </c:pt>
                <c:pt idx="866">
                  <c:v>80.184439999999995</c:v>
                </c:pt>
                <c:pt idx="867">
                  <c:v>80.143519999999995</c:v>
                </c:pt>
                <c:pt idx="868">
                  <c:v>80.104730000000004</c:v>
                </c:pt>
                <c:pt idx="869">
                  <c:v>80.067530000000005</c:v>
                </c:pt>
                <c:pt idx="870">
                  <c:v>80.022890000000004</c:v>
                </c:pt>
                <c:pt idx="871">
                  <c:v>79.981970000000004</c:v>
                </c:pt>
                <c:pt idx="872">
                  <c:v>79.934150000000002</c:v>
                </c:pt>
                <c:pt idx="873">
                  <c:v>79.886319999999998</c:v>
                </c:pt>
                <c:pt idx="874">
                  <c:v>79.840090000000004</c:v>
                </c:pt>
                <c:pt idx="875">
                  <c:v>79.794390000000007</c:v>
                </c:pt>
                <c:pt idx="876">
                  <c:v>79.746030000000005</c:v>
                </c:pt>
                <c:pt idx="877">
                  <c:v>79.693420000000003</c:v>
                </c:pt>
                <c:pt idx="878">
                  <c:v>79.642939999999996</c:v>
                </c:pt>
                <c:pt idx="879">
                  <c:v>79.589269999999999</c:v>
                </c:pt>
                <c:pt idx="880">
                  <c:v>79.537719999999993</c:v>
                </c:pt>
                <c:pt idx="881">
                  <c:v>79.487769999999998</c:v>
                </c:pt>
                <c:pt idx="882">
                  <c:v>79.425070000000005</c:v>
                </c:pt>
                <c:pt idx="883">
                  <c:v>79.358109999999996</c:v>
                </c:pt>
                <c:pt idx="884">
                  <c:v>79.303910000000002</c:v>
                </c:pt>
                <c:pt idx="885">
                  <c:v>79.240669999999994</c:v>
                </c:pt>
                <c:pt idx="886">
                  <c:v>79.180620000000005</c:v>
                </c:pt>
                <c:pt idx="887">
                  <c:v>79.114729999999994</c:v>
                </c:pt>
                <c:pt idx="888">
                  <c:v>79.053079999999994</c:v>
                </c:pt>
                <c:pt idx="889">
                  <c:v>78.982410000000002</c:v>
                </c:pt>
                <c:pt idx="890">
                  <c:v>78.912790000000001</c:v>
                </c:pt>
                <c:pt idx="891">
                  <c:v>78.845309999999998</c:v>
                </c:pt>
                <c:pt idx="892">
                  <c:v>78.777820000000006</c:v>
                </c:pt>
                <c:pt idx="893">
                  <c:v>78.699169999999995</c:v>
                </c:pt>
                <c:pt idx="894">
                  <c:v>78.634339999999995</c:v>
                </c:pt>
                <c:pt idx="895">
                  <c:v>78.55941</c:v>
                </c:pt>
                <c:pt idx="896">
                  <c:v>78.480230000000006</c:v>
                </c:pt>
                <c:pt idx="897">
                  <c:v>78.409559999999999</c:v>
                </c:pt>
                <c:pt idx="898">
                  <c:v>78.317089999999993</c:v>
                </c:pt>
                <c:pt idx="899">
                  <c:v>78.242159999999998</c:v>
                </c:pt>
                <c:pt idx="900">
                  <c:v>78.165109999999999</c:v>
                </c:pt>
                <c:pt idx="901">
                  <c:v>78.084869999999995</c:v>
                </c:pt>
                <c:pt idx="902">
                  <c:v>78.002499999999998</c:v>
                </c:pt>
                <c:pt idx="903">
                  <c:v>77.915880000000001</c:v>
                </c:pt>
                <c:pt idx="904">
                  <c:v>77.827669999999998</c:v>
                </c:pt>
                <c:pt idx="905">
                  <c:v>77.744240000000005</c:v>
                </c:pt>
                <c:pt idx="906">
                  <c:v>77.661869999999993</c:v>
                </c:pt>
                <c:pt idx="907">
                  <c:v>77.566749999999999</c:v>
                </c:pt>
                <c:pt idx="908">
                  <c:v>77.480130000000003</c:v>
                </c:pt>
                <c:pt idx="909">
                  <c:v>77.38767</c:v>
                </c:pt>
                <c:pt idx="910">
                  <c:v>77.290419999999997</c:v>
                </c:pt>
                <c:pt idx="911">
                  <c:v>77.198490000000007</c:v>
                </c:pt>
                <c:pt idx="912">
                  <c:v>77.111339999999998</c:v>
                </c:pt>
                <c:pt idx="913">
                  <c:v>77.012500000000003</c:v>
                </c:pt>
                <c:pt idx="914">
                  <c:v>76.914720000000003</c:v>
                </c:pt>
                <c:pt idx="915">
                  <c:v>76.815880000000007</c:v>
                </c:pt>
                <c:pt idx="916">
                  <c:v>76.719170000000005</c:v>
                </c:pt>
                <c:pt idx="917">
                  <c:v>76.620859999999993</c:v>
                </c:pt>
                <c:pt idx="918">
                  <c:v>76.524140000000003</c:v>
                </c:pt>
                <c:pt idx="919">
                  <c:v>76.417330000000007</c:v>
                </c:pt>
                <c:pt idx="920">
                  <c:v>76.319019999999995</c:v>
                </c:pt>
                <c:pt idx="921">
                  <c:v>76.210080000000005</c:v>
                </c:pt>
                <c:pt idx="922">
                  <c:v>76.109120000000004</c:v>
                </c:pt>
                <c:pt idx="923">
                  <c:v>75.998580000000004</c:v>
                </c:pt>
                <c:pt idx="924">
                  <c:v>75.894959999999998</c:v>
                </c:pt>
                <c:pt idx="925">
                  <c:v>75.788150000000002</c:v>
                </c:pt>
                <c:pt idx="926">
                  <c:v>75.679209999999998</c:v>
                </c:pt>
                <c:pt idx="927">
                  <c:v>75.574529999999996</c:v>
                </c:pt>
                <c:pt idx="928">
                  <c:v>75.465590000000006</c:v>
                </c:pt>
                <c:pt idx="929">
                  <c:v>75.356650000000002</c:v>
                </c:pt>
                <c:pt idx="930">
                  <c:v>75.245059999999995</c:v>
                </c:pt>
                <c:pt idx="931">
                  <c:v>75.12921</c:v>
                </c:pt>
                <c:pt idx="932">
                  <c:v>75.014960000000002</c:v>
                </c:pt>
                <c:pt idx="933">
                  <c:v>74.904430000000005</c:v>
                </c:pt>
                <c:pt idx="934">
                  <c:v>74.789640000000006</c:v>
                </c:pt>
                <c:pt idx="935">
                  <c:v>74.669550000000001</c:v>
                </c:pt>
                <c:pt idx="936">
                  <c:v>74.559550000000002</c:v>
                </c:pt>
                <c:pt idx="937">
                  <c:v>74.446359999999999</c:v>
                </c:pt>
                <c:pt idx="938">
                  <c:v>74.323070000000001</c:v>
                </c:pt>
                <c:pt idx="939">
                  <c:v>74.210949999999997</c:v>
                </c:pt>
                <c:pt idx="940">
                  <c:v>74.086600000000004</c:v>
                </c:pt>
                <c:pt idx="941">
                  <c:v>73.967029999999994</c:v>
                </c:pt>
                <c:pt idx="942">
                  <c:v>73.849590000000006</c:v>
                </c:pt>
                <c:pt idx="943">
                  <c:v>73.728970000000004</c:v>
                </c:pt>
                <c:pt idx="944">
                  <c:v>73.60727</c:v>
                </c:pt>
                <c:pt idx="945">
                  <c:v>73.493549999999999</c:v>
                </c:pt>
                <c:pt idx="946">
                  <c:v>73.360169999999997</c:v>
                </c:pt>
                <c:pt idx="947">
                  <c:v>73.227850000000004</c:v>
                </c:pt>
                <c:pt idx="948">
                  <c:v>73.104039999999998</c:v>
                </c:pt>
                <c:pt idx="949">
                  <c:v>72.978629999999995</c:v>
                </c:pt>
                <c:pt idx="950">
                  <c:v>72.855339999999998</c:v>
                </c:pt>
                <c:pt idx="951">
                  <c:v>72.731520000000003</c:v>
                </c:pt>
                <c:pt idx="952">
                  <c:v>72.597610000000003</c:v>
                </c:pt>
                <c:pt idx="953">
                  <c:v>72.477509999999995</c:v>
                </c:pt>
                <c:pt idx="954">
                  <c:v>72.345730000000003</c:v>
                </c:pt>
                <c:pt idx="955">
                  <c:v>72.220849999999999</c:v>
                </c:pt>
                <c:pt idx="956">
                  <c:v>72.098089999999999</c:v>
                </c:pt>
                <c:pt idx="957">
                  <c:v>71.963120000000004</c:v>
                </c:pt>
                <c:pt idx="958">
                  <c:v>71.836110000000005</c:v>
                </c:pt>
                <c:pt idx="959">
                  <c:v>71.718140000000005</c:v>
                </c:pt>
                <c:pt idx="960">
                  <c:v>71.595920000000007</c:v>
                </c:pt>
                <c:pt idx="961">
                  <c:v>71.464129999999997</c:v>
                </c:pt>
                <c:pt idx="962">
                  <c:v>71.34084</c:v>
                </c:pt>
                <c:pt idx="963">
                  <c:v>71.206400000000002</c:v>
                </c:pt>
                <c:pt idx="964">
                  <c:v>71.078860000000006</c:v>
                </c:pt>
                <c:pt idx="965">
                  <c:v>70.961950000000002</c:v>
                </c:pt>
                <c:pt idx="966">
                  <c:v>70.843450000000004</c:v>
                </c:pt>
                <c:pt idx="967">
                  <c:v>70.715379999999996</c:v>
                </c:pt>
                <c:pt idx="968">
                  <c:v>70.601659999999995</c:v>
                </c:pt>
                <c:pt idx="969">
                  <c:v>70.486350000000002</c:v>
                </c:pt>
                <c:pt idx="970">
                  <c:v>70.373689999999996</c:v>
                </c:pt>
                <c:pt idx="971">
                  <c:v>70.258380000000002</c:v>
                </c:pt>
                <c:pt idx="972">
                  <c:v>70.149969999999996</c:v>
                </c:pt>
                <c:pt idx="973">
                  <c:v>70.032529999999994</c:v>
                </c:pt>
                <c:pt idx="974">
                  <c:v>69.921999999999997</c:v>
                </c:pt>
                <c:pt idx="975">
                  <c:v>69.826880000000003</c:v>
                </c:pt>
                <c:pt idx="976">
                  <c:v>69.730159999999998</c:v>
                </c:pt>
                <c:pt idx="977">
                  <c:v>69.626540000000006</c:v>
                </c:pt>
                <c:pt idx="978">
                  <c:v>69.536199999999994</c:v>
                </c:pt>
                <c:pt idx="979">
                  <c:v>69.448520000000002</c:v>
                </c:pt>
                <c:pt idx="980">
                  <c:v>69.360839999999996</c:v>
                </c:pt>
                <c:pt idx="981">
                  <c:v>69.298670000000001</c:v>
                </c:pt>
                <c:pt idx="982">
                  <c:v>69.221609999999998</c:v>
                </c:pt>
                <c:pt idx="983">
                  <c:v>69.168469999999999</c:v>
                </c:pt>
                <c:pt idx="984">
                  <c:v>69.106830000000002</c:v>
                </c:pt>
                <c:pt idx="985">
                  <c:v>69.062190000000001</c:v>
                </c:pt>
                <c:pt idx="986">
                  <c:v>69.016490000000005</c:v>
                </c:pt>
                <c:pt idx="987">
                  <c:v>68.983540000000005</c:v>
                </c:pt>
                <c:pt idx="988">
                  <c:v>68.96123</c:v>
                </c:pt>
                <c:pt idx="989">
                  <c:v>68.938910000000007</c:v>
                </c:pt>
                <c:pt idx="990">
                  <c:v>68.934659999999994</c:v>
                </c:pt>
                <c:pt idx="991">
                  <c:v>68.923500000000004</c:v>
                </c:pt>
                <c:pt idx="992">
                  <c:v>68.920839999999998</c:v>
                </c:pt>
                <c:pt idx="993">
                  <c:v>68.907020000000003</c:v>
                </c:pt>
                <c:pt idx="994">
                  <c:v>68.897459999999995</c:v>
                </c:pt>
                <c:pt idx="995">
                  <c:v>68.891080000000002</c:v>
                </c:pt>
                <c:pt idx="996">
                  <c:v>68.886830000000003</c:v>
                </c:pt>
                <c:pt idx="997">
                  <c:v>68.880979999999994</c:v>
                </c:pt>
                <c:pt idx="998">
                  <c:v>68.879390000000001</c:v>
                </c:pt>
                <c:pt idx="999">
                  <c:v>68.871949999999998</c:v>
                </c:pt>
                <c:pt idx="1000">
                  <c:v>68.867170000000002</c:v>
                </c:pt>
                <c:pt idx="1001">
                  <c:v>68.866100000000003</c:v>
                </c:pt>
                <c:pt idx="1002">
                  <c:v>68.859729999999999</c:v>
                </c:pt>
                <c:pt idx="1003">
                  <c:v>68.85548</c:v>
                </c:pt>
                <c:pt idx="1004">
                  <c:v>68.852289999999996</c:v>
                </c:pt>
              </c:numCache>
            </c:numRef>
          </c:yVal>
          <c:smooth val="1"/>
          <c:extLst>
            <c:ext xmlns:c16="http://schemas.microsoft.com/office/drawing/2014/chart" uri="{C3380CC4-5D6E-409C-BE32-E72D297353CC}">
              <c16:uniqueId val="{00000003-50D1-4388-AA8C-006DBEFAFF39}"/>
            </c:ext>
          </c:extLst>
        </c:ser>
        <c:ser>
          <c:idx val="4"/>
          <c:order val="4"/>
          <c:tx>
            <c:strRef>
              <c:f>Sheet3!$F$1</c:f>
              <c:strCache>
                <c:ptCount val="1"/>
                <c:pt idx="0">
                  <c:v>5</c:v>
                </c:pt>
              </c:strCache>
            </c:strRef>
          </c:tx>
          <c:spPr>
            <a:ln w="19050" cap="rnd">
              <a:solidFill>
                <a:schemeClr val="accent5"/>
              </a:solidFill>
              <a:round/>
            </a:ln>
            <a:effectLst/>
          </c:spPr>
          <c:marker>
            <c:symbol val="none"/>
          </c:marker>
          <c:xVal>
            <c:numRef>
              <c:f>Sheet3!$A$2:$A$1580</c:f>
              <c:numCache>
                <c:formatCode>General</c:formatCode>
                <c:ptCount val="1579"/>
                <c:pt idx="0">
                  <c:v>45.99</c:v>
                </c:pt>
                <c:pt idx="1">
                  <c:v>46.02</c:v>
                </c:pt>
                <c:pt idx="2">
                  <c:v>46.04</c:v>
                </c:pt>
                <c:pt idx="3">
                  <c:v>46.06</c:v>
                </c:pt>
                <c:pt idx="4">
                  <c:v>46.08</c:v>
                </c:pt>
                <c:pt idx="5">
                  <c:v>46.1</c:v>
                </c:pt>
                <c:pt idx="6">
                  <c:v>46.12</c:v>
                </c:pt>
                <c:pt idx="7">
                  <c:v>46.13</c:v>
                </c:pt>
                <c:pt idx="8">
                  <c:v>46.15</c:v>
                </c:pt>
                <c:pt idx="9">
                  <c:v>46.17</c:v>
                </c:pt>
                <c:pt idx="10">
                  <c:v>46.18</c:v>
                </c:pt>
                <c:pt idx="11">
                  <c:v>46.2</c:v>
                </c:pt>
                <c:pt idx="12">
                  <c:v>46.22</c:v>
                </c:pt>
                <c:pt idx="13">
                  <c:v>46.23</c:v>
                </c:pt>
                <c:pt idx="14">
                  <c:v>46.25</c:v>
                </c:pt>
                <c:pt idx="15">
                  <c:v>46.26</c:v>
                </c:pt>
                <c:pt idx="16">
                  <c:v>46.28</c:v>
                </c:pt>
                <c:pt idx="17">
                  <c:v>46.29</c:v>
                </c:pt>
                <c:pt idx="18">
                  <c:v>46.3</c:v>
                </c:pt>
                <c:pt idx="19">
                  <c:v>46.32</c:v>
                </c:pt>
                <c:pt idx="20">
                  <c:v>46.34</c:v>
                </c:pt>
                <c:pt idx="21">
                  <c:v>46.35</c:v>
                </c:pt>
                <c:pt idx="22">
                  <c:v>46.37</c:v>
                </c:pt>
                <c:pt idx="23">
                  <c:v>46.39</c:v>
                </c:pt>
                <c:pt idx="24">
                  <c:v>46.4</c:v>
                </c:pt>
                <c:pt idx="25">
                  <c:v>46.41</c:v>
                </c:pt>
                <c:pt idx="26">
                  <c:v>46.43</c:v>
                </c:pt>
                <c:pt idx="27">
                  <c:v>46.44</c:v>
                </c:pt>
                <c:pt idx="28">
                  <c:v>46.46</c:v>
                </c:pt>
                <c:pt idx="29">
                  <c:v>46.47</c:v>
                </c:pt>
                <c:pt idx="30">
                  <c:v>46.48</c:v>
                </c:pt>
                <c:pt idx="31">
                  <c:v>46.5</c:v>
                </c:pt>
                <c:pt idx="32">
                  <c:v>46.51</c:v>
                </c:pt>
                <c:pt idx="33">
                  <c:v>46.53</c:v>
                </c:pt>
                <c:pt idx="34">
                  <c:v>46.54</c:v>
                </c:pt>
                <c:pt idx="35">
                  <c:v>46.56</c:v>
                </c:pt>
                <c:pt idx="36">
                  <c:v>46.56</c:v>
                </c:pt>
                <c:pt idx="37">
                  <c:v>46.58</c:v>
                </c:pt>
                <c:pt idx="38">
                  <c:v>46.59</c:v>
                </c:pt>
                <c:pt idx="39">
                  <c:v>46.6</c:v>
                </c:pt>
                <c:pt idx="40">
                  <c:v>46.61</c:v>
                </c:pt>
                <c:pt idx="41">
                  <c:v>46.62</c:v>
                </c:pt>
                <c:pt idx="42">
                  <c:v>46.64</c:v>
                </c:pt>
                <c:pt idx="43">
                  <c:v>46.65</c:v>
                </c:pt>
                <c:pt idx="44">
                  <c:v>46.66</c:v>
                </c:pt>
                <c:pt idx="45">
                  <c:v>46.67</c:v>
                </c:pt>
                <c:pt idx="46">
                  <c:v>46.68</c:v>
                </c:pt>
                <c:pt idx="47">
                  <c:v>46.68</c:v>
                </c:pt>
                <c:pt idx="48">
                  <c:v>46.7</c:v>
                </c:pt>
                <c:pt idx="49">
                  <c:v>46.71</c:v>
                </c:pt>
                <c:pt idx="50">
                  <c:v>46.72</c:v>
                </c:pt>
                <c:pt idx="51">
                  <c:v>46.73</c:v>
                </c:pt>
                <c:pt idx="52">
                  <c:v>46.74</c:v>
                </c:pt>
                <c:pt idx="53">
                  <c:v>46.75</c:v>
                </c:pt>
                <c:pt idx="54">
                  <c:v>46.76</c:v>
                </c:pt>
                <c:pt idx="55">
                  <c:v>46.77</c:v>
                </c:pt>
                <c:pt idx="56">
                  <c:v>46.78</c:v>
                </c:pt>
                <c:pt idx="57">
                  <c:v>46.78</c:v>
                </c:pt>
                <c:pt idx="58">
                  <c:v>46.79</c:v>
                </c:pt>
                <c:pt idx="59">
                  <c:v>46.8</c:v>
                </c:pt>
                <c:pt idx="60">
                  <c:v>46.81</c:v>
                </c:pt>
                <c:pt idx="61">
                  <c:v>46.81</c:v>
                </c:pt>
                <c:pt idx="62">
                  <c:v>46.83</c:v>
                </c:pt>
                <c:pt idx="63">
                  <c:v>46.83</c:v>
                </c:pt>
                <c:pt idx="64">
                  <c:v>46.84</c:v>
                </c:pt>
                <c:pt idx="65">
                  <c:v>46.85</c:v>
                </c:pt>
                <c:pt idx="66">
                  <c:v>46.87</c:v>
                </c:pt>
                <c:pt idx="67">
                  <c:v>46.89</c:v>
                </c:pt>
                <c:pt idx="68">
                  <c:v>46.94</c:v>
                </c:pt>
                <c:pt idx="69">
                  <c:v>47.02</c:v>
                </c:pt>
                <c:pt idx="70">
                  <c:v>47.16</c:v>
                </c:pt>
                <c:pt idx="71">
                  <c:v>47.37</c:v>
                </c:pt>
                <c:pt idx="72">
                  <c:v>47.65</c:v>
                </c:pt>
                <c:pt idx="73">
                  <c:v>48</c:v>
                </c:pt>
                <c:pt idx="74">
                  <c:v>48.41</c:v>
                </c:pt>
                <c:pt idx="75">
                  <c:v>48.86</c:v>
                </c:pt>
                <c:pt idx="76">
                  <c:v>49.34</c:v>
                </c:pt>
                <c:pt idx="77">
                  <c:v>49.83</c:v>
                </c:pt>
                <c:pt idx="78">
                  <c:v>50.33</c:v>
                </c:pt>
                <c:pt idx="79">
                  <c:v>50.83</c:v>
                </c:pt>
                <c:pt idx="80">
                  <c:v>51.34</c:v>
                </c:pt>
                <c:pt idx="81">
                  <c:v>51.85</c:v>
                </c:pt>
                <c:pt idx="82">
                  <c:v>52.36</c:v>
                </c:pt>
                <c:pt idx="83">
                  <c:v>52.88</c:v>
                </c:pt>
                <c:pt idx="84">
                  <c:v>53.42</c:v>
                </c:pt>
                <c:pt idx="85">
                  <c:v>53.96</c:v>
                </c:pt>
                <c:pt idx="86">
                  <c:v>54.5</c:v>
                </c:pt>
                <c:pt idx="87">
                  <c:v>55.05</c:v>
                </c:pt>
                <c:pt idx="88">
                  <c:v>55.59</c:v>
                </c:pt>
                <c:pt idx="89">
                  <c:v>56.14</c:v>
                </c:pt>
                <c:pt idx="90">
                  <c:v>56.68</c:v>
                </c:pt>
                <c:pt idx="91">
                  <c:v>57.22</c:v>
                </c:pt>
                <c:pt idx="92">
                  <c:v>57.76</c:v>
                </c:pt>
                <c:pt idx="93">
                  <c:v>58.29</c:v>
                </c:pt>
                <c:pt idx="94">
                  <c:v>58.83</c:v>
                </c:pt>
                <c:pt idx="95">
                  <c:v>59.37</c:v>
                </c:pt>
                <c:pt idx="96">
                  <c:v>59.91</c:v>
                </c:pt>
                <c:pt idx="97">
                  <c:v>60.44</c:v>
                </c:pt>
                <c:pt idx="98">
                  <c:v>60.98</c:v>
                </c:pt>
                <c:pt idx="99">
                  <c:v>61.52</c:v>
                </c:pt>
                <c:pt idx="100">
                  <c:v>62.05</c:v>
                </c:pt>
                <c:pt idx="101">
                  <c:v>62.59</c:v>
                </c:pt>
                <c:pt idx="102">
                  <c:v>63.13</c:v>
                </c:pt>
                <c:pt idx="103">
                  <c:v>63.66</c:v>
                </c:pt>
                <c:pt idx="104">
                  <c:v>64.2</c:v>
                </c:pt>
                <c:pt idx="105">
                  <c:v>64.739999999999995</c:v>
                </c:pt>
                <c:pt idx="106">
                  <c:v>65.27</c:v>
                </c:pt>
                <c:pt idx="107">
                  <c:v>65.81</c:v>
                </c:pt>
                <c:pt idx="108">
                  <c:v>66.36</c:v>
                </c:pt>
                <c:pt idx="109">
                  <c:v>66.89</c:v>
                </c:pt>
                <c:pt idx="110">
                  <c:v>67.430000000000007</c:v>
                </c:pt>
                <c:pt idx="111">
                  <c:v>67.98</c:v>
                </c:pt>
                <c:pt idx="112">
                  <c:v>68.52</c:v>
                </c:pt>
                <c:pt idx="113">
                  <c:v>69.06</c:v>
                </c:pt>
                <c:pt idx="114">
                  <c:v>69.62</c:v>
                </c:pt>
                <c:pt idx="115">
                  <c:v>70.17</c:v>
                </c:pt>
                <c:pt idx="116">
                  <c:v>70.709999999999994</c:v>
                </c:pt>
                <c:pt idx="117">
                  <c:v>71.260000000000005</c:v>
                </c:pt>
                <c:pt idx="118">
                  <c:v>71.819999999999993</c:v>
                </c:pt>
                <c:pt idx="119">
                  <c:v>72.36</c:v>
                </c:pt>
                <c:pt idx="120">
                  <c:v>72.92</c:v>
                </c:pt>
                <c:pt idx="121">
                  <c:v>73.47</c:v>
                </c:pt>
                <c:pt idx="122">
                  <c:v>74.02</c:v>
                </c:pt>
                <c:pt idx="123">
                  <c:v>74.569999999999993</c:v>
                </c:pt>
                <c:pt idx="124">
                  <c:v>75.14</c:v>
                </c:pt>
                <c:pt idx="125">
                  <c:v>75.69</c:v>
                </c:pt>
                <c:pt idx="126">
                  <c:v>76.260000000000005</c:v>
                </c:pt>
                <c:pt idx="127">
                  <c:v>76.819999999999993</c:v>
                </c:pt>
                <c:pt idx="128">
                  <c:v>77.38</c:v>
                </c:pt>
                <c:pt idx="129">
                  <c:v>77.94</c:v>
                </c:pt>
                <c:pt idx="130">
                  <c:v>78.5</c:v>
                </c:pt>
                <c:pt idx="131">
                  <c:v>79.06</c:v>
                </c:pt>
                <c:pt idx="132">
                  <c:v>79.62</c:v>
                </c:pt>
                <c:pt idx="133">
                  <c:v>80.180000000000007</c:v>
                </c:pt>
                <c:pt idx="134">
                  <c:v>80.739999999999995</c:v>
                </c:pt>
                <c:pt idx="135">
                  <c:v>81.31</c:v>
                </c:pt>
                <c:pt idx="136">
                  <c:v>81.88</c:v>
                </c:pt>
                <c:pt idx="137">
                  <c:v>82.44</c:v>
                </c:pt>
                <c:pt idx="138">
                  <c:v>83.02</c:v>
                </c:pt>
                <c:pt idx="139">
                  <c:v>83.59</c:v>
                </c:pt>
                <c:pt idx="140">
                  <c:v>84.17</c:v>
                </c:pt>
                <c:pt idx="141">
                  <c:v>84.74</c:v>
                </c:pt>
                <c:pt idx="142">
                  <c:v>85.32</c:v>
                </c:pt>
                <c:pt idx="143">
                  <c:v>85.9</c:v>
                </c:pt>
                <c:pt idx="144">
                  <c:v>86.48</c:v>
                </c:pt>
                <c:pt idx="145">
                  <c:v>87.06</c:v>
                </c:pt>
                <c:pt idx="146">
                  <c:v>87.64</c:v>
                </c:pt>
                <c:pt idx="147">
                  <c:v>88.22</c:v>
                </c:pt>
                <c:pt idx="148">
                  <c:v>88.81</c:v>
                </c:pt>
                <c:pt idx="149">
                  <c:v>89.39</c:v>
                </c:pt>
                <c:pt idx="150">
                  <c:v>89.98</c:v>
                </c:pt>
                <c:pt idx="151">
                  <c:v>90.57</c:v>
                </c:pt>
                <c:pt idx="152">
                  <c:v>91.15</c:v>
                </c:pt>
                <c:pt idx="153">
                  <c:v>91.74</c:v>
                </c:pt>
                <c:pt idx="154">
                  <c:v>92.33</c:v>
                </c:pt>
                <c:pt idx="155">
                  <c:v>92.92</c:v>
                </c:pt>
                <c:pt idx="156">
                  <c:v>93.51</c:v>
                </c:pt>
                <c:pt idx="157">
                  <c:v>94.1</c:v>
                </c:pt>
                <c:pt idx="158">
                  <c:v>94.69</c:v>
                </c:pt>
                <c:pt idx="159">
                  <c:v>95.29</c:v>
                </c:pt>
                <c:pt idx="160">
                  <c:v>95.88</c:v>
                </c:pt>
                <c:pt idx="161">
                  <c:v>96.47</c:v>
                </c:pt>
                <c:pt idx="162">
                  <c:v>97.06</c:v>
                </c:pt>
                <c:pt idx="163">
                  <c:v>97.65</c:v>
                </c:pt>
                <c:pt idx="164">
                  <c:v>98.24</c:v>
                </c:pt>
                <c:pt idx="165">
                  <c:v>98.84</c:v>
                </c:pt>
                <c:pt idx="166">
                  <c:v>99.44</c:v>
                </c:pt>
                <c:pt idx="167">
                  <c:v>100.03</c:v>
                </c:pt>
                <c:pt idx="168">
                  <c:v>100.63</c:v>
                </c:pt>
                <c:pt idx="169">
                  <c:v>101.23</c:v>
                </c:pt>
                <c:pt idx="170">
                  <c:v>101.82</c:v>
                </c:pt>
                <c:pt idx="171">
                  <c:v>102.42</c:v>
                </c:pt>
                <c:pt idx="172">
                  <c:v>103.02</c:v>
                </c:pt>
                <c:pt idx="173">
                  <c:v>103.61</c:v>
                </c:pt>
                <c:pt idx="174">
                  <c:v>104.21</c:v>
                </c:pt>
                <c:pt idx="175">
                  <c:v>104.81</c:v>
                </c:pt>
                <c:pt idx="176">
                  <c:v>105.4</c:v>
                </c:pt>
                <c:pt idx="177">
                  <c:v>106</c:v>
                </c:pt>
                <c:pt idx="178">
                  <c:v>106.6</c:v>
                </c:pt>
                <c:pt idx="179">
                  <c:v>107.19</c:v>
                </c:pt>
                <c:pt idx="180">
                  <c:v>107.79</c:v>
                </c:pt>
                <c:pt idx="181">
                  <c:v>108.39</c:v>
                </c:pt>
                <c:pt idx="182">
                  <c:v>108.99</c:v>
                </c:pt>
                <c:pt idx="183">
                  <c:v>109.59</c:v>
                </c:pt>
                <c:pt idx="184">
                  <c:v>110.2</c:v>
                </c:pt>
                <c:pt idx="185">
                  <c:v>110.8</c:v>
                </c:pt>
                <c:pt idx="186">
                  <c:v>111.4</c:v>
                </c:pt>
                <c:pt idx="187">
                  <c:v>112</c:v>
                </c:pt>
                <c:pt idx="188">
                  <c:v>112.61</c:v>
                </c:pt>
                <c:pt idx="189">
                  <c:v>113.21</c:v>
                </c:pt>
                <c:pt idx="190">
                  <c:v>113.81</c:v>
                </c:pt>
                <c:pt idx="191">
                  <c:v>114.41</c:v>
                </c:pt>
                <c:pt idx="192">
                  <c:v>115.02</c:v>
                </c:pt>
                <c:pt idx="193">
                  <c:v>115.62</c:v>
                </c:pt>
                <c:pt idx="194">
                  <c:v>116.22</c:v>
                </c:pt>
                <c:pt idx="195">
                  <c:v>116.83</c:v>
                </c:pt>
                <c:pt idx="196">
                  <c:v>117.43</c:v>
                </c:pt>
                <c:pt idx="197">
                  <c:v>118.04</c:v>
                </c:pt>
                <c:pt idx="198">
                  <c:v>118.65</c:v>
                </c:pt>
                <c:pt idx="199">
                  <c:v>119.26</c:v>
                </c:pt>
                <c:pt idx="200">
                  <c:v>119.86</c:v>
                </c:pt>
                <c:pt idx="201">
                  <c:v>120.47</c:v>
                </c:pt>
                <c:pt idx="202">
                  <c:v>121.08</c:v>
                </c:pt>
                <c:pt idx="203">
                  <c:v>121.7</c:v>
                </c:pt>
                <c:pt idx="204">
                  <c:v>122.31</c:v>
                </c:pt>
                <c:pt idx="205">
                  <c:v>122.92</c:v>
                </c:pt>
                <c:pt idx="206">
                  <c:v>123.53</c:v>
                </c:pt>
                <c:pt idx="207">
                  <c:v>124.14</c:v>
                </c:pt>
                <c:pt idx="208">
                  <c:v>124.76</c:v>
                </c:pt>
                <c:pt idx="209">
                  <c:v>125.37</c:v>
                </c:pt>
                <c:pt idx="210">
                  <c:v>125.99</c:v>
                </c:pt>
                <c:pt idx="211">
                  <c:v>126.6</c:v>
                </c:pt>
                <c:pt idx="212">
                  <c:v>127.21</c:v>
                </c:pt>
                <c:pt idx="213">
                  <c:v>127.83</c:v>
                </c:pt>
                <c:pt idx="214">
                  <c:v>128.44</c:v>
                </c:pt>
                <c:pt idx="215">
                  <c:v>129.06</c:v>
                </c:pt>
                <c:pt idx="216">
                  <c:v>129.66999999999999</c:v>
                </c:pt>
                <c:pt idx="217">
                  <c:v>130.28</c:v>
                </c:pt>
                <c:pt idx="218">
                  <c:v>130.9</c:v>
                </c:pt>
                <c:pt idx="219">
                  <c:v>131.52000000000001</c:v>
                </c:pt>
                <c:pt idx="220">
                  <c:v>132.13999999999999</c:v>
                </c:pt>
                <c:pt idx="221">
                  <c:v>132.75</c:v>
                </c:pt>
                <c:pt idx="222">
                  <c:v>133.37</c:v>
                </c:pt>
                <c:pt idx="223">
                  <c:v>133.99</c:v>
                </c:pt>
                <c:pt idx="224">
                  <c:v>134.61000000000001</c:v>
                </c:pt>
                <c:pt idx="225">
                  <c:v>135.22999999999999</c:v>
                </c:pt>
                <c:pt idx="226">
                  <c:v>135.85</c:v>
                </c:pt>
                <c:pt idx="227">
                  <c:v>136.47</c:v>
                </c:pt>
                <c:pt idx="228">
                  <c:v>137.09</c:v>
                </c:pt>
                <c:pt idx="229">
                  <c:v>137.71</c:v>
                </c:pt>
                <c:pt idx="230">
                  <c:v>138.33000000000001</c:v>
                </c:pt>
                <c:pt idx="231">
                  <c:v>138.94999999999999</c:v>
                </c:pt>
                <c:pt idx="232">
                  <c:v>139.58000000000001</c:v>
                </c:pt>
                <c:pt idx="233">
                  <c:v>140.21</c:v>
                </c:pt>
                <c:pt idx="234">
                  <c:v>140.83000000000001</c:v>
                </c:pt>
                <c:pt idx="235">
                  <c:v>141.46</c:v>
                </c:pt>
                <c:pt idx="236">
                  <c:v>142.09</c:v>
                </c:pt>
                <c:pt idx="237">
                  <c:v>142.71</c:v>
                </c:pt>
                <c:pt idx="238">
                  <c:v>143.34</c:v>
                </c:pt>
                <c:pt idx="239">
                  <c:v>143.97</c:v>
                </c:pt>
                <c:pt idx="240">
                  <c:v>144.6</c:v>
                </c:pt>
                <c:pt idx="241">
                  <c:v>145.22999999999999</c:v>
                </c:pt>
                <c:pt idx="242">
                  <c:v>145.85</c:v>
                </c:pt>
                <c:pt idx="243">
                  <c:v>146.49</c:v>
                </c:pt>
                <c:pt idx="244">
                  <c:v>147.11000000000001</c:v>
                </c:pt>
                <c:pt idx="245">
                  <c:v>147.74</c:v>
                </c:pt>
                <c:pt idx="246">
                  <c:v>148.37</c:v>
                </c:pt>
                <c:pt idx="247">
                  <c:v>148.99</c:v>
                </c:pt>
                <c:pt idx="248">
                  <c:v>149.62</c:v>
                </c:pt>
                <c:pt idx="249">
                  <c:v>150.25</c:v>
                </c:pt>
                <c:pt idx="250">
                  <c:v>150.87</c:v>
                </c:pt>
                <c:pt idx="251">
                  <c:v>151.5</c:v>
                </c:pt>
                <c:pt idx="252">
                  <c:v>152.12</c:v>
                </c:pt>
                <c:pt idx="253">
                  <c:v>152.75</c:v>
                </c:pt>
                <c:pt idx="254">
                  <c:v>153.37</c:v>
                </c:pt>
                <c:pt idx="255">
                  <c:v>154</c:v>
                </c:pt>
                <c:pt idx="256">
                  <c:v>154.63</c:v>
                </c:pt>
                <c:pt idx="257">
                  <c:v>155.26</c:v>
                </c:pt>
                <c:pt idx="258">
                  <c:v>155.88999999999999</c:v>
                </c:pt>
                <c:pt idx="259">
                  <c:v>156.52000000000001</c:v>
                </c:pt>
                <c:pt idx="260">
                  <c:v>157.13999999999999</c:v>
                </c:pt>
                <c:pt idx="261">
                  <c:v>157.77000000000001</c:v>
                </c:pt>
                <c:pt idx="262">
                  <c:v>158.4</c:v>
                </c:pt>
                <c:pt idx="263">
                  <c:v>159.03</c:v>
                </c:pt>
                <c:pt idx="264">
                  <c:v>159.66</c:v>
                </c:pt>
                <c:pt idx="265">
                  <c:v>160.29</c:v>
                </c:pt>
                <c:pt idx="266">
                  <c:v>160.91999999999999</c:v>
                </c:pt>
                <c:pt idx="267">
                  <c:v>161.55000000000001</c:v>
                </c:pt>
                <c:pt idx="268">
                  <c:v>162.16999999999999</c:v>
                </c:pt>
                <c:pt idx="269">
                  <c:v>162.80000000000001</c:v>
                </c:pt>
                <c:pt idx="270">
                  <c:v>163.43</c:v>
                </c:pt>
                <c:pt idx="271">
                  <c:v>164.06</c:v>
                </c:pt>
                <c:pt idx="272">
                  <c:v>164.69</c:v>
                </c:pt>
                <c:pt idx="273">
                  <c:v>165.32</c:v>
                </c:pt>
                <c:pt idx="274">
                  <c:v>165.94</c:v>
                </c:pt>
                <c:pt idx="275">
                  <c:v>166.57</c:v>
                </c:pt>
                <c:pt idx="276">
                  <c:v>167.2</c:v>
                </c:pt>
                <c:pt idx="277">
                  <c:v>167.83</c:v>
                </c:pt>
                <c:pt idx="278">
                  <c:v>168.46</c:v>
                </c:pt>
                <c:pt idx="279">
                  <c:v>169.08</c:v>
                </c:pt>
                <c:pt idx="280">
                  <c:v>169.71</c:v>
                </c:pt>
                <c:pt idx="281">
                  <c:v>170.34</c:v>
                </c:pt>
                <c:pt idx="282">
                  <c:v>170.96</c:v>
                </c:pt>
                <c:pt idx="283">
                  <c:v>171.58</c:v>
                </c:pt>
                <c:pt idx="284">
                  <c:v>172.21</c:v>
                </c:pt>
                <c:pt idx="285">
                  <c:v>173.07</c:v>
                </c:pt>
                <c:pt idx="286">
                  <c:v>173.7</c:v>
                </c:pt>
                <c:pt idx="287">
                  <c:v>174.33</c:v>
                </c:pt>
                <c:pt idx="288">
                  <c:v>174.96</c:v>
                </c:pt>
                <c:pt idx="289">
                  <c:v>175.58</c:v>
                </c:pt>
                <c:pt idx="290">
                  <c:v>176.2</c:v>
                </c:pt>
                <c:pt idx="291">
                  <c:v>176.81</c:v>
                </c:pt>
                <c:pt idx="292">
                  <c:v>177.39</c:v>
                </c:pt>
                <c:pt idx="293">
                  <c:v>177.94</c:v>
                </c:pt>
                <c:pt idx="294">
                  <c:v>178.43</c:v>
                </c:pt>
                <c:pt idx="295">
                  <c:v>178.86</c:v>
                </c:pt>
                <c:pt idx="296">
                  <c:v>179.22</c:v>
                </c:pt>
                <c:pt idx="297">
                  <c:v>179.52</c:v>
                </c:pt>
                <c:pt idx="298">
                  <c:v>179.76</c:v>
                </c:pt>
                <c:pt idx="299">
                  <c:v>179.95</c:v>
                </c:pt>
                <c:pt idx="300">
                  <c:v>180.09</c:v>
                </c:pt>
                <c:pt idx="301">
                  <c:v>180.2</c:v>
                </c:pt>
                <c:pt idx="302">
                  <c:v>180.28</c:v>
                </c:pt>
                <c:pt idx="303">
                  <c:v>180.34</c:v>
                </c:pt>
                <c:pt idx="304">
                  <c:v>180.4</c:v>
                </c:pt>
                <c:pt idx="305">
                  <c:v>180.45</c:v>
                </c:pt>
                <c:pt idx="306">
                  <c:v>180.5</c:v>
                </c:pt>
                <c:pt idx="307">
                  <c:v>180.56</c:v>
                </c:pt>
                <c:pt idx="308">
                  <c:v>180.62</c:v>
                </c:pt>
                <c:pt idx="309">
                  <c:v>180.7</c:v>
                </c:pt>
                <c:pt idx="310">
                  <c:v>180.78</c:v>
                </c:pt>
                <c:pt idx="311">
                  <c:v>180.86</c:v>
                </c:pt>
                <c:pt idx="312">
                  <c:v>180.95</c:v>
                </c:pt>
                <c:pt idx="313">
                  <c:v>181.04</c:v>
                </c:pt>
                <c:pt idx="314">
                  <c:v>181.14</c:v>
                </c:pt>
                <c:pt idx="315">
                  <c:v>181.25</c:v>
                </c:pt>
                <c:pt idx="316">
                  <c:v>181.35</c:v>
                </c:pt>
                <c:pt idx="317">
                  <c:v>181.46</c:v>
                </c:pt>
                <c:pt idx="318">
                  <c:v>181.57</c:v>
                </c:pt>
                <c:pt idx="319">
                  <c:v>181.68</c:v>
                </c:pt>
                <c:pt idx="320">
                  <c:v>181.79</c:v>
                </c:pt>
                <c:pt idx="321">
                  <c:v>181.9</c:v>
                </c:pt>
                <c:pt idx="322">
                  <c:v>182.01</c:v>
                </c:pt>
                <c:pt idx="323">
                  <c:v>182.12</c:v>
                </c:pt>
                <c:pt idx="324">
                  <c:v>182.22</c:v>
                </c:pt>
                <c:pt idx="325">
                  <c:v>182.32</c:v>
                </c:pt>
                <c:pt idx="326">
                  <c:v>182.42</c:v>
                </c:pt>
                <c:pt idx="327">
                  <c:v>182.53</c:v>
                </c:pt>
                <c:pt idx="328">
                  <c:v>182.62</c:v>
                </c:pt>
                <c:pt idx="329">
                  <c:v>182.72</c:v>
                </c:pt>
                <c:pt idx="330">
                  <c:v>182.81</c:v>
                </c:pt>
                <c:pt idx="331">
                  <c:v>182.9</c:v>
                </c:pt>
                <c:pt idx="332">
                  <c:v>182.99</c:v>
                </c:pt>
                <c:pt idx="333">
                  <c:v>183.08</c:v>
                </c:pt>
                <c:pt idx="334">
                  <c:v>183.17</c:v>
                </c:pt>
                <c:pt idx="335">
                  <c:v>183.25</c:v>
                </c:pt>
                <c:pt idx="336">
                  <c:v>183.33</c:v>
                </c:pt>
                <c:pt idx="337">
                  <c:v>183.41</c:v>
                </c:pt>
                <c:pt idx="338">
                  <c:v>183.49</c:v>
                </c:pt>
                <c:pt idx="339">
                  <c:v>183.57</c:v>
                </c:pt>
                <c:pt idx="340">
                  <c:v>183.65</c:v>
                </c:pt>
                <c:pt idx="341">
                  <c:v>183.73</c:v>
                </c:pt>
                <c:pt idx="342">
                  <c:v>183.8</c:v>
                </c:pt>
                <c:pt idx="343">
                  <c:v>183.87</c:v>
                </c:pt>
                <c:pt idx="344">
                  <c:v>183.94</c:v>
                </c:pt>
                <c:pt idx="345">
                  <c:v>184.03</c:v>
                </c:pt>
                <c:pt idx="346">
                  <c:v>184.1</c:v>
                </c:pt>
                <c:pt idx="347">
                  <c:v>184.17</c:v>
                </c:pt>
                <c:pt idx="348">
                  <c:v>184.24</c:v>
                </c:pt>
                <c:pt idx="349">
                  <c:v>184.31</c:v>
                </c:pt>
                <c:pt idx="350">
                  <c:v>184.38</c:v>
                </c:pt>
                <c:pt idx="351">
                  <c:v>184.46</c:v>
                </c:pt>
                <c:pt idx="352">
                  <c:v>184.56</c:v>
                </c:pt>
                <c:pt idx="353">
                  <c:v>184.7</c:v>
                </c:pt>
                <c:pt idx="354">
                  <c:v>184.9</c:v>
                </c:pt>
                <c:pt idx="355">
                  <c:v>185.18</c:v>
                </c:pt>
                <c:pt idx="356">
                  <c:v>185.53</c:v>
                </c:pt>
                <c:pt idx="357">
                  <c:v>185.95</c:v>
                </c:pt>
                <c:pt idx="358">
                  <c:v>186.44</c:v>
                </c:pt>
                <c:pt idx="359">
                  <c:v>186.96</c:v>
                </c:pt>
                <c:pt idx="360">
                  <c:v>187.5</c:v>
                </c:pt>
                <c:pt idx="361">
                  <c:v>188.05</c:v>
                </c:pt>
                <c:pt idx="362">
                  <c:v>188.6</c:v>
                </c:pt>
                <c:pt idx="363">
                  <c:v>189.15</c:v>
                </c:pt>
                <c:pt idx="364">
                  <c:v>189.71</c:v>
                </c:pt>
                <c:pt idx="365">
                  <c:v>190.27</c:v>
                </c:pt>
                <c:pt idx="366">
                  <c:v>190.84</c:v>
                </c:pt>
                <c:pt idx="367">
                  <c:v>191.42</c:v>
                </c:pt>
                <c:pt idx="368">
                  <c:v>192.01</c:v>
                </c:pt>
                <c:pt idx="369">
                  <c:v>192.61</c:v>
                </c:pt>
                <c:pt idx="370">
                  <c:v>193.22</c:v>
                </c:pt>
                <c:pt idx="371">
                  <c:v>193.82</c:v>
                </c:pt>
                <c:pt idx="372">
                  <c:v>194.43</c:v>
                </c:pt>
                <c:pt idx="373">
                  <c:v>195.03</c:v>
                </c:pt>
                <c:pt idx="374">
                  <c:v>195.64</c:v>
                </c:pt>
                <c:pt idx="375">
                  <c:v>196.24</c:v>
                </c:pt>
                <c:pt idx="376">
                  <c:v>196.84</c:v>
                </c:pt>
                <c:pt idx="377">
                  <c:v>197.44</c:v>
                </c:pt>
                <c:pt idx="378">
                  <c:v>198.04</c:v>
                </c:pt>
                <c:pt idx="379">
                  <c:v>198.64</c:v>
                </c:pt>
                <c:pt idx="380">
                  <c:v>199.25</c:v>
                </c:pt>
                <c:pt idx="381">
                  <c:v>199.85</c:v>
                </c:pt>
                <c:pt idx="382">
                  <c:v>200.45</c:v>
                </c:pt>
                <c:pt idx="383">
                  <c:v>201.06</c:v>
                </c:pt>
                <c:pt idx="384">
                  <c:v>201.67</c:v>
                </c:pt>
                <c:pt idx="385">
                  <c:v>202.27</c:v>
                </c:pt>
                <c:pt idx="386">
                  <c:v>202.88</c:v>
                </c:pt>
                <c:pt idx="387">
                  <c:v>203.49</c:v>
                </c:pt>
                <c:pt idx="388">
                  <c:v>204.1</c:v>
                </c:pt>
                <c:pt idx="389">
                  <c:v>204.71</c:v>
                </c:pt>
                <c:pt idx="390">
                  <c:v>205.32</c:v>
                </c:pt>
                <c:pt idx="391">
                  <c:v>205.93</c:v>
                </c:pt>
                <c:pt idx="392">
                  <c:v>206.54</c:v>
                </c:pt>
                <c:pt idx="393">
                  <c:v>207.16</c:v>
                </c:pt>
                <c:pt idx="394">
                  <c:v>207.77</c:v>
                </c:pt>
                <c:pt idx="395">
                  <c:v>208.39</c:v>
                </c:pt>
                <c:pt idx="396">
                  <c:v>209</c:v>
                </c:pt>
                <c:pt idx="397">
                  <c:v>209.61</c:v>
                </c:pt>
                <c:pt idx="398">
                  <c:v>210.23</c:v>
                </c:pt>
                <c:pt idx="399">
                  <c:v>210.84</c:v>
                </c:pt>
                <c:pt idx="400">
                  <c:v>211.46</c:v>
                </c:pt>
                <c:pt idx="401">
                  <c:v>212.08</c:v>
                </c:pt>
                <c:pt idx="402">
                  <c:v>212.7</c:v>
                </c:pt>
                <c:pt idx="403">
                  <c:v>213.32</c:v>
                </c:pt>
                <c:pt idx="404">
                  <c:v>213.94</c:v>
                </c:pt>
                <c:pt idx="405">
                  <c:v>214.56</c:v>
                </c:pt>
                <c:pt idx="406">
                  <c:v>215.18</c:v>
                </c:pt>
                <c:pt idx="407">
                  <c:v>215.8</c:v>
                </c:pt>
                <c:pt idx="408">
                  <c:v>216.42</c:v>
                </c:pt>
                <c:pt idx="409">
                  <c:v>217.05</c:v>
                </c:pt>
                <c:pt idx="410">
                  <c:v>217.66</c:v>
                </c:pt>
                <c:pt idx="411">
                  <c:v>218.3</c:v>
                </c:pt>
                <c:pt idx="412">
                  <c:v>218.92</c:v>
                </c:pt>
                <c:pt idx="413">
                  <c:v>219.55</c:v>
                </c:pt>
                <c:pt idx="414">
                  <c:v>220.18</c:v>
                </c:pt>
                <c:pt idx="415">
                  <c:v>220.81</c:v>
                </c:pt>
                <c:pt idx="416">
                  <c:v>221.44</c:v>
                </c:pt>
                <c:pt idx="417">
                  <c:v>222.07</c:v>
                </c:pt>
                <c:pt idx="418">
                  <c:v>222.7</c:v>
                </c:pt>
                <c:pt idx="419">
                  <c:v>223.33</c:v>
                </c:pt>
                <c:pt idx="420">
                  <c:v>223.96</c:v>
                </c:pt>
                <c:pt idx="421">
                  <c:v>224.58</c:v>
                </c:pt>
                <c:pt idx="422">
                  <c:v>225.2</c:v>
                </c:pt>
                <c:pt idx="423">
                  <c:v>225.82</c:v>
                </c:pt>
                <c:pt idx="424">
                  <c:v>226.43</c:v>
                </c:pt>
                <c:pt idx="425">
                  <c:v>227.04</c:v>
                </c:pt>
                <c:pt idx="426">
                  <c:v>227.65</c:v>
                </c:pt>
                <c:pt idx="427">
                  <c:v>228.26</c:v>
                </c:pt>
                <c:pt idx="428">
                  <c:v>228.86</c:v>
                </c:pt>
                <c:pt idx="429">
                  <c:v>229.46</c:v>
                </c:pt>
                <c:pt idx="430">
                  <c:v>230.07</c:v>
                </c:pt>
                <c:pt idx="431">
                  <c:v>230.67</c:v>
                </c:pt>
                <c:pt idx="432">
                  <c:v>231.29</c:v>
                </c:pt>
                <c:pt idx="433">
                  <c:v>231.91</c:v>
                </c:pt>
                <c:pt idx="434">
                  <c:v>232.52</c:v>
                </c:pt>
                <c:pt idx="435">
                  <c:v>233.14</c:v>
                </c:pt>
                <c:pt idx="436">
                  <c:v>233.76</c:v>
                </c:pt>
                <c:pt idx="437">
                  <c:v>234.38</c:v>
                </c:pt>
                <c:pt idx="438">
                  <c:v>235</c:v>
                </c:pt>
                <c:pt idx="439">
                  <c:v>235.62</c:v>
                </c:pt>
                <c:pt idx="440">
                  <c:v>236.24</c:v>
                </c:pt>
                <c:pt idx="441">
                  <c:v>236.88</c:v>
                </c:pt>
                <c:pt idx="442">
                  <c:v>237.5</c:v>
                </c:pt>
                <c:pt idx="443">
                  <c:v>238.13</c:v>
                </c:pt>
                <c:pt idx="444">
                  <c:v>238.76</c:v>
                </c:pt>
                <c:pt idx="445">
                  <c:v>239.39</c:v>
                </c:pt>
                <c:pt idx="446">
                  <c:v>240.01</c:v>
                </c:pt>
                <c:pt idx="447">
                  <c:v>240.64</c:v>
                </c:pt>
                <c:pt idx="448">
                  <c:v>241.27</c:v>
                </c:pt>
                <c:pt idx="449">
                  <c:v>241.9</c:v>
                </c:pt>
                <c:pt idx="450">
                  <c:v>242.53</c:v>
                </c:pt>
                <c:pt idx="451">
                  <c:v>243.15</c:v>
                </c:pt>
                <c:pt idx="452">
                  <c:v>243.79</c:v>
                </c:pt>
                <c:pt idx="453">
                  <c:v>244.41</c:v>
                </c:pt>
                <c:pt idx="454">
                  <c:v>245.05</c:v>
                </c:pt>
                <c:pt idx="455">
                  <c:v>245.68</c:v>
                </c:pt>
                <c:pt idx="456">
                  <c:v>246.32</c:v>
                </c:pt>
                <c:pt idx="457">
                  <c:v>246.95</c:v>
                </c:pt>
                <c:pt idx="458">
                  <c:v>247.59</c:v>
                </c:pt>
                <c:pt idx="459">
                  <c:v>248.22</c:v>
                </c:pt>
                <c:pt idx="460">
                  <c:v>248.86</c:v>
                </c:pt>
                <c:pt idx="461">
                  <c:v>249.5</c:v>
                </c:pt>
                <c:pt idx="462">
                  <c:v>250.13</c:v>
                </c:pt>
                <c:pt idx="463">
                  <c:v>250.76</c:v>
                </c:pt>
                <c:pt idx="464">
                  <c:v>251.4</c:v>
                </c:pt>
                <c:pt idx="465">
                  <c:v>252.03</c:v>
                </c:pt>
                <c:pt idx="466">
                  <c:v>252.67</c:v>
                </c:pt>
                <c:pt idx="467">
                  <c:v>253.31</c:v>
                </c:pt>
                <c:pt idx="468">
                  <c:v>253.94</c:v>
                </c:pt>
                <c:pt idx="469">
                  <c:v>254.58</c:v>
                </c:pt>
                <c:pt idx="470">
                  <c:v>255.22</c:v>
                </c:pt>
                <c:pt idx="471">
                  <c:v>255.86</c:v>
                </c:pt>
                <c:pt idx="472">
                  <c:v>256.49</c:v>
                </c:pt>
                <c:pt idx="473">
                  <c:v>257.13</c:v>
                </c:pt>
                <c:pt idx="474">
                  <c:v>257.77999999999997</c:v>
                </c:pt>
                <c:pt idx="475">
                  <c:v>258.42</c:v>
                </c:pt>
                <c:pt idx="476">
                  <c:v>259.05</c:v>
                </c:pt>
                <c:pt idx="477">
                  <c:v>259.7</c:v>
                </c:pt>
                <c:pt idx="478">
                  <c:v>260.33999999999997</c:v>
                </c:pt>
                <c:pt idx="479">
                  <c:v>260.98</c:v>
                </c:pt>
                <c:pt idx="480">
                  <c:v>261.62</c:v>
                </c:pt>
                <c:pt idx="481">
                  <c:v>262.26</c:v>
                </c:pt>
                <c:pt idx="482">
                  <c:v>262.89999999999998</c:v>
                </c:pt>
                <c:pt idx="483">
                  <c:v>263.54000000000002</c:v>
                </c:pt>
                <c:pt idx="484">
                  <c:v>264.19</c:v>
                </c:pt>
                <c:pt idx="485">
                  <c:v>264.83</c:v>
                </c:pt>
                <c:pt idx="486">
                  <c:v>265.47000000000003</c:v>
                </c:pt>
                <c:pt idx="487">
                  <c:v>266.12</c:v>
                </c:pt>
                <c:pt idx="488">
                  <c:v>266.76</c:v>
                </c:pt>
                <c:pt idx="489">
                  <c:v>267.39999999999998</c:v>
                </c:pt>
                <c:pt idx="490">
                  <c:v>268.04000000000002</c:v>
                </c:pt>
                <c:pt idx="491">
                  <c:v>268.69</c:v>
                </c:pt>
                <c:pt idx="492">
                  <c:v>269.33</c:v>
                </c:pt>
                <c:pt idx="493">
                  <c:v>269.97000000000003</c:v>
                </c:pt>
                <c:pt idx="494">
                  <c:v>270.61</c:v>
                </c:pt>
                <c:pt idx="495">
                  <c:v>271.25</c:v>
                </c:pt>
                <c:pt idx="496">
                  <c:v>271.89</c:v>
                </c:pt>
                <c:pt idx="497">
                  <c:v>272.54000000000002</c:v>
                </c:pt>
                <c:pt idx="498">
                  <c:v>273.18</c:v>
                </c:pt>
                <c:pt idx="499">
                  <c:v>273.82</c:v>
                </c:pt>
                <c:pt idx="500">
                  <c:v>274.47000000000003</c:v>
                </c:pt>
                <c:pt idx="501">
                  <c:v>275.11</c:v>
                </c:pt>
                <c:pt idx="502">
                  <c:v>275.75</c:v>
                </c:pt>
                <c:pt idx="503">
                  <c:v>276.39999999999998</c:v>
                </c:pt>
                <c:pt idx="504">
                  <c:v>277.05</c:v>
                </c:pt>
                <c:pt idx="505">
                  <c:v>277.69</c:v>
                </c:pt>
                <c:pt idx="506">
                  <c:v>278.33</c:v>
                </c:pt>
                <c:pt idx="507">
                  <c:v>278.98</c:v>
                </c:pt>
                <c:pt idx="508">
                  <c:v>279.62</c:v>
                </c:pt>
                <c:pt idx="509">
                  <c:v>280.27</c:v>
                </c:pt>
                <c:pt idx="510">
                  <c:v>280.89999999999998</c:v>
                </c:pt>
                <c:pt idx="511">
                  <c:v>281.55</c:v>
                </c:pt>
                <c:pt idx="512">
                  <c:v>282.19</c:v>
                </c:pt>
                <c:pt idx="513">
                  <c:v>282.83999999999997</c:v>
                </c:pt>
                <c:pt idx="514">
                  <c:v>283.48</c:v>
                </c:pt>
                <c:pt idx="515">
                  <c:v>284.13</c:v>
                </c:pt>
                <c:pt idx="516">
                  <c:v>284.77</c:v>
                </c:pt>
                <c:pt idx="517">
                  <c:v>285.42</c:v>
                </c:pt>
                <c:pt idx="518">
                  <c:v>286.07</c:v>
                </c:pt>
                <c:pt idx="519">
                  <c:v>286.70999999999998</c:v>
                </c:pt>
                <c:pt idx="520">
                  <c:v>287.36</c:v>
                </c:pt>
                <c:pt idx="521">
                  <c:v>288.01</c:v>
                </c:pt>
                <c:pt idx="522">
                  <c:v>288.64999999999998</c:v>
                </c:pt>
                <c:pt idx="523">
                  <c:v>289.3</c:v>
                </c:pt>
                <c:pt idx="524">
                  <c:v>289.94</c:v>
                </c:pt>
                <c:pt idx="525">
                  <c:v>290.58999999999997</c:v>
                </c:pt>
                <c:pt idx="526">
                  <c:v>291.24</c:v>
                </c:pt>
                <c:pt idx="527">
                  <c:v>291.89</c:v>
                </c:pt>
                <c:pt idx="528">
                  <c:v>292.52999999999997</c:v>
                </c:pt>
                <c:pt idx="529">
                  <c:v>293.18</c:v>
                </c:pt>
                <c:pt idx="530">
                  <c:v>293.82</c:v>
                </c:pt>
                <c:pt idx="531">
                  <c:v>294.47000000000003</c:v>
                </c:pt>
                <c:pt idx="532">
                  <c:v>295.12</c:v>
                </c:pt>
                <c:pt idx="533">
                  <c:v>295.76</c:v>
                </c:pt>
                <c:pt idx="534">
                  <c:v>296.41000000000003</c:v>
                </c:pt>
                <c:pt idx="535">
                  <c:v>297.05</c:v>
                </c:pt>
                <c:pt idx="536">
                  <c:v>297.7</c:v>
                </c:pt>
                <c:pt idx="537">
                  <c:v>298.35000000000002</c:v>
                </c:pt>
                <c:pt idx="538">
                  <c:v>299</c:v>
                </c:pt>
                <c:pt idx="539">
                  <c:v>299.64999999999998</c:v>
                </c:pt>
                <c:pt idx="540">
                  <c:v>300.3</c:v>
                </c:pt>
                <c:pt idx="541">
                  <c:v>300.95</c:v>
                </c:pt>
                <c:pt idx="542">
                  <c:v>301.58999999999997</c:v>
                </c:pt>
                <c:pt idx="543">
                  <c:v>302.24</c:v>
                </c:pt>
                <c:pt idx="544">
                  <c:v>302.89</c:v>
                </c:pt>
                <c:pt idx="545">
                  <c:v>303.54000000000002</c:v>
                </c:pt>
                <c:pt idx="546">
                  <c:v>304.19</c:v>
                </c:pt>
                <c:pt idx="547">
                  <c:v>304.83999999999997</c:v>
                </c:pt>
                <c:pt idx="548">
                  <c:v>305.5</c:v>
                </c:pt>
                <c:pt idx="549">
                  <c:v>306.14</c:v>
                </c:pt>
                <c:pt idx="550">
                  <c:v>306.79000000000002</c:v>
                </c:pt>
                <c:pt idx="551">
                  <c:v>307.44</c:v>
                </c:pt>
                <c:pt idx="552">
                  <c:v>308.10000000000002</c:v>
                </c:pt>
                <c:pt idx="553">
                  <c:v>308.75</c:v>
                </c:pt>
                <c:pt idx="554">
                  <c:v>309.39999999999998</c:v>
                </c:pt>
                <c:pt idx="555">
                  <c:v>310.05</c:v>
                </c:pt>
                <c:pt idx="556">
                  <c:v>310.7</c:v>
                </c:pt>
                <c:pt idx="557">
                  <c:v>311.35000000000002</c:v>
                </c:pt>
                <c:pt idx="558">
                  <c:v>312</c:v>
                </c:pt>
                <c:pt idx="559">
                  <c:v>312.64999999999998</c:v>
                </c:pt>
                <c:pt idx="560">
                  <c:v>313.3</c:v>
                </c:pt>
                <c:pt idx="561">
                  <c:v>313.95999999999998</c:v>
                </c:pt>
                <c:pt idx="562">
                  <c:v>314.61</c:v>
                </c:pt>
                <c:pt idx="563">
                  <c:v>315.26</c:v>
                </c:pt>
                <c:pt idx="564">
                  <c:v>315.91000000000003</c:v>
                </c:pt>
                <c:pt idx="565">
                  <c:v>316.57</c:v>
                </c:pt>
                <c:pt idx="566">
                  <c:v>317.22000000000003</c:v>
                </c:pt>
                <c:pt idx="567">
                  <c:v>317.87</c:v>
                </c:pt>
                <c:pt idx="568">
                  <c:v>318.52</c:v>
                </c:pt>
                <c:pt idx="569">
                  <c:v>319.16000000000003</c:v>
                </c:pt>
                <c:pt idx="570">
                  <c:v>319.81</c:v>
                </c:pt>
                <c:pt idx="571">
                  <c:v>320.45999999999998</c:v>
                </c:pt>
                <c:pt idx="572">
                  <c:v>321.11</c:v>
                </c:pt>
                <c:pt idx="573">
                  <c:v>321.77</c:v>
                </c:pt>
                <c:pt idx="574">
                  <c:v>322.42</c:v>
                </c:pt>
                <c:pt idx="575">
                  <c:v>323.07</c:v>
                </c:pt>
                <c:pt idx="576">
                  <c:v>323.73</c:v>
                </c:pt>
                <c:pt idx="577">
                  <c:v>324.38</c:v>
                </c:pt>
                <c:pt idx="578">
                  <c:v>325.02999999999997</c:v>
                </c:pt>
                <c:pt idx="579">
                  <c:v>325.69</c:v>
                </c:pt>
                <c:pt idx="580">
                  <c:v>326.33999999999997</c:v>
                </c:pt>
                <c:pt idx="581">
                  <c:v>326.99</c:v>
                </c:pt>
                <c:pt idx="582">
                  <c:v>327.64</c:v>
                </c:pt>
                <c:pt idx="583">
                  <c:v>328.29</c:v>
                </c:pt>
                <c:pt idx="584">
                  <c:v>328.94</c:v>
                </c:pt>
                <c:pt idx="585">
                  <c:v>329.59</c:v>
                </c:pt>
                <c:pt idx="586">
                  <c:v>330.24</c:v>
                </c:pt>
                <c:pt idx="587">
                  <c:v>330.9</c:v>
                </c:pt>
                <c:pt idx="588">
                  <c:v>331.55</c:v>
                </c:pt>
                <c:pt idx="589">
                  <c:v>332.2</c:v>
                </c:pt>
                <c:pt idx="590">
                  <c:v>332.85</c:v>
                </c:pt>
                <c:pt idx="591">
                  <c:v>333.51</c:v>
                </c:pt>
                <c:pt idx="592">
                  <c:v>334.16</c:v>
                </c:pt>
                <c:pt idx="593">
                  <c:v>334.81</c:v>
                </c:pt>
                <c:pt idx="594">
                  <c:v>335.47</c:v>
                </c:pt>
                <c:pt idx="595">
                  <c:v>336.12</c:v>
                </c:pt>
                <c:pt idx="596">
                  <c:v>336.77</c:v>
                </c:pt>
                <c:pt idx="597">
                  <c:v>337.42</c:v>
                </c:pt>
                <c:pt idx="598">
                  <c:v>338.08</c:v>
                </c:pt>
                <c:pt idx="599">
                  <c:v>338.72</c:v>
                </c:pt>
                <c:pt idx="600">
                  <c:v>339.37</c:v>
                </c:pt>
                <c:pt idx="601">
                  <c:v>340.03</c:v>
                </c:pt>
                <c:pt idx="602">
                  <c:v>340.68</c:v>
                </c:pt>
                <c:pt idx="603">
                  <c:v>341.33</c:v>
                </c:pt>
                <c:pt idx="604">
                  <c:v>341.98</c:v>
                </c:pt>
                <c:pt idx="605">
                  <c:v>342.64</c:v>
                </c:pt>
                <c:pt idx="606">
                  <c:v>343.29</c:v>
                </c:pt>
                <c:pt idx="607">
                  <c:v>343.94</c:v>
                </c:pt>
                <c:pt idx="608">
                  <c:v>344.59</c:v>
                </c:pt>
                <c:pt idx="609">
                  <c:v>345.25</c:v>
                </c:pt>
                <c:pt idx="610">
                  <c:v>345.9</c:v>
                </c:pt>
                <c:pt idx="611">
                  <c:v>346.55</c:v>
                </c:pt>
                <c:pt idx="612">
                  <c:v>347.2</c:v>
                </c:pt>
                <c:pt idx="613">
                  <c:v>347.86</c:v>
                </c:pt>
                <c:pt idx="614">
                  <c:v>348.52</c:v>
                </c:pt>
                <c:pt idx="615">
                  <c:v>349.17</c:v>
                </c:pt>
                <c:pt idx="616">
                  <c:v>349.82</c:v>
                </c:pt>
                <c:pt idx="617">
                  <c:v>350.48</c:v>
                </c:pt>
                <c:pt idx="618">
                  <c:v>351.12</c:v>
                </c:pt>
                <c:pt idx="619">
                  <c:v>351.77</c:v>
                </c:pt>
                <c:pt idx="620">
                  <c:v>352.43</c:v>
                </c:pt>
                <c:pt idx="621">
                  <c:v>353.08</c:v>
                </c:pt>
                <c:pt idx="622">
                  <c:v>353.73</c:v>
                </c:pt>
                <c:pt idx="623">
                  <c:v>354.38</c:v>
                </c:pt>
                <c:pt idx="624">
                  <c:v>355.04</c:v>
                </c:pt>
                <c:pt idx="625">
                  <c:v>355.69</c:v>
                </c:pt>
                <c:pt idx="626">
                  <c:v>356.34</c:v>
                </c:pt>
                <c:pt idx="627">
                  <c:v>357</c:v>
                </c:pt>
                <c:pt idx="628">
                  <c:v>357.65</c:v>
                </c:pt>
                <c:pt idx="629">
                  <c:v>358.31</c:v>
                </c:pt>
                <c:pt idx="630">
                  <c:v>358.96</c:v>
                </c:pt>
                <c:pt idx="631">
                  <c:v>359.62</c:v>
                </c:pt>
                <c:pt idx="632">
                  <c:v>360.27</c:v>
                </c:pt>
                <c:pt idx="633">
                  <c:v>360.92</c:v>
                </c:pt>
                <c:pt idx="634">
                  <c:v>361.58</c:v>
                </c:pt>
                <c:pt idx="635">
                  <c:v>362.23</c:v>
                </c:pt>
                <c:pt idx="636">
                  <c:v>362.88</c:v>
                </c:pt>
                <c:pt idx="637">
                  <c:v>363.54</c:v>
                </c:pt>
                <c:pt idx="638">
                  <c:v>364.2</c:v>
                </c:pt>
                <c:pt idx="639">
                  <c:v>364.85</c:v>
                </c:pt>
                <c:pt idx="640">
                  <c:v>365.51</c:v>
                </c:pt>
                <c:pt idx="641">
                  <c:v>366.16</c:v>
                </c:pt>
                <c:pt idx="642">
                  <c:v>366.82</c:v>
                </c:pt>
                <c:pt idx="643">
                  <c:v>367.47</c:v>
                </c:pt>
                <c:pt idx="644">
                  <c:v>368.13</c:v>
                </c:pt>
                <c:pt idx="645">
                  <c:v>369.03</c:v>
                </c:pt>
                <c:pt idx="646">
                  <c:v>369.69</c:v>
                </c:pt>
                <c:pt idx="647">
                  <c:v>370.35</c:v>
                </c:pt>
                <c:pt idx="648">
                  <c:v>371.01</c:v>
                </c:pt>
                <c:pt idx="649">
                  <c:v>371.66</c:v>
                </c:pt>
                <c:pt idx="650">
                  <c:v>372.3</c:v>
                </c:pt>
                <c:pt idx="651">
                  <c:v>372.9</c:v>
                </c:pt>
                <c:pt idx="652">
                  <c:v>373.42</c:v>
                </c:pt>
                <c:pt idx="653">
                  <c:v>373.87</c:v>
                </c:pt>
                <c:pt idx="654">
                  <c:v>374.21</c:v>
                </c:pt>
                <c:pt idx="655">
                  <c:v>374.47</c:v>
                </c:pt>
                <c:pt idx="656">
                  <c:v>374.64</c:v>
                </c:pt>
                <c:pt idx="657">
                  <c:v>374.78</c:v>
                </c:pt>
                <c:pt idx="658">
                  <c:v>374.87</c:v>
                </c:pt>
                <c:pt idx="659">
                  <c:v>374.95</c:v>
                </c:pt>
                <c:pt idx="660">
                  <c:v>375.01</c:v>
                </c:pt>
                <c:pt idx="661">
                  <c:v>375.09</c:v>
                </c:pt>
                <c:pt idx="662">
                  <c:v>375.16</c:v>
                </c:pt>
                <c:pt idx="663">
                  <c:v>375.24</c:v>
                </c:pt>
                <c:pt idx="664">
                  <c:v>375.33</c:v>
                </c:pt>
                <c:pt idx="665">
                  <c:v>375.43</c:v>
                </c:pt>
                <c:pt idx="666">
                  <c:v>375.53</c:v>
                </c:pt>
                <c:pt idx="667">
                  <c:v>375.64</c:v>
                </c:pt>
                <c:pt idx="668">
                  <c:v>375.74</c:v>
                </c:pt>
                <c:pt idx="669">
                  <c:v>375.85</c:v>
                </c:pt>
                <c:pt idx="670">
                  <c:v>375.95</c:v>
                </c:pt>
                <c:pt idx="671">
                  <c:v>376.06</c:v>
                </c:pt>
                <c:pt idx="672">
                  <c:v>376.16</c:v>
                </c:pt>
                <c:pt idx="673">
                  <c:v>376.26</c:v>
                </c:pt>
                <c:pt idx="674">
                  <c:v>376.36</c:v>
                </c:pt>
                <c:pt idx="675">
                  <c:v>376.46</c:v>
                </c:pt>
                <c:pt idx="676">
                  <c:v>376.55</c:v>
                </c:pt>
                <c:pt idx="677">
                  <c:v>376.65</c:v>
                </c:pt>
                <c:pt idx="678">
                  <c:v>376.74</c:v>
                </c:pt>
                <c:pt idx="679">
                  <c:v>376.83</c:v>
                </c:pt>
                <c:pt idx="680">
                  <c:v>376.92</c:v>
                </c:pt>
                <c:pt idx="681">
                  <c:v>377</c:v>
                </c:pt>
                <c:pt idx="682">
                  <c:v>377.08</c:v>
                </c:pt>
                <c:pt idx="683">
                  <c:v>377.16</c:v>
                </c:pt>
                <c:pt idx="684">
                  <c:v>377.24</c:v>
                </c:pt>
                <c:pt idx="685">
                  <c:v>377.32</c:v>
                </c:pt>
                <c:pt idx="686">
                  <c:v>377.39</c:v>
                </c:pt>
                <c:pt idx="687">
                  <c:v>377.46</c:v>
                </c:pt>
                <c:pt idx="688">
                  <c:v>377.53</c:v>
                </c:pt>
                <c:pt idx="689">
                  <c:v>377.6</c:v>
                </c:pt>
                <c:pt idx="690">
                  <c:v>377.67</c:v>
                </c:pt>
                <c:pt idx="691">
                  <c:v>377.74</c:v>
                </c:pt>
                <c:pt idx="692">
                  <c:v>377.8</c:v>
                </c:pt>
                <c:pt idx="693">
                  <c:v>377.86</c:v>
                </c:pt>
                <c:pt idx="694">
                  <c:v>377.92</c:v>
                </c:pt>
                <c:pt idx="695">
                  <c:v>377.97</c:v>
                </c:pt>
                <c:pt idx="696">
                  <c:v>378.03</c:v>
                </c:pt>
                <c:pt idx="697">
                  <c:v>378.08</c:v>
                </c:pt>
                <c:pt idx="698">
                  <c:v>378.14</c:v>
                </c:pt>
                <c:pt idx="699">
                  <c:v>378.19</c:v>
                </c:pt>
                <c:pt idx="700">
                  <c:v>378.24</c:v>
                </c:pt>
                <c:pt idx="701">
                  <c:v>378.29</c:v>
                </c:pt>
                <c:pt idx="702">
                  <c:v>378.34</c:v>
                </c:pt>
                <c:pt idx="703">
                  <c:v>378.39</c:v>
                </c:pt>
                <c:pt idx="704">
                  <c:v>378.43</c:v>
                </c:pt>
                <c:pt idx="705">
                  <c:v>378.5</c:v>
                </c:pt>
                <c:pt idx="706">
                  <c:v>378.54</c:v>
                </c:pt>
                <c:pt idx="707">
                  <c:v>378.59</c:v>
                </c:pt>
                <c:pt idx="708">
                  <c:v>378.63</c:v>
                </c:pt>
                <c:pt idx="709">
                  <c:v>378.67</c:v>
                </c:pt>
                <c:pt idx="710">
                  <c:v>378.73</c:v>
                </c:pt>
                <c:pt idx="711">
                  <c:v>378.82</c:v>
                </c:pt>
                <c:pt idx="712">
                  <c:v>378.98</c:v>
                </c:pt>
                <c:pt idx="713">
                  <c:v>379.24</c:v>
                </c:pt>
                <c:pt idx="714">
                  <c:v>379.6</c:v>
                </c:pt>
                <c:pt idx="715">
                  <c:v>380.06</c:v>
                </c:pt>
                <c:pt idx="716">
                  <c:v>380.59</c:v>
                </c:pt>
                <c:pt idx="717">
                  <c:v>381.17</c:v>
                </c:pt>
                <c:pt idx="718">
                  <c:v>381.76</c:v>
                </c:pt>
                <c:pt idx="719">
                  <c:v>382.35</c:v>
                </c:pt>
                <c:pt idx="720">
                  <c:v>382.94</c:v>
                </c:pt>
                <c:pt idx="721">
                  <c:v>383.52</c:v>
                </c:pt>
                <c:pt idx="722">
                  <c:v>384.09</c:v>
                </c:pt>
                <c:pt idx="723">
                  <c:v>384.65</c:v>
                </c:pt>
                <c:pt idx="724">
                  <c:v>385.22</c:v>
                </c:pt>
                <c:pt idx="725">
                  <c:v>385.79</c:v>
                </c:pt>
                <c:pt idx="726">
                  <c:v>386.36</c:v>
                </c:pt>
                <c:pt idx="727">
                  <c:v>386.94</c:v>
                </c:pt>
                <c:pt idx="728">
                  <c:v>387.52</c:v>
                </c:pt>
                <c:pt idx="729">
                  <c:v>388.1</c:v>
                </c:pt>
                <c:pt idx="730">
                  <c:v>388.68</c:v>
                </c:pt>
                <c:pt idx="731">
                  <c:v>389.27</c:v>
                </c:pt>
                <c:pt idx="732">
                  <c:v>389.85</c:v>
                </c:pt>
                <c:pt idx="733">
                  <c:v>390.44</c:v>
                </c:pt>
                <c:pt idx="734">
                  <c:v>391.03</c:v>
                </c:pt>
                <c:pt idx="735">
                  <c:v>391.62</c:v>
                </c:pt>
                <c:pt idx="736">
                  <c:v>392.2</c:v>
                </c:pt>
                <c:pt idx="737">
                  <c:v>392.79</c:v>
                </c:pt>
                <c:pt idx="738">
                  <c:v>393.38</c:v>
                </c:pt>
                <c:pt idx="739">
                  <c:v>393.98</c:v>
                </c:pt>
                <c:pt idx="740">
                  <c:v>394.57</c:v>
                </c:pt>
                <c:pt idx="741">
                  <c:v>395.17</c:v>
                </c:pt>
                <c:pt idx="742">
                  <c:v>395.77</c:v>
                </c:pt>
                <c:pt idx="743">
                  <c:v>396.37</c:v>
                </c:pt>
                <c:pt idx="744">
                  <c:v>396.97</c:v>
                </c:pt>
                <c:pt idx="745">
                  <c:v>397.57</c:v>
                </c:pt>
                <c:pt idx="746">
                  <c:v>398.17</c:v>
                </c:pt>
                <c:pt idx="747">
                  <c:v>398.78</c:v>
                </c:pt>
                <c:pt idx="748">
                  <c:v>399.38</c:v>
                </c:pt>
                <c:pt idx="749">
                  <c:v>399.99</c:v>
                </c:pt>
                <c:pt idx="750">
                  <c:v>400.6</c:v>
                </c:pt>
                <c:pt idx="751">
                  <c:v>401.21</c:v>
                </c:pt>
                <c:pt idx="752">
                  <c:v>401.82</c:v>
                </c:pt>
                <c:pt idx="753">
                  <c:v>402.42</c:v>
                </c:pt>
                <c:pt idx="754">
                  <c:v>403.03</c:v>
                </c:pt>
                <c:pt idx="755">
                  <c:v>403.65</c:v>
                </c:pt>
                <c:pt idx="756">
                  <c:v>404.26</c:v>
                </c:pt>
                <c:pt idx="757">
                  <c:v>404.88</c:v>
                </c:pt>
                <c:pt idx="758">
                  <c:v>405.5</c:v>
                </c:pt>
                <c:pt idx="759">
                  <c:v>406.12</c:v>
                </c:pt>
                <c:pt idx="760">
                  <c:v>406.74</c:v>
                </c:pt>
                <c:pt idx="761">
                  <c:v>407.36</c:v>
                </c:pt>
                <c:pt idx="762">
                  <c:v>407.98</c:v>
                </c:pt>
                <c:pt idx="763">
                  <c:v>408.6</c:v>
                </c:pt>
                <c:pt idx="764">
                  <c:v>409.22</c:v>
                </c:pt>
                <c:pt idx="765">
                  <c:v>409.84</c:v>
                </c:pt>
                <c:pt idx="766">
                  <c:v>410.47</c:v>
                </c:pt>
                <c:pt idx="767">
                  <c:v>411.09</c:v>
                </c:pt>
                <c:pt idx="768">
                  <c:v>411.71</c:v>
                </c:pt>
                <c:pt idx="769">
                  <c:v>412.34</c:v>
                </c:pt>
                <c:pt idx="770">
                  <c:v>412.97</c:v>
                </c:pt>
                <c:pt idx="771">
                  <c:v>413.6</c:v>
                </c:pt>
                <c:pt idx="772">
                  <c:v>414.22</c:v>
                </c:pt>
                <c:pt idx="773">
                  <c:v>414.85</c:v>
                </c:pt>
                <c:pt idx="774">
                  <c:v>415.48</c:v>
                </c:pt>
                <c:pt idx="775">
                  <c:v>416.11</c:v>
                </c:pt>
                <c:pt idx="776">
                  <c:v>416.74</c:v>
                </c:pt>
                <c:pt idx="777">
                  <c:v>417.37</c:v>
                </c:pt>
                <c:pt idx="778">
                  <c:v>418.01</c:v>
                </c:pt>
                <c:pt idx="779">
                  <c:v>418.64</c:v>
                </c:pt>
                <c:pt idx="780">
                  <c:v>419.27</c:v>
                </c:pt>
                <c:pt idx="781">
                  <c:v>419.91</c:v>
                </c:pt>
                <c:pt idx="782">
                  <c:v>420.54</c:v>
                </c:pt>
                <c:pt idx="783">
                  <c:v>421.17</c:v>
                </c:pt>
                <c:pt idx="784">
                  <c:v>421.81</c:v>
                </c:pt>
                <c:pt idx="785">
                  <c:v>422.44</c:v>
                </c:pt>
                <c:pt idx="786">
                  <c:v>423.09</c:v>
                </c:pt>
                <c:pt idx="787">
                  <c:v>423.72</c:v>
                </c:pt>
                <c:pt idx="788">
                  <c:v>424.36</c:v>
                </c:pt>
                <c:pt idx="789">
                  <c:v>424.99</c:v>
                </c:pt>
                <c:pt idx="790">
                  <c:v>425.63</c:v>
                </c:pt>
                <c:pt idx="791">
                  <c:v>426.27</c:v>
                </c:pt>
                <c:pt idx="792">
                  <c:v>426.91</c:v>
                </c:pt>
                <c:pt idx="793">
                  <c:v>427.55</c:v>
                </c:pt>
                <c:pt idx="794">
                  <c:v>428.19</c:v>
                </c:pt>
                <c:pt idx="795">
                  <c:v>428.83</c:v>
                </c:pt>
                <c:pt idx="796">
                  <c:v>429.46</c:v>
                </c:pt>
                <c:pt idx="797">
                  <c:v>430.1</c:v>
                </c:pt>
                <c:pt idx="798">
                  <c:v>430.75</c:v>
                </c:pt>
                <c:pt idx="799">
                  <c:v>431.39</c:v>
                </c:pt>
                <c:pt idx="800">
                  <c:v>432.03</c:v>
                </c:pt>
                <c:pt idx="801">
                  <c:v>432.67</c:v>
                </c:pt>
                <c:pt idx="802">
                  <c:v>433.31</c:v>
                </c:pt>
                <c:pt idx="803">
                  <c:v>433.95</c:v>
                </c:pt>
                <c:pt idx="804">
                  <c:v>434.6</c:v>
                </c:pt>
                <c:pt idx="805">
                  <c:v>435.24</c:v>
                </c:pt>
                <c:pt idx="806">
                  <c:v>435.88</c:v>
                </c:pt>
                <c:pt idx="807">
                  <c:v>436.52</c:v>
                </c:pt>
                <c:pt idx="808">
                  <c:v>437.16</c:v>
                </c:pt>
                <c:pt idx="809">
                  <c:v>437.8</c:v>
                </c:pt>
                <c:pt idx="810">
                  <c:v>438.44</c:v>
                </c:pt>
                <c:pt idx="811">
                  <c:v>439.09</c:v>
                </c:pt>
                <c:pt idx="812">
                  <c:v>439.73</c:v>
                </c:pt>
                <c:pt idx="813">
                  <c:v>440.38</c:v>
                </c:pt>
                <c:pt idx="814">
                  <c:v>441.02</c:v>
                </c:pt>
                <c:pt idx="815">
                  <c:v>441.67</c:v>
                </c:pt>
                <c:pt idx="816">
                  <c:v>442.31</c:v>
                </c:pt>
                <c:pt idx="817">
                  <c:v>442.96</c:v>
                </c:pt>
                <c:pt idx="818">
                  <c:v>443.61</c:v>
                </c:pt>
                <c:pt idx="819">
                  <c:v>444.25</c:v>
                </c:pt>
                <c:pt idx="820">
                  <c:v>444.9</c:v>
                </c:pt>
                <c:pt idx="821">
                  <c:v>445.55</c:v>
                </c:pt>
                <c:pt idx="822">
                  <c:v>446.2</c:v>
                </c:pt>
                <c:pt idx="823">
                  <c:v>446.84</c:v>
                </c:pt>
                <c:pt idx="824">
                  <c:v>447.49</c:v>
                </c:pt>
                <c:pt idx="825">
                  <c:v>448.14</c:v>
                </c:pt>
                <c:pt idx="826">
                  <c:v>448.78</c:v>
                </c:pt>
                <c:pt idx="827">
                  <c:v>449.43</c:v>
                </c:pt>
                <c:pt idx="828">
                  <c:v>450.08</c:v>
                </c:pt>
                <c:pt idx="829">
                  <c:v>450.73</c:v>
                </c:pt>
                <c:pt idx="830">
                  <c:v>451.38</c:v>
                </c:pt>
                <c:pt idx="831">
                  <c:v>452.03</c:v>
                </c:pt>
                <c:pt idx="832">
                  <c:v>452.68</c:v>
                </c:pt>
                <c:pt idx="833">
                  <c:v>453.32</c:v>
                </c:pt>
                <c:pt idx="834">
                  <c:v>453.97</c:v>
                </c:pt>
                <c:pt idx="835">
                  <c:v>454.62</c:v>
                </c:pt>
                <c:pt idx="836">
                  <c:v>455.27</c:v>
                </c:pt>
                <c:pt idx="837">
                  <c:v>455.92</c:v>
                </c:pt>
                <c:pt idx="838">
                  <c:v>456.58</c:v>
                </c:pt>
                <c:pt idx="839">
                  <c:v>457.23</c:v>
                </c:pt>
                <c:pt idx="840">
                  <c:v>457.88</c:v>
                </c:pt>
                <c:pt idx="841">
                  <c:v>458.53</c:v>
                </c:pt>
                <c:pt idx="842">
                  <c:v>459.18</c:v>
                </c:pt>
                <c:pt idx="843">
                  <c:v>459.83</c:v>
                </c:pt>
                <c:pt idx="844">
                  <c:v>460.49</c:v>
                </c:pt>
                <c:pt idx="845">
                  <c:v>461.14</c:v>
                </c:pt>
                <c:pt idx="846">
                  <c:v>461.79</c:v>
                </c:pt>
                <c:pt idx="847">
                  <c:v>462.44</c:v>
                </c:pt>
                <c:pt idx="848">
                  <c:v>463.09</c:v>
                </c:pt>
                <c:pt idx="849">
                  <c:v>463.74</c:v>
                </c:pt>
                <c:pt idx="850">
                  <c:v>464.39</c:v>
                </c:pt>
                <c:pt idx="851">
                  <c:v>465.04</c:v>
                </c:pt>
                <c:pt idx="852">
                  <c:v>465.7</c:v>
                </c:pt>
                <c:pt idx="853">
                  <c:v>466.35</c:v>
                </c:pt>
                <c:pt idx="854">
                  <c:v>467.01</c:v>
                </c:pt>
                <c:pt idx="855">
                  <c:v>467.66</c:v>
                </c:pt>
                <c:pt idx="856">
                  <c:v>468.31</c:v>
                </c:pt>
                <c:pt idx="857">
                  <c:v>468.97</c:v>
                </c:pt>
                <c:pt idx="858">
                  <c:v>469.62</c:v>
                </c:pt>
                <c:pt idx="859">
                  <c:v>470.28</c:v>
                </c:pt>
                <c:pt idx="860">
                  <c:v>470.93</c:v>
                </c:pt>
                <c:pt idx="861">
                  <c:v>471.59</c:v>
                </c:pt>
                <c:pt idx="862">
                  <c:v>472.24</c:v>
                </c:pt>
                <c:pt idx="863">
                  <c:v>472.9</c:v>
                </c:pt>
                <c:pt idx="864">
                  <c:v>473.55</c:v>
                </c:pt>
                <c:pt idx="865">
                  <c:v>474.2</c:v>
                </c:pt>
                <c:pt idx="866">
                  <c:v>474.86</c:v>
                </c:pt>
                <c:pt idx="867">
                  <c:v>475.52</c:v>
                </c:pt>
                <c:pt idx="868">
                  <c:v>476.17</c:v>
                </c:pt>
                <c:pt idx="869">
                  <c:v>476.83</c:v>
                </c:pt>
                <c:pt idx="870">
                  <c:v>477.49</c:v>
                </c:pt>
                <c:pt idx="871">
                  <c:v>478.14</c:v>
                </c:pt>
                <c:pt idx="872">
                  <c:v>478.8</c:v>
                </c:pt>
                <c:pt idx="873">
                  <c:v>479.46</c:v>
                </c:pt>
                <c:pt idx="874">
                  <c:v>480.11</c:v>
                </c:pt>
                <c:pt idx="875">
                  <c:v>480.76</c:v>
                </c:pt>
                <c:pt idx="876">
                  <c:v>481.42</c:v>
                </c:pt>
                <c:pt idx="877">
                  <c:v>482.07</c:v>
                </c:pt>
                <c:pt idx="878">
                  <c:v>482.73</c:v>
                </c:pt>
                <c:pt idx="879">
                  <c:v>483.38</c:v>
                </c:pt>
                <c:pt idx="880">
                  <c:v>484.04</c:v>
                </c:pt>
                <c:pt idx="881">
                  <c:v>484.69</c:v>
                </c:pt>
                <c:pt idx="882">
                  <c:v>485.36</c:v>
                </c:pt>
                <c:pt idx="883">
                  <c:v>486.01</c:v>
                </c:pt>
                <c:pt idx="884">
                  <c:v>486.66</c:v>
                </c:pt>
                <c:pt idx="885">
                  <c:v>487.32</c:v>
                </c:pt>
                <c:pt idx="886">
                  <c:v>487.98</c:v>
                </c:pt>
                <c:pt idx="887">
                  <c:v>488.63</c:v>
                </c:pt>
                <c:pt idx="888">
                  <c:v>489.28</c:v>
                </c:pt>
                <c:pt idx="889">
                  <c:v>489.94</c:v>
                </c:pt>
                <c:pt idx="890">
                  <c:v>490.59</c:v>
                </c:pt>
                <c:pt idx="891">
                  <c:v>491.24</c:v>
                </c:pt>
                <c:pt idx="892">
                  <c:v>491.9</c:v>
                </c:pt>
                <c:pt idx="893">
                  <c:v>492.55</c:v>
                </c:pt>
                <c:pt idx="894">
                  <c:v>493.2</c:v>
                </c:pt>
                <c:pt idx="895">
                  <c:v>493.86</c:v>
                </c:pt>
                <c:pt idx="896">
                  <c:v>494.51</c:v>
                </c:pt>
                <c:pt idx="897">
                  <c:v>495.16</c:v>
                </c:pt>
                <c:pt idx="898">
                  <c:v>495.82</c:v>
                </c:pt>
                <c:pt idx="899">
                  <c:v>496.47</c:v>
                </c:pt>
                <c:pt idx="900">
                  <c:v>497.12</c:v>
                </c:pt>
                <c:pt idx="901">
                  <c:v>497.78</c:v>
                </c:pt>
                <c:pt idx="902">
                  <c:v>498.42</c:v>
                </c:pt>
                <c:pt idx="903">
                  <c:v>499.07</c:v>
                </c:pt>
                <c:pt idx="904">
                  <c:v>499.72</c:v>
                </c:pt>
                <c:pt idx="905">
                  <c:v>500.37</c:v>
                </c:pt>
                <c:pt idx="906">
                  <c:v>501.02</c:v>
                </c:pt>
                <c:pt idx="907">
                  <c:v>501.67</c:v>
                </c:pt>
                <c:pt idx="908">
                  <c:v>502.32</c:v>
                </c:pt>
                <c:pt idx="909">
                  <c:v>502.98</c:v>
                </c:pt>
                <c:pt idx="910">
                  <c:v>503.63</c:v>
                </c:pt>
                <c:pt idx="911">
                  <c:v>504.28</c:v>
                </c:pt>
                <c:pt idx="912">
                  <c:v>504.93</c:v>
                </c:pt>
                <c:pt idx="913">
                  <c:v>505.57</c:v>
                </c:pt>
                <c:pt idx="914">
                  <c:v>506.22</c:v>
                </c:pt>
                <c:pt idx="915">
                  <c:v>506.87</c:v>
                </c:pt>
                <c:pt idx="916">
                  <c:v>507.52</c:v>
                </c:pt>
                <c:pt idx="917">
                  <c:v>508.17</c:v>
                </c:pt>
                <c:pt idx="918">
                  <c:v>508.82</c:v>
                </c:pt>
                <c:pt idx="919">
                  <c:v>509.47</c:v>
                </c:pt>
                <c:pt idx="920">
                  <c:v>510.12</c:v>
                </c:pt>
                <c:pt idx="921">
                  <c:v>510.77</c:v>
                </c:pt>
                <c:pt idx="922">
                  <c:v>511.42</c:v>
                </c:pt>
                <c:pt idx="923">
                  <c:v>512.07000000000005</c:v>
                </c:pt>
                <c:pt idx="924">
                  <c:v>512.72</c:v>
                </c:pt>
                <c:pt idx="925">
                  <c:v>513.37</c:v>
                </c:pt>
                <c:pt idx="926">
                  <c:v>514.02</c:v>
                </c:pt>
                <c:pt idx="927">
                  <c:v>514.66999999999996</c:v>
                </c:pt>
                <c:pt idx="928">
                  <c:v>515.32000000000005</c:v>
                </c:pt>
                <c:pt idx="929">
                  <c:v>515.97</c:v>
                </c:pt>
                <c:pt idx="930">
                  <c:v>516.62</c:v>
                </c:pt>
                <c:pt idx="931">
                  <c:v>517.26</c:v>
                </c:pt>
                <c:pt idx="932">
                  <c:v>517.91</c:v>
                </c:pt>
                <c:pt idx="933">
                  <c:v>518.55999999999995</c:v>
                </c:pt>
                <c:pt idx="934">
                  <c:v>519.21</c:v>
                </c:pt>
                <c:pt idx="935">
                  <c:v>519.86</c:v>
                </c:pt>
                <c:pt idx="936">
                  <c:v>520.51</c:v>
                </c:pt>
                <c:pt idx="937">
                  <c:v>521.16</c:v>
                </c:pt>
                <c:pt idx="938">
                  <c:v>521.80999999999995</c:v>
                </c:pt>
                <c:pt idx="939">
                  <c:v>522.46</c:v>
                </c:pt>
                <c:pt idx="940">
                  <c:v>523.11</c:v>
                </c:pt>
                <c:pt idx="941">
                  <c:v>523.76</c:v>
                </c:pt>
                <c:pt idx="942">
                  <c:v>524.41</c:v>
                </c:pt>
                <c:pt idx="943">
                  <c:v>525.05999999999995</c:v>
                </c:pt>
                <c:pt idx="944">
                  <c:v>525.71</c:v>
                </c:pt>
                <c:pt idx="945">
                  <c:v>526.36</c:v>
                </c:pt>
                <c:pt idx="946">
                  <c:v>527.01</c:v>
                </c:pt>
                <c:pt idx="947">
                  <c:v>527.65</c:v>
                </c:pt>
                <c:pt idx="948">
                  <c:v>528.30999999999995</c:v>
                </c:pt>
                <c:pt idx="949">
                  <c:v>528.96</c:v>
                </c:pt>
                <c:pt idx="950">
                  <c:v>529.6</c:v>
                </c:pt>
                <c:pt idx="951">
                  <c:v>530.25</c:v>
                </c:pt>
                <c:pt idx="952">
                  <c:v>530.91</c:v>
                </c:pt>
                <c:pt idx="953">
                  <c:v>531.55999999999995</c:v>
                </c:pt>
                <c:pt idx="954">
                  <c:v>532.22</c:v>
                </c:pt>
                <c:pt idx="955">
                  <c:v>532.87</c:v>
                </c:pt>
                <c:pt idx="956">
                  <c:v>533.53</c:v>
                </c:pt>
                <c:pt idx="957">
                  <c:v>534.17999999999995</c:v>
                </c:pt>
                <c:pt idx="958">
                  <c:v>534.83000000000004</c:v>
                </c:pt>
                <c:pt idx="959">
                  <c:v>535.49</c:v>
                </c:pt>
                <c:pt idx="960">
                  <c:v>536.14</c:v>
                </c:pt>
                <c:pt idx="961">
                  <c:v>536.79999999999995</c:v>
                </c:pt>
                <c:pt idx="962">
                  <c:v>537.45000000000005</c:v>
                </c:pt>
                <c:pt idx="963">
                  <c:v>538.11</c:v>
                </c:pt>
                <c:pt idx="964">
                  <c:v>538.76</c:v>
                </c:pt>
                <c:pt idx="965">
                  <c:v>539.41</c:v>
                </c:pt>
                <c:pt idx="966">
                  <c:v>540.07000000000005</c:v>
                </c:pt>
                <c:pt idx="967">
                  <c:v>540.72</c:v>
                </c:pt>
                <c:pt idx="968">
                  <c:v>541.37</c:v>
                </c:pt>
                <c:pt idx="969">
                  <c:v>542.03</c:v>
                </c:pt>
                <c:pt idx="970">
                  <c:v>542.67999999999995</c:v>
                </c:pt>
                <c:pt idx="971">
                  <c:v>543.34</c:v>
                </c:pt>
                <c:pt idx="972">
                  <c:v>543.99</c:v>
                </c:pt>
                <c:pt idx="973">
                  <c:v>544.65</c:v>
                </c:pt>
                <c:pt idx="974">
                  <c:v>545.30999999999995</c:v>
                </c:pt>
                <c:pt idx="975">
                  <c:v>545.97</c:v>
                </c:pt>
                <c:pt idx="976">
                  <c:v>546.63</c:v>
                </c:pt>
                <c:pt idx="977">
                  <c:v>547.29</c:v>
                </c:pt>
                <c:pt idx="978">
                  <c:v>547.94000000000005</c:v>
                </c:pt>
                <c:pt idx="979">
                  <c:v>548.6</c:v>
                </c:pt>
                <c:pt idx="980">
                  <c:v>549.26</c:v>
                </c:pt>
                <c:pt idx="981">
                  <c:v>549.92999999999995</c:v>
                </c:pt>
                <c:pt idx="982">
                  <c:v>550.59</c:v>
                </c:pt>
                <c:pt idx="983">
                  <c:v>551.26</c:v>
                </c:pt>
                <c:pt idx="984">
                  <c:v>551.91999999999996</c:v>
                </c:pt>
                <c:pt idx="985">
                  <c:v>552.59</c:v>
                </c:pt>
                <c:pt idx="986">
                  <c:v>553.26</c:v>
                </c:pt>
                <c:pt idx="987">
                  <c:v>553.92999999999995</c:v>
                </c:pt>
                <c:pt idx="988">
                  <c:v>554.6</c:v>
                </c:pt>
                <c:pt idx="989">
                  <c:v>555.27</c:v>
                </c:pt>
                <c:pt idx="990">
                  <c:v>555.94000000000005</c:v>
                </c:pt>
                <c:pt idx="991">
                  <c:v>556.6</c:v>
                </c:pt>
                <c:pt idx="992">
                  <c:v>557.28</c:v>
                </c:pt>
                <c:pt idx="993">
                  <c:v>557.96</c:v>
                </c:pt>
                <c:pt idx="994">
                  <c:v>558.63</c:v>
                </c:pt>
                <c:pt idx="995">
                  <c:v>559.30999999999995</c:v>
                </c:pt>
                <c:pt idx="996">
                  <c:v>559.99</c:v>
                </c:pt>
                <c:pt idx="997">
                  <c:v>560.66999999999996</c:v>
                </c:pt>
                <c:pt idx="998">
                  <c:v>561.35</c:v>
                </c:pt>
                <c:pt idx="999">
                  <c:v>562.03</c:v>
                </c:pt>
                <c:pt idx="1000">
                  <c:v>562.71</c:v>
                </c:pt>
                <c:pt idx="1001">
                  <c:v>563.39</c:v>
                </c:pt>
                <c:pt idx="1002">
                  <c:v>564.07000000000005</c:v>
                </c:pt>
                <c:pt idx="1003">
                  <c:v>564.75</c:v>
                </c:pt>
                <c:pt idx="1004">
                  <c:v>565.42999999999995</c:v>
                </c:pt>
              </c:numCache>
            </c:numRef>
          </c:xVal>
          <c:yVal>
            <c:numRef>
              <c:f>Sheet3!$F$2:$F$1580</c:f>
              <c:numCache>
                <c:formatCode>General</c:formatCode>
                <c:ptCount val="1579"/>
                <c:pt idx="0">
                  <c:v>99.720680000000002</c:v>
                </c:pt>
                <c:pt idx="1">
                  <c:v>99.714020000000005</c:v>
                </c:pt>
                <c:pt idx="2">
                  <c:v>99.720680000000002</c:v>
                </c:pt>
                <c:pt idx="3">
                  <c:v>99.706019999999995</c:v>
                </c:pt>
                <c:pt idx="4">
                  <c:v>99.702020000000005</c:v>
                </c:pt>
                <c:pt idx="5">
                  <c:v>99.700019999999995</c:v>
                </c:pt>
                <c:pt idx="6">
                  <c:v>99.706019999999995</c:v>
                </c:pt>
                <c:pt idx="7">
                  <c:v>99.693349999999995</c:v>
                </c:pt>
                <c:pt idx="8">
                  <c:v>99.680019999999999</c:v>
                </c:pt>
                <c:pt idx="9">
                  <c:v>99.688680000000005</c:v>
                </c:pt>
                <c:pt idx="10">
                  <c:v>99.679349999999999</c:v>
                </c:pt>
                <c:pt idx="11">
                  <c:v>99.666020000000003</c:v>
                </c:pt>
                <c:pt idx="12">
                  <c:v>99.670019999999994</c:v>
                </c:pt>
                <c:pt idx="13">
                  <c:v>99.662019999999998</c:v>
                </c:pt>
                <c:pt idx="14">
                  <c:v>99.668019999999999</c:v>
                </c:pt>
                <c:pt idx="15">
                  <c:v>99.652019999999993</c:v>
                </c:pt>
                <c:pt idx="16">
                  <c:v>99.648690000000002</c:v>
                </c:pt>
                <c:pt idx="17">
                  <c:v>99.634020000000007</c:v>
                </c:pt>
                <c:pt idx="18">
                  <c:v>99.630690000000001</c:v>
                </c:pt>
                <c:pt idx="19">
                  <c:v>99.632019999999997</c:v>
                </c:pt>
                <c:pt idx="20">
                  <c:v>99.627350000000007</c:v>
                </c:pt>
                <c:pt idx="21">
                  <c:v>99.621350000000007</c:v>
                </c:pt>
                <c:pt idx="22">
                  <c:v>99.618020000000001</c:v>
                </c:pt>
                <c:pt idx="23">
                  <c:v>99.611350000000002</c:v>
                </c:pt>
                <c:pt idx="24">
                  <c:v>99.608019999999996</c:v>
                </c:pt>
                <c:pt idx="25">
                  <c:v>99.602019999999996</c:v>
                </c:pt>
                <c:pt idx="26">
                  <c:v>99.596019999999996</c:v>
                </c:pt>
                <c:pt idx="27">
                  <c:v>99.590689999999995</c:v>
                </c:pt>
                <c:pt idx="28">
                  <c:v>99.58202</c:v>
                </c:pt>
                <c:pt idx="29">
                  <c:v>99.580690000000004</c:v>
                </c:pt>
                <c:pt idx="30">
                  <c:v>99.573359999999994</c:v>
                </c:pt>
                <c:pt idx="31">
                  <c:v>99.571359999999999</c:v>
                </c:pt>
                <c:pt idx="32">
                  <c:v>99.57002</c:v>
                </c:pt>
                <c:pt idx="33">
                  <c:v>99.560019999999994</c:v>
                </c:pt>
                <c:pt idx="34">
                  <c:v>99.554689999999994</c:v>
                </c:pt>
                <c:pt idx="35">
                  <c:v>99.552019999999999</c:v>
                </c:pt>
                <c:pt idx="36">
                  <c:v>99.548019999999994</c:v>
                </c:pt>
                <c:pt idx="37">
                  <c:v>99.538020000000003</c:v>
                </c:pt>
                <c:pt idx="38">
                  <c:v>99.536019999999994</c:v>
                </c:pt>
                <c:pt idx="39">
                  <c:v>99.529359999999997</c:v>
                </c:pt>
                <c:pt idx="40">
                  <c:v>99.526690000000002</c:v>
                </c:pt>
                <c:pt idx="41">
                  <c:v>99.519360000000006</c:v>
                </c:pt>
                <c:pt idx="42">
                  <c:v>99.514030000000005</c:v>
                </c:pt>
                <c:pt idx="43">
                  <c:v>99.51003</c:v>
                </c:pt>
                <c:pt idx="44">
                  <c:v>99.505359999999996</c:v>
                </c:pt>
                <c:pt idx="45">
                  <c:v>99.496690000000001</c:v>
                </c:pt>
                <c:pt idx="46">
                  <c:v>99.494690000000006</c:v>
                </c:pt>
                <c:pt idx="47">
                  <c:v>99.487359999999995</c:v>
                </c:pt>
                <c:pt idx="48">
                  <c:v>99.481359999999995</c:v>
                </c:pt>
                <c:pt idx="49">
                  <c:v>99.476029999999994</c:v>
                </c:pt>
                <c:pt idx="50">
                  <c:v>99.471360000000004</c:v>
                </c:pt>
                <c:pt idx="51">
                  <c:v>99.466700000000003</c:v>
                </c:pt>
                <c:pt idx="52">
                  <c:v>99.460030000000003</c:v>
                </c:pt>
                <c:pt idx="53">
                  <c:v>99.456029999999998</c:v>
                </c:pt>
                <c:pt idx="54">
                  <c:v>99.449359999999999</c:v>
                </c:pt>
                <c:pt idx="55">
                  <c:v>99.450029999999998</c:v>
                </c:pt>
                <c:pt idx="56">
                  <c:v>99.454030000000003</c:v>
                </c:pt>
                <c:pt idx="57">
                  <c:v>99.434700000000007</c:v>
                </c:pt>
                <c:pt idx="58">
                  <c:v>99.432699999999997</c:v>
                </c:pt>
                <c:pt idx="59">
                  <c:v>99.422700000000006</c:v>
                </c:pt>
                <c:pt idx="60">
                  <c:v>99.418030000000002</c:v>
                </c:pt>
                <c:pt idx="61">
                  <c:v>99.412030000000001</c:v>
                </c:pt>
                <c:pt idx="62">
                  <c:v>99.408029999999997</c:v>
                </c:pt>
                <c:pt idx="63">
                  <c:v>99.400030000000001</c:v>
                </c:pt>
                <c:pt idx="64">
                  <c:v>99.392030000000005</c:v>
                </c:pt>
                <c:pt idx="65">
                  <c:v>99.393370000000004</c:v>
                </c:pt>
                <c:pt idx="66">
                  <c:v>99.385369999999995</c:v>
                </c:pt>
                <c:pt idx="67">
                  <c:v>99.378029999999995</c:v>
                </c:pt>
                <c:pt idx="68">
                  <c:v>99.37603</c:v>
                </c:pt>
                <c:pt idx="69">
                  <c:v>99.372699999999995</c:v>
                </c:pt>
                <c:pt idx="70">
                  <c:v>99.37003</c:v>
                </c:pt>
                <c:pt idx="71">
                  <c:v>99.368700000000004</c:v>
                </c:pt>
                <c:pt idx="72">
                  <c:v>99.365369999999999</c:v>
                </c:pt>
                <c:pt idx="73">
                  <c:v>99.363370000000003</c:v>
                </c:pt>
                <c:pt idx="74">
                  <c:v>99.360029999999995</c:v>
                </c:pt>
                <c:pt idx="75">
                  <c:v>99.354029999999995</c:v>
                </c:pt>
                <c:pt idx="76">
                  <c:v>99.348699999999994</c:v>
                </c:pt>
                <c:pt idx="77">
                  <c:v>99.344030000000004</c:v>
                </c:pt>
                <c:pt idx="78">
                  <c:v>99.340699999999998</c:v>
                </c:pt>
                <c:pt idx="79">
                  <c:v>99.333370000000002</c:v>
                </c:pt>
                <c:pt idx="80">
                  <c:v>99.328040000000001</c:v>
                </c:pt>
                <c:pt idx="81">
                  <c:v>99.326040000000006</c:v>
                </c:pt>
                <c:pt idx="82">
                  <c:v>99.318700000000007</c:v>
                </c:pt>
                <c:pt idx="83">
                  <c:v>99.311369999999997</c:v>
                </c:pt>
                <c:pt idx="84">
                  <c:v>99.308700000000002</c:v>
                </c:pt>
                <c:pt idx="85">
                  <c:v>99.302040000000005</c:v>
                </c:pt>
                <c:pt idx="86">
                  <c:v>99.296040000000005</c:v>
                </c:pt>
                <c:pt idx="87">
                  <c:v>99.293369999999996</c:v>
                </c:pt>
                <c:pt idx="88">
                  <c:v>99.288700000000006</c:v>
                </c:pt>
                <c:pt idx="89">
                  <c:v>99.281369999999995</c:v>
                </c:pt>
                <c:pt idx="90">
                  <c:v>99.278040000000004</c:v>
                </c:pt>
                <c:pt idx="91">
                  <c:v>99.270709999999994</c:v>
                </c:pt>
                <c:pt idx="92">
                  <c:v>99.263369999999995</c:v>
                </c:pt>
                <c:pt idx="93">
                  <c:v>99.262709999999998</c:v>
                </c:pt>
                <c:pt idx="94">
                  <c:v>99.247370000000004</c:v>
                </c:pt>
                <c:pt idx="95">
                  <c:v>99.235370000000003</c:v>
                </c:pt>
                <c:pt idx="96">
                  <c:v>99.237369999999999</c:v>
                </c:pt>
                <c:pt idx="97">
                  <c:v>99.231369999999998</c:v>
                </c:pt>
                <c:pt idx="98">
                  <c:v>99.224040000000002</c:v>
                </c:pt>
                <c:pt idx="99">
                  <c:v>99.212710000000001</c:v>
                </c:pt>
                <c:pt idx="100">
                  <c:v>99.212040000000002</c:v>
                </c:pt>
                <c:pt idx="101">
                  <c:v>99.204040000000006</c:v>
                </c:pt>
                <c:pt idx="102">
                  <c:v>99.194040000000001</c:v>
                </c:pt>
                <c:pt idx="103">
                  <c:v>99.18938</c:v>
                </c:pt>
                <c:pt idx="104">
                  <c:v>99.18338</c:v>
                </c:pt>
                <c:pt idx="105">
                  <c:v>99.178039999999996</c:v>
                </c:pt>
                <c:pt idx="106">
                  <c:v>99.169380000000004</c:v>
                </c:pt>
                <c:pt idx="107">
                  <c:v>99.158709999999999</c:v>
                </c:pt>
                <c:pt idx="108">
                  <c:v>99.155379999999994</c:v>
                </c:pt>
                <c:pt idx="109">
                  <c:v>99.144049999999993</c:v>
                </c:pt>
                <c:pt idx="110">
                  <c:v>99.136709999999994</c:v>
                </c:pt>
                <c:pt idx="111">
                  <c:v>99.131379999999993</c:v>
                </c:pt>
                <c:pt idx="112">
                  <c:v>99.116050000000001</c:v>
                </c:pt>
                <c:pt idx="113">
                  <c:v>99.108050000000006</c:v>
                </c:pt>
                <c:pt idx="114">
                  <c:v>99.102710000000002</c:v>
                </c:pt>
                <c:pt idx="115">
                  <c:v>99.094710000000006</c:v>
                </c:pt>
                <c:pt idx="116">
                  <c:v>99.08672</c:v>
                </c:pt>
                <c:pt idx="117">
                  <c:v>99.071380000000005</c:v>
                </c:pt>
                <c:pt idx="118">
                  <c:v>99.064719999999994</c:v>
                </c:pt>
                <c:pt idx="119">
                  <c:v>99.051379999999995</c:v>
                </c:pt>
                <c:pt idx="120">
                  <c:v>99.046719999999993</c:v>
                </c:pt>
                <c:pt idx="121">
                  <c:v>99.036050000000003</c:v>
                </c:pt>
                <c:pt idx="122">
                  <c:v>99.028049999999993</c:v>
                </c:pt>
                <c:pt idx="123">
                  <c:v>99.012050000000002</c:v>
                </c:pt>
                <c:pt idx="124">
                  <c:v>99.006720000000001</c:v>
                </c:pt>
                <c:pt idx="125">
                  <c:v>98.985389999999995</c:v>
                </c:pt>
                <c:pt idx="126">
                  <c:v>98.988720000000001</c:v>
                </c:pt>
                <c:pt idx="127">
                  <c:v>98.972719999999995</c:v>
                </c:pt>
                <c:pt idx="128">
                  <c:v>98.960719999999995</c:v>
                </c:pt>
                <c:pt idx="129">
                  <c:v>98.947389999999999</c:v>
                </c:pt>
                <c:pt idx="130">
                  <c:v>98.939390000000003</c:v>
                </c:pt>
                <c:pt idx="131">
                  <c:v>98.921390000000002</c:v>
                </c:pt>
                <c:pt idx="132">
                  <c:v>98.908720000000002</c:v>
                </c:pt>
                <c:pt idx="133">
                  <c:v>98.896730000000005</c:v>
                </c:pt>
                <c:pt idx="134">
                  <c:v>98.887389999999996</c:v>
                </c:pt>
                <c:pt idx="135">
                  <c:v>98.875389999999996</c:v>
                </c:pt>
                <c:pt idx="136">
                  <c:v>98.850729999999999</c:v>
                </c:pt>
                <c:pt idx="137">
                  <c:v>98.848730000000003</c:v>
                </c:pt>
                <c:pt idx="138">
                  <c:v>98.834729999999993</c:v>
                </c:pt>
                <c:pt idx="139">
                  <c:v>98.816059999999993</c:v>
                </c:pt>
                <c:pt idx="140">
                  <c:v>98.797399999999996</c:v>
                </c:pt>
                <c:pt idx="141">
                  <c:v>98.790059999999997</c:v>
                </c:pt>
                <c:pt idx="142">
                  <c:v>98.774730000000005</c:v>
                </c:pt>
                <c:pt idx="143">
                  <c:v>98.752070000000003</c:v>
                </c:pt>
                <c:pt idx="144">
                  <c:v>98.744730000000004</c:v>
                </c:pt>
                <c:pt idx="145">
                  <c:v>98.724069999999998</c:v>
                </c:pt>
                <c:pt idx="146">
                  <c:v>98.700739999999996</c:v>
                </c:pt>
                <c:pt idx="147">
                  <c:v>98.690070000000006</c:v>
                </c:pt>
                <c:pt idx="148">
                  <c:v>98.66807</c:v>
                </c:pt>
                <c:pt idx="149">
                  <c:v>98.642740000000003</c:v>
                </c:pt>
                <c:pt idx="150">
                  <c:v>98.640739999999994</c:v>
                </c:pt>
                <c:pt idx="151">
                  <c:v>98.620739999999998</c:v>
                </c:pt>
                <c:pt idx="152">
                  <c:v>98.600740000000002</c:v>
                </c:pt>
                <c:pt idx="153">
                  <c:v>98.587410000000006</c:v>
                </c:pt>
                <c:pt idx="154">
                  <c:v>98.568079999999995</c:v>
                </c:pt>
                <c:pt idx="155">
                  <c:v>98.541409999999999</c:v>
                </c:pt>
                <c:pt idx="156">
                  <c:v>98.533410000000003</c:v>
                </c:pt>
                <c:pt idx="157">
                  <c:v>98.504750000000001</c:v>
                </c:pt>
                <c:pt idx="158">
                  <c:v>98.489410000000007</c:v>
                </c:pt>
                <c:pt idx="159">
                  <c:v>98.472750000000005</c:v>
                </c:pt>
                <c:pt idx="160">
                  <c:v>98.442080000000004</c:v>
                </c:pt>
                <c:pt idx="161">
                  <c:v>98.429419999999993</c:v>
                </c:pt>
                <c:pt idx="162">
                  <c:v>98.415419999999997</c:v>
                </c:pt>
                <c:pt idx="163">
                  <c:v>98.381420000000006</c:v>
                </c:pt>
                <c:pt idx="164">
                  <c:v>98.36009</c:v>
                </c:pt>
                <c:pt idx="165">
                  <c:v>98.337419999999995</c:v>
                </c:pt>
                <c:pt idx="166">
                  <c:v>98.311419999999998</c:v>
                </c:pt>
                <c:pt idx="167">
                  <c:v>98.293419999999998</c:v>
                </c:pt>
                <c:pt idx="168">
                  <c:v>98.26276</c:v>
                </c:pt>
                <c:pt idx="169">
                  <c:v>98.288089999999997</c:v>
                </c:pt>
                <c:pt idx="170">
                  <c:v>98.217429999999993</c:v>
                </c:pt>
                <c:pt idx="171">
                  <c:v>98.187430000000006</c:v>
                </c:pt>
                <c:pt idx="172">
                  <c:v>98.163430000000005</c:v>
                </c:pt>
                <c:pt idx="173">
                  <c:v>98.133430000000004</c:v>
                </c:pt>
                <c:pt idx="174">
                  <c:v>98.106099999999998</c:v>
                </c:pt>
                <c:pt idx="175">
                  <c:v>98.078100000000006</c:v>
                </c:pt>
                <c:pt idx="176">
                  <c:v>98.058099999999996</c:v>
                </c:pt>
                <c:pt idx="177">
                  <c:v>98.022769999999994</c:v>
                </c:pt>
                <c:pt idx="178">
                  <c:v>97.991439999999997</c:v>
                </c:pt>
                <c:pt idx="179">
                  <c:v>97.969440000000006</c:v>
                </c:pt>
                <c:pt idx="180">
                  <c:v>97.93544</c:v>
                </c:pt>
                <c:pt idx="181">
                  <c:v>97.904110000000003</c:v>
                </c:pt>
                <c:pt idx="182">
                  <c:v>97.869450000000001</c:v>
                </c:pt>
                <c:pt idx="183">
                  <c:v>97.842119999999994</c:v>
                </c:pt>
                <c:pt idx="184">
                  <c:v>97.811449999999994</c:v>
                </c:pt>
                <c:pt idx="185">
                  <c:v>97.771450000000002</c:v>
                </c:pt>
                <c:pt idx="186">
                  <c:v>97.747450000000001</c:v>
                </c:pt>
                <c:pt idx="187">
                  <c:v>97.703460000000007</c:v>
                </c:pt>
                <c:pt idx="188">
                  <c:v>97.667460000000005</c:v>
                </c:pt>
                <c:pt idx="189">
                  <c:v>97.656790000000001</c:v>
                </c:pt>
                <c:pt idx="190">
                  <c:v>97.607460000000003</c:v>
                </c:pt>
                <c:pt idx="191">
                  <c:v>97.559460000000001</c:v>
                </c:pt>
                <c:pt idx="192">
                  <c:v>97.53546</c:v>
                </c:pt>
                <c:pt idx="193">
                  <c:v>97.488799999999998</c:v>
                </c:pt>
                <c:pt idx="194">
                  <c:v>97.460800000000006</c:v>
                </c:pt>
                <c:pt idx="195">
                  <c:v>97.409469999999999</c:v>
                </c:pt>
                <c:pt idx="196">
                  <c:v>97.370140000000006</c:v>
                </c:pt>
                <c:pt idx="197">
                  <c:v>97.324809999999999</c:v>
                </c:pt>
                <c:pt idx="198">
                  <c:v>97.290809999999993</c:v>
                </c:pt>
                <c:pt idx="199">
                  <c:v>97.245480000000001</c:v>
                </c:pt>
                <c:pt idx="200">
                  <c:v>97.208820000000003</c:v>
                </c:pt>
                <c:pt idx="201">
                  <c:v>97.157480000000007</c:v>
                </c:pt>
                <c:pt idx="202">
                  <c:v>97.113489999999999</c:v>
                </c:pt>
                <c:pt idx="203">
                  <c:v>97.068820000000002</c:v>
                </c:pt>
                <c:pt idx="204">
                  <c:v>97.024159999999995</c:v>
                </c:pt>
                <c:pt idx="205">
                  <c:v>96.979489999999998</c:v>
                </c:pt>
                <c:pt idx="206">
                  <c:v>96.928830000000005</c:v>
                </c:pt>
                <c:pt idx="207">
                  <c:v>96.888829999999999</c:v>
                </c:pt>
                <c:pt idx="208">
                  <c:v>96.83484</c:v>
                </c:pt>
                <c:pt idx="209">
                  <c:v>96.785499999999999</c:v>
                </c:pt>
                <c:pt idx="210">
                  <c:v>96.730170000000001</c:v>
                </c:pt>
                <c:pt idx="211">
                  <c:v>96.685509999999994</c:v>
                </c:pt>
                <c:pt idx="212">
                  <c:v>96.629509999999996</c:v>
                </c:pt>
                <c:pt idx="213">
                  <c:v>96.580179999999999</c:v>
                </c:pt>
                <c:pt idx="214">
                  <c:v>96.524190000000004</c:v>
                </c:pt>
                <c:pt idx="215">
                  <c:v>96.474189999999993</c:v>
                </c:pt>
                <c:pt idx="216">
                  <c:v>96.41686</c:v>
                </c:pt>
                <c:pt idx="217">
                  <c:v>96.356859999999998</c:v>
                </c:pt>
                <c:pt idx="218">
                  <c:v>96.292860000000005</c:v>
                </c:pt>
                <c:pt idx="219">
                  <c:v>96.252200000000002</c:v>
                </c:pt>
                <c:pt idx="220">
                  <c:v>96.193539999999999</c:v>
                </c:pt>
                <c:pt idx="221">
                  <c:v>96.133539999999996</c:v>
                </c:pt>
                <c:pt idx="222">
                  <c:v>96.077539999999999</c:v>
                </c:pt>
                <c:pt idx="223">
                  <c:v>96.014210000000006</c:v>
                </c:pt>
                <c:pt idx="224">
                  <c:v>95.960220000000007</c:v>
                </c:pt>
                <c:pt idx="225">
                  <c:v>95.890219999999999</c:v>
                </c:pt>
                <c:pt idx="226">
                  <c:v>95.835560000000001</c:v>
                </c:pt>
                <c:pt idx="227">
                  <c:v>95.775559999999999</c:v>
                </c:pt>
                <c:pt idx="228">
                  <c:v>95.70823</c:v>
                </c:pt>
                <c:pt idx="229">
                  <c:v>95.648229999999998</c:v>
                </c:pt>
                <c:pt idx="230">
                  <c:v>95.590239999999994</c:v>
                </c:pt>
                <c:pt idx="231">
                  <c:v>95.522239999999996</c:v>
                </c:pt>
                <c:pt idx="232">
                  <c:v>95.456239999999994</c:v>
                </c:pt>
                <c:pt idx="233">
                  <c:v>95.39425</c:v>
                </c:pt>
                <c:pt idx="234">
                  <c:v>95.329580000000007</c:v>
                </c:pt>
                <c:pt idx="235">
                  <c:v>95.268249999999995</c:v>
                </c:pt>
                <c:pt idx="236">
                  <c:v>95.198260000000005</c:v>
                </c:pt>
                <c:pt idx="237">
                  <c:v>95.132260000000002</c:v>
                </c:pt>
                <c:pt idx="238">
                  <c:v>95.066929999999999</c:v>
                </c:pt>
                <c:pt idx="239">
                  <c:v>94.997600000000006</c:v>
                </c:pt>
                <c:pt idx="240">
                  <c:v>94.934939999999997</c:v>
                </c:pt>
                <c:pt idx="241">
                  <c:v>94.865610000000004</c:v>
                </c:pt>
                <c:pt idx="242">
                  <c:v>94.798940000000002</c:v>
                </c:pt>
                <c:pt idx="243">
                  <c:v>94.734949999999998</c:v>
                </c:pt>
                <c:pt idx="244">
                  <c:v>94.670950000000005</c:v>
                </c:pt>
                <c:pt idx="245">
                  <c:v>94.604290000000006</c:v>
                </c:pt>
                <c:pt idx="246">
                  <c:v>94.537620000000004</c:v>
                </c:pt>
                <c:pt idx="247">
                  <c:v>94.474959999999996</c:v>
                </c:pt>
                <c:pt idx="248">
                  <c:v>94.410300000000007</c:v>
                </c:pt>
                <c:pt idx="249">
                  <c:v>94.350300000000004</c:v>
                </c:pt>
                <c:pt idx="250">
                  <c:v>94.288300000000007</c:v>
                </c:pt>
                <c:pt idx="251">
                  <c:v>94.234309999999994</c:v>
                </c:pt>
                <c:pt idx="252">
                  <c:v>94.163640000000001</c:v>
                </c:pt>
                <c:pt idx="253">
                  <c:v>94.108980000000003</c:v>
                </c:pt>
                <c:pt idx="254">
                  <c:v>94.04898</c:v>
                </c:pt>
                <c:pt idx="255">
                  <c:v>93.998320000000007</c:v>
                </c:pt>
                <c:pt idx="256">
                  <c:v>93.941659999999999</c:v>
                </c:pt>
                <c:pt idx="257">
                  <c:v>93.888329999999996</c:v>
                </c:pt>
                <c:pt idx="258">
                  <c:v>93.842330000000004</c:v>
                </c:pt>
                <c:pt idx="259">
                  <c:v>93.787660000000002</c:v>
                </c:pt>
                <c:pt idx="260">
                  <c:v>93.736999999999995</c:v>
                </c:pt>
                <c:pt idx="261">
                  <c:v>93.693669999999997</c:v>
                </c:pt>
                <c:pt idx="262">
                  <c:v>93.651669999999996</c:v>
                </c:pt>
                <c:pt idx="263">
                  <c:v>93.601010000000002</c:v>
                </c:pt>
                <c:pt idx="264">
                  <c:v>93.56568</c:v>
                </c:pt>
                <c:pt idx="265">
                  <c:v>93.516350000000003</c:v>
                </c:pt>
                <c:pt idx="266">
                  <c:v>93.479010000000002</c:v>
                </c:pt>
                <c:pt idx="267">
                  <c:v>93.433679999999995</c:v>
                </c:pt>
                <c:pt idx="268">
                  <c:v>93.397689999999997</c:v>
                </c:pt>
                <c:pt idx="269">
                  <c:v>93.358350000000002</c:v>
                </c:pt>
                <c:pt idx="270">
                  <c:v>93.316360000000003</c:v>
                </c:pt>
                <c:pt idx="271">
                  <c:v>93.276359999999997</c:v>
                </c:pt>
                <c:pt idx="272">
                  <c:v>93.237690000000001</c:v>
                </c:pt>
                <c:pt idx="273">
                  <c:v>93.201700000000002</c:v>
                </c:pt>
                <c:pt idx="274">
                  <c:v>93.164360000000002</c:v>
                </c:pt>
                <c:pt idx="275">
                  <c:v>93.128370000000004</c:v>
                </c:pt>
                <c:pt idx="276">
                  <c:v>93.090369999999993</c:v>
                </c:pt>
                <c:pt idx="277">
                  <c:v>93.053039999999996</c:v>
                </c:pt>
                <c:pt idx="278">
                  <c:v>93.015709999999999</c:v>
                </c:pt>
                <c:pt idx="279">
                  <c:v>92.983710000000002</c:v>
                </c:pt>
                <c:pt idx="280">
                  <c:v>92.952380000000005</c:v>
                </c:pt>
                <c:pt idx="281">
                  <c:v>92.918379999999999</c:v>
                </c:pt>
                <c:pt idx="282">
                  <c:v>92.882379999999998</c:v>
                </c:pt>
                <c:pt idx="283">
                  <c:v>92.850380000000001</c:v>
                </c:pt>
                <c:pt idx="284">
                  <c:v>92.818380000000005</c:v>
                </c:pt>
                <c:pt idx="285">
                  <c:v>92.773049999999998</c:v>
                </c:pt>
                <c:pt idx="286">
                  <c:v>92.741050000000001</c:v>
                </c:pt>
                <c:pt idx="287">
                  <c:v>92.714389999999995</c:v>
                </c:pt>
                <c:pt idx="288">
                  <c:v>92.675719999999998</c:v>
                </c:pt>
                <c:pt idx="289">
                  <c:v>92.647729999999996</c:v>
                </c:pt>
                <c:pt idx="290">
                  <c:v>92.617059999999995</c:v>
                </c:pt>
                <c:pt idx="291">
                  <c:v>92.587059999999994</c:v>
                </c:pt>
                <c:pt idx="292">
                  <c:v>92.552400000000006</c:v>
                </c:pt>
                <c:pt idx="293">
                  <c:v>92.523070000000004</c:v>
                </c:pt>
                <c:pt idx="294">
                  <c:v>92.486400000000003</c:v>
                </c:pt>
                <c:pt idx="295">
                  <c:v>92.456400000000002</c:v>
                </c:pt>
                <c:pt idx="296">
                  <c:v>92.425740000000005</c:v>
                </c:pt>
                <c:pt idx="297">
                  <c:v>92.401740000000004</c:v>
                </c:pt>
                <c:pt idx="298">
                  <c:v>92.374409999999997</c:v>
                </c:pt>
                <c:pt idx="299">
                  <c:v>92.335080000000005</c:v>
                </c:pt>
                <c:pt idx="300">
                  <c:v>92.309740000000005</c:v>
                </c:pt>
                <c:pt idx="301">
                  <c:v>92.285079999999994</c:v>
                </c:pt>
                <c:pt idx="302">
                  <c:v>92.252409999999998</c:v>
                </c:pt>
                <c:pt idx="303">
                  <c:v>92.231080000000006</c:v>
                </c:pt>
                <c:pt idx="304">
                  <c:v>92.199079999999995</c:v>
                </c:pt>
                <c:pt idx="305">
                  <c:v>92.165750000000003</c:v>
                </c:pt>
                <c:pt idx="306">
                  <c:v>92.143090000000001</c:v>
                </c:pt>
                <c:pt idx="307">
                  <c:v>92.115089999999995</c:v>
                </c:pt>
                <c:pt idx="308">
                  <c:v>92.085089999999994</c:v>
                </c:pt>
                <c:pt idx="309">
                  <c:v>92.069090000000003</c:v>
                </c:pt>
                <c:pt idx="310">
                  <c:v>92.041759999999996</c:v>
                </c:pt>
                <c:pt idx="311">
                  <c:v>92.01643</c:v>
                </c:pt>
                <c:pt idx="312">
                  <c:v>91.98509</c:v>
                </c:pt>
                <c:pt idx="313">
                  <c:v>91.962429999999998</c:v>
                </c:pt>
                <c:pt idx="314">
                  <c:v>91.934430000000006</c:v>
                </c:pt>
                <c:pt idx="315">
                  <c:v>91.901769999999999</c:v>
                </c:pt>
                <c:pt idx="316">
                  <c:v>91.879099999999994</c:v>
                </c:pt>
                <c:pt idx="317">
                  <c:v>91.853099999999998</c:v>
                </c:pt>
                <c:pt idx="318">
                  <c:v>91.829769999999996</c:v>
                </c:pt>
                <c:pt idx="319">
                  <c:v>91.798439999999999</c:v>
                </c:pt>
                <c:pt idx="320">
                  <c:v>91.779769999999999</c:v>
                </c:pt>
                <c:pt idx="321">
                  <c:v>91.749769999999998</c:v>
                </c:pt>
                <c:pt idx="322">
                  <c:v>91.731769999999997</c:v>
                </c:pt>
                <c:pt idx="323">
                  <c:v>91.696439999999996</c:v>
                </c:pt>
                <c:pt idx="324">
                  <c:v>91.677109999999999</c:v>
                </c:pt>
                <c:pt idx="325">
                  <c:v>91.655109999999993</c:v>
                </c:pt>
                <c:pt idx="326">
                  <c:v>91.624449999999996</c:v>
                </c:pt>
                <c:pt idx="327">
                  <c:v>91.603110000000001</c:v>
                </c:pt>
                <c:pt idx="328">
                  <c:v>91.585120000000003</c:v>
                </c:pt>
                <c:pt idx="329">
                  <c:v>91.563119999999998</c:v>
                </c:pt>
                <c:pt idx="330">
                  <c:v>91.49512</c:v>
                </c:pt>
                <c:pt idx="331">
                  <c:v>91.513120000000001</c:v>
                </c:pt>
                <c:pt idx="332">
                  <c:v>91.490449999999996</c:v>
                </c:pt>
                <c:pt idx="333">
                  <c:v>91.461119999999994</c:v>
                </c:pt>
                <c:pt idx="334">
                  <c:v>91.453789999999998</c:v>
                </c:pt>
                <c:pt idx="335">
                  <c:v>91.431120000000007</c:v>
                </c:pt>
                <c:pt idx="336">
                  <c:v>91.414460000000005</c:v>
                </c:pt>
                <c:pt idx="337">
                  <c:v>91.387789999999995</c:v>
                </c:pt>
                <c:pt idx="338">
                  <c:v>91.363789999999995</c:v>
                </c:pt>
                <c:pt idx="339">
                  <c:v>91.352459999999994</c:v>
                </c:pt>
                <c:pt idx="340">
                  <c:v>91.341800000000006</c:v>
                </c:pt>
                <c:pt idx="341">
                  <c:v>91.312460000000002</c:v>
                </c:pt>
                <c:pt idx="342">
                  <c:v>91.293800000000005</c:v>
                </c:pt>
                <c:pt idx="343">
                  <c:v>91.278469999999999</c:v>
                </c:pt>
                <c:pt idx="344">
                  <c:v>91.261129999999994</c:v>
                </c:pt>
                <c:pt idx="345">
                  <c:v>91.237799999999993</c:v>
                </c:pt>
                <c:pt idx="346">
                  <c:v>91.218469999999996</c:v>
                </c:pt>
                <c:pt idx="347">
                  <c:v>91.202470000000005</c:v>
                </c:pt>
                <c:pt idx="348">
                  <c:v>91.184470000000005</c:v>
                </c:pt>
                <c:pt idx="349">
                  <c:v>91.1738</c:v>
                </c:pt>
                <c:pt idx="350">
                  <c:v>91.160470000000004</c:v>
                </c:pt>
                <c:pt idx="351">
                  <c:v>91.141810000000007</c:v>
                </c:pt>
                <c:pt idx="352">
                  <c:v>91.127809999999997</c:v>
                </c:pt>
                <c:pt idx="353">
                  <c:v>91.116470000000007</c:v>
                </c:pt>
                <c:pt idx="354">
                  <c:v>91.107140000000001</c:v>
                </c:pt>
                <c:pt idx="355">
                  <c:v>91.090479999999999</c:v>
                </c:pt>
                <c:pt idx="356">
                  <c:v>91.078479999999999</c:v>
                </c:pt>
                <c:pt idx="357">
                  <c:v>91.051810000000003</c:v>
                </c:pt>
                <c:pt idx="358">
                  <c:v>91.052480000000003</c:v>
                </c:pt>
                <c:pt idx="359">
                  <c:v>91.034480000000002</c:v>
                </c:pt>
                <c:pt idx="360">
                  <c:v>91.031809999999993</c:v>
                </c:pt>
                <c:pt idx="361">
                  <c:v>91.024479999999997</c:v>
                </c:pt>
                <c:pt idx="362">
                  <c:v>91.015150000000006</c:v>
                </c:pt>
                <c:pt idx="363">
                  <c:v>91.006479999999996</c:v>
                </c:pt>
                <c:pt idx="364">
                  <c:v>90.991810000000001</c:v>
                </c:pt>
                <c:pt idx="365">
                  <c:v>90.975809999999996</c:v>
                </c:pt>
                <c:pt idx="366">
                  <c:v>90.972480000000004</c:v>
                </c:pt>
                <c:pt idx="367">
                  <c:v>90.946479999999994</c:v>
                </c:pt>
                <c:pt idx="368">
                  <c:v>90.945149999999998</c:v>
                </c:pt>
                <c:pt idx="369">
                  <c:v>90.932479999999998</c:v>
                </c:pt>
                <c:pt idx="370">
                  <c:v>90.925150000000002</c:v>
                </c:pt>
                <c:pt idx="371">
                  <c:v>90.911820000000006</c:v>
                </c:pt>
                <c:pt idx="372">
                  <c:v>90.905820000000006</c:v>
                </c:pt>
                <c:pt idx="373">
                  <c:v>90.897149999999996</c:v>
                </c:pt>
                <c:pt idx="374">
                  <c:v>90.885149999999996</c:v>
                </c:pt>
                <c:pt idx="375">
                  <c:v>90.869150000000005</c:v>
                </c:pt>
                <c:pt idx="376">
                  <c:v>90.865819999999999</c:v>
                </c:pt>
                <c:pt idx="377">
                  <c:v>90.854489999999998</c:v>
                </c:pt>
                <c:pt idx="378">
                  <c:v>90.843159999999997</c:v>
                </c:pt>
                <c:pt idx="379">
                  <c:v>90.843159999999997</c:v>
                </c:pt>
                <c:pt idx="380">
                  <c:v>90.832490000000007</c:v>
                </c:pt>
                <c:pt idx="381">
                  <c:v>90.814490000000006</c:v>
                </c:pt>
                <c:pt idx="382">
                  <c:v>90.811160000000001</c:v>
                </c:pt>
                <c:pt idx="383">
                  <c:v>90.806489999999997</c:v>
                </c:pt>
                <c:pt idx="384">
                  <c:v>90.79316</c:v>
                </c:pt>
                <c:pt idx="385">
                  <c:v>90.78716</c:v>
                </c:pt>
                <c:pt idx="386">
                  <c:v>90.783159999999995</c:v>
                </c:pt>
                <c:pt idx="387">
                  <c:v>90.772490000000005</c:v>
                </c:pt>
                <c:pt idx="388">
                  <c:v>90.763159999999999</c:v>
                </c:pt>
                <c:pt idx="389">
                  <c:v>90.751159999999999</c:v>
                </c:pt>
                <c:pt idx="390">
                  <c:v>90.749160000000003</c:v>
                </c:pt>
                <c:pt idx="391">
                  <c:v>90.741159999999994</c:v>
                </c:pt>
                <c:pt idx="392">
                  <c:v>90.736490000000003</c:v>
                </c:pt>
                <c:pt idx="393">
                  <c:v>90.732489999999999</c:v>
                </c:pt>
                <c:pt idx="394">
                  <c:v>90.721829999999997</c:v>
                </c:pt>
                <c:pt idx="395">
                  <c:v>90.712500000000006</c:v>
                </c:pt>
                <c:pt idx="396">
                  <c:v>90.712500000000006</c:v>
                </c:pt>
                <c:pt idx="397">
                  <c:v>90.705830000000006</c:v>
                </c:pt>
                <c:pt idx="398">
                  <c:v>90.700500000000005</c:v>
                </c:pt>
                <c:pt idx="399">
                  <c:v>90.693830000000005</c:v>
                </c:pt>
                <c:pt idx="400">
                  <c:v>90.6905</c:v>
                </c:pt>
                <c:pt idx="401">
                  <c:v>90.688500000000005</c:v>
                </c:pt>
                <c:pt idx="402">
                  <c:v>90.673829999999995</c:v>
                </c:pt>
                <c:pt idx="403">
                  <c:v>90.658500000000004</c:v>
                </c:pt>
                <c:pt idx="404">
                  <c:v>90.67183</c:v>
                </c:pt>
                <c:pt idx="405">
                  <c:v>90.652500000000003</c:v>
                </c:pt>
                <c:pt idx="406">
                  <c:v>90.653170000000003</c:v>
                </c:pt>
                <c:pt idx="407">
                  <c:v>90.644499999999994</c:v>
                </c:pt>
                <c:pt idx="408">
                  <c:v>90.639169999999993</c:v>
                </c:pt>
                <c:pt idx="409">
                  <c:v>90.631169999999997</c:v>
                </c:pt>
                <c:pt idx="410">
                  <c:v>90.627170000000007</c:v>
                </c:pt>
                <c:pt idx="411">
                  <c:v>90.614500000000007</c:v>
                </c:pt>
                <c:pt idx="412">
                  <c:v>90.616500000000002</c:v>
                </c:pt>
                <c:pt idx="413">
                  <c:v>90.614500000000007</c:v>
                </c:pt>
                <c:pt idx="414">
                  <c:v>90.601830000000007</c:v>
                </c:pt>
                <c:pt idx="415">
                  <c:v>90.595169999999996</c:v>
                </c:pt>
                <c:pt idx="416">
                  <c:v>90.593170000000001</c:v>
                </c:pt>
                <c:pt idx="417">
                  <c:v>90.586500000000001</c:v>
                </c:pt>
                <c:pt idx="418">
                  <c:v>90.577169999999995</c:v>
                </c:pt>
                <c:pt idx="419">
                  <c:v>90.576499999999996</c:v>
                </c:pt>
                <c:pt idx="420">
                  <c:v>90.569839999999999</c:v>
                </c:pt>
                <c:pt idx="421">
                  <c:v>90.567170000000004</c:v>
                </c:pt>
                <c:pt idx="422">
                  <c:v>90.557169999999999</c:v>
                </c:pt>
                <c:pt idx="423">
                  <c:v>90.549840000000003</c:v>
                </c:pt>
                <c:pt idx="424">
                  <c:v>90.551169999999999</c:v>
                </c:pt>
                <c:pt idx="425">
                  <c:v>90.529839999999993</c:v>
                </c:pt>
                <c:pt idx="426">
                  <c:v>90.512510000000006</c:v>
                </c:pt>
                <c:pt idx="427">
                  <c:v>90.523169999999993</c:v>
                </c:pt>
                <c:pt idx="428">
                  <c:v>90.530510000000007</c:v>
                </c:pt>
                <c:pt idx="429">
                  <c:v>90.518510000000006</c:v>
                </c:pt>
                <c:pt idx="430">
                  <c:v>90.513840000000002</c:v>
                </c:pt>
                <c:pt idx="431">
                  <c:v>90.509169999999997</c:v>
                </c:pt>
                <c:pt idx="432">
                  <c:v>90.494510000000005</c:v>
                </c:pt>
                <c:pt idx="433">
                  <c:v>90.489840000000001</c:v>
                </c:pt>
                <c:pt idx="434">
                  <c:v>90.475170000000006</c:v>
                </c:pt>
                <c:pt idx="435">
                  <c:v>90.485169999999997</c:v>
                </c:pt>
                <c:pt idx="436">
                  <c:v>90.475840000000005</c:v>
                </c:pt>
                <c:pt idx="437">
                  <c:v>90.47184</c:v>
                </c:pt>
                <c:pt idx="438">
                  <c:v>90.46584</c:v>
                </c:pt>
                <c:pt idx="439">
                  <c:v>90.460509999999999</c:v>
                </c:pt>
                <c:pt idx="440">
                  <c:v>90.456509999999994</c:v>
                </c:pt>
                <c:pt idx="441">
                  <c:v>90.447839999999999</c:v>
                </c:pt>
                <c:pt idx="442">
                  <c:v>90.437179999999998</c:v>
                </c:pt>
                <c:pt idx="443">
                  <c:v>90.434510000000003</c:v>
                </c:pt>
                <c:pt idx="444">
                  <c:v>90.429839999999999</c:v>
                </c:pt>
                <c:pt idx="445">
                  <c:v>90.417839999999998</c:v>
                </c:pt>
                <c:pt idx="446">
                  <c:v>90.416510000000002</c:v>
                </c:pt>
                <c:pt idx="447">
                  <c:v>90.409180000000006</c:v>
                </c:pt>
                <c:pt idx="448">
                  <c:v>90.400509999999997</c:v>
                </c:pt>
                <c:pt idx="449">
                  <c:v>90.390510000000006</c:v>
                </c:pt>
                <c:pt idx="450">
                  <c:v>90.383179999999996</c:v>
                </c:pt>
                <c:pt idx="451">
                  <c:v>90.379180000000005</c:v>
                </c:pt>
                <c:pt idx="452">
                  <c:v>90.37518</c:v>
                </c:pt>
                <c:pt idx="453">
                  <c:v>90.363849999999999</c:v>
                </c:pt>
                <c:pt idx="454">
                  <c:v>90.36318</c:v>
                </c:pt>
                <c:pt idx="455">
                  <c:v>90.351179999999999</c:v>
                </c:pt>
                <c:pt idx="456">
                  <c:v>90.343180000000004</c:v>
                </c:pt>
                <c:pt idx="457">
                  <c:v>90.336519999999993</c:v>
                </c:pt>
                <c:pt idx="458">
                  <c:v>90.327849999999998</c:v>
                </c:pt>
                <c:pt idx="459">
                  <c:v>90.316519999999997</c:v>
                </c:pt>
                <c:pt idx="460">
                  <c:v>90.305179999999993</c:v>
                </c:pt>
                <c:pt idx="461">
                  <c:v>90.302520000000001</c:v>
                </c:pt>
                <c:pt idx="462">
                  <c:v>90.296520000000001</c:v>
                </c:pt>
                <c:pt idx="463">
                  <c:v>90.287850000000006</c:v>
                </c:pt>
                <c:pt idx="464">
                  <c:v>90.273849999999996</c:v>
                </c:pt>
                <c:pt idx="465">
                  <c:v>90.265190000000004</c:v>
                </c:pt>
                <c:pt idx="466">
                  <c:v>90.25985</c:v>
                </c:pt>
                <c:pt idx="467">
                  <c:v>90.251189999999994</c:v>
                </c:pt>
                <c:pt idx="468">
                  <c:v>90.241849999999999</c:v>
                </c:pt>
                <c:pt idx="469">
                  <c:v>90.232519999999994</c:v>
                </c:pt>
                <c:pt idx="470">
                  <c:v>90.219189999999998</c:v>
                </c:pt>
                <c:pt idx="471">
                  <c:v>90.215190000000007</c:v>
                </c:pt>
                <c:pt idx="472">
                  <c:v>90.201189999999997</c:v>
                </c:pt>
                <c:pt idx="473">
                  <c:v>90.189859999999996</c:v>
                </c:pt>
                <c:pt idx="474">
                  <c:v>90.179190000000006</c:v>
                </c:pt>
                <c:pt idx="475">
                  <c:v>90.173860000000005</c:v>
                </c:pt>
                <c:pt idx="476">
                  <c:v>90.159859999999995</c:v>
                </c:pt>
                <c:pt idx="477">
                  <c:v>90.157859999999999</c:v>
                </c:pt>
                <c:pt idx="478">
                  <c:v>90.147189999999995</c:v>
                </c:pt>
                <c:pt idx="479">
                  <c:v>90.124529999999993</c:v>
                </c:pt>
                <c:pt idx="480">
                  <c:v>90.111859999999993</c:v>
                </c:pt>
                <c:pt idx="481">
                  <c:v>90.111859999999993</c:v>
                </c:pt>
                <c:pt idx="482">
                  <c:v>90.095860000000002</c:v>
                </c:pt>
                <c:pt idx="483">
                  <c:v>90.083200000000005</c:v>
                </c:pt>
                <c:pt idx="484">
                  <c:v>90.069860000000006</c:v>
                </c:pt>
                <c:pt idx="485">
                  <c:v>90.055199999999999</c:v>
                </c:pt>
                <c:pt idx="486">
                  <c:v>90.04786</c:v>
                </c:pt>
                <c:pt idx="487">
                  <c:v>90.029200000000003</c:v>
                </c:pt>
                <c:pt idx="488">
                  <c:v>90.017200000000003</c:v>
                </c:pt>
                <c:pt idx="489">
                  <c:v>90.006529999999998</c:v>
                </c:pt>
                <c:pt idx="490">
                  <c:v>90.015870000000007</c:v>
                </c:pt>
                <c:pt idx="491">
                  <c:v>89.989869999999996</c:v>
                </c:pt>
                <c:pt idx="492">
                  <c:v>89.979200000000006</c:v>
                </c:pt>
                <c:pt idx="493">
                  <c:v>89.95787</c:v>
                </c:pt>
                <c:pt idx="494">
                  <c:v>89.913870000000003</c:v>
                </c:pt>
                <c:pt idx="495">
                  <c:v>89.953199999999995</c:v>
                </c:pt>
                <c:pt idx="496">
                  <c:v>89.949200000000005</c:v>
                </c:pt>
                <c:pt idx="497">
                  <c:v>89.931870000000004</c:v>
                </c:pt>
                <c:pt idx="498">
                  <c:v>89.888540000000006</c:v>
                </c:pt>
                <c:pt idx="499">
                  <c:v>89.869209999999995</c:v>
                </c:pt>
                <c:pt idx="500">
                  <c:v>89.876540000000006</c:v>
                </c:pt>
                <c:pt idx="501">
                  <c:v>89.851209999999995</c:v>
                </c:pt>
                <c:pt idx="502">
                  <c:v>89.831209999999999</c:v>
                </c:pt>
                <c:pt idx="503">
                  <c:v>89.863870000000006</c:v>
                </c:pt>
                <c:pt idx="504">
                  <c:v>89.809209999999993</c:v>
                </c:pt>
                <c:pt idx="505">
                  <c:v>89.793210000000002</c:v>
                </c:pt>
                <c:pt idx="506">
                  <c:v>89.789879999999997</c:v>
                </c:pt>
                <c:pt idx="507">
                  <c:v>89.767880000000005</c:v>
                </c:pt>
                <c:pt idx="508">
                  <c:v>89.76388</c:v>
                </c:pt>
                <c:pt idx="509">
                  <c:v>89.740549999999999</c:v>
                </c:pt>
                <c:pt idx="510">
                  <c:v>89.735209999999995</c:v>
                </c:pt>
                <c:pt idx="511">
                  <c:v>89.701880000000003</c:v>
                </c:pt>
                <c:pt idx="512">
                  <c:v>89.685879999999997</c:v>
                </c:pt>
                <c:pt idx="513">
                  <c:v>89.678550000000001</c:v>
                </c:pt>
                <c:pt idx="514">
                  <c:v>89.663219999999995</c:v>
                </c:pt>
                <c:pt idx="515">
                  <c:v>89.658550000000005</c:v>
                </c:pt>
                <c:pt idx="516">
                  <c:v>89.637219999999999</c:v>
                </c:pt>
                <c:pt idx="517">
                  <c:v>89.626549999999995</c:v>
                </c:pt>
                <c:pt idx="518">
                  <c:v>89.599890000000002</c:v>
                </c:pt>
                <c:pt idx="519">
                  <c:v>89.593220000000002</c:v>
                </c:pt>
                <c:pt idx="520">
                  <c:v>89.585220000000007</c:v>
                </c:pt>
                <c:pt idx="521">
                  <c:v>89.567890000000006</c:v>
                </c:pt>
                <c:pt idx="522">
                  <c:v>89.553219999999996</c:v>
                </c:pt>
                <c:pt idx="523">
                  <c:v>89.537890000000004</c:v>
                </c:pt>
                <c:pt idx="524">
                  <c:v>89.534559999999999</c:v>
                </c:pt>
                <c:pt idx="525">
                  <c:v>89.521230000000003</c:v>
                </c:pt>
                <c:pt idx="526">
                  <c:v>89.509889999999999</c:v>
                </c:pt>
                <c:pt idx="527">
                  <c:v>89.487229999999997</c:v>
                </c:pt>
                <c:pt idx="528">
                  <c:v>89.471890000000002</c:v>
                </c:pt>
                <c:pt idx="529">
                  <c:v>89.481890000000007</c:v>
                </c:pt>
                <c:pt idx="530">
                  <c:v>89.458560000000006</c:v>
                </c:pt>
                <c:pt idx="531">
                  <c:v>89.433899999999994</c:v>
                </c:pt>
                <c:pt idx="532">
                  <c:v>89.427229999999994</c:v>
                </c:pt>
                <c:pt idx="533">
                  <c:v>89.410560000000004</c:v>
                </c:pt>
                <c:pt idx="534">
                  <c:v>89.393230000000003</c:v>
                </c:pt>
                <c:pt idx="535">
                  <c:v>89.383229999999998</c:v>
                </c:pt>
                <c:pt idx="536">
                  <c:v>89.375900000000001</c:v>
                </c:pt>
                <c:pt idx="537">
                  <c:v>89.357230000000001</c:v>
                </c:pt>
                <c:pt idx="538">
                  <c:v>89.355230000000006</c:v>
                </c:pt>
                <c:pt idx="539">
                  <c:v>89.337900000000005</c:v>
                </c:pt>
                <c:pt idx="540">
                  <c:v>89.331900000000005</c:v>
                </c:pt>
                <c:pt idx="541">
                  <c:v>89.311899999999994</c:v>
                </c:pt>
                <c:pt idx="542">
                  <c:v>89.293899999999994</c:v>
                </c:pt>
                <c:pt idx="543">
                  <c:v>89.291899999999998</c:v>
                </c:pt>
                <c:pt idx="544">
                  <c:v>89.275909999999996</c:v>
                </c:pt>
                <c:pt idx="545">
                  <c:v>89.264570000000006</c:v>
                </c:pt>
                <c:pt idx="546">
                  <c:v>89.257239999999996</c:v>
                </c:pt>
                <c:pt idx="547">
                  <c:v>89.227239999999995</c:v>
                </c:pt>
                <c:pt idx="548">
                  <c:v>89.215239999999994</c:v>
                </c:pt>
                <c:pt idx="549">
                  <c:v>89.207239999999999</c:v>
                </c:pt>
                <c:pt idx="550">
                  <c:v>89.183909999999997</c:v>
                </c:pt>
                <c:pt idx="551">
                  <c:v>89.175910000000002</c:v>
                </c:pt>
                <c:pt idx="552">
                  <c:v>89.171909999999997</c:v>
                </c:pt>
                <c:pt idx="553">
                  <c:v>89.15325</c:v>
                </c:pt>
                <c:pt idx="554">
                  <c:v>89.135909999999996</c:v>
                </c:pt>
                <c:pt idx="555">
                  <c:v>89.123249999999999</c:v>
                </c:pt>
                <c:pt idx="556">
                  <c:v>89.105909999999994</c:v>
                </c:pt>
                <c:pt idx="557">
                  <c:v>89.100579999999994</c:v>
                </c:pt>
                <c:pt idx="558">
                  <c:v>89.080579999999998</c:v>
                </c:pt>
                <c:pt idx="559">
                  <c:v>89.081919999999997</c:v>
                </c:pt>
                <c:pt idx="560">
                  <c:v>89.061250000000001</c:v>
                </c:pt>
                <c:pt idx="561">
                  <c:v>89.033919999999995</c:v>
                </c:pt>
                <c:pt idx="562">
                  <c:v>89.032579999999996</c:v>
                </c:pt>
                <c:pt idx="563">
                  <c:v>89.069249999999997</c:v>
                </c:pt>
                <c:pt idx="564">
                  <c:v>88.983919999999998</c:v>
                </c:pt>
                <c:pt idx="565">
                  <c:v>88.975250000000003</c:v>
                </c:pt>
                <c:pt idx="566">
                  <c:v>88.961259999999996</c:v>
                </c:pt>
                <c:pt idx="567">
                  <c:v>88.954589999999996</c:v>
                </c:pt>
                <c:pt idx="568">
                  <c:v>88.943259999999995</c:v>
                </c:pt>
                <c:pt idx="569">
                  <c:v>88.923259999999999</c:v>
                </c:pt>
                <c:pt idx="570">
                  <c:v>88.912589999999994</c:v>
                </c:pt>
                <c:pt idx="571">
                  <c:v>88.90992</c:v>
                </c:pt>
                <c:pt idx="572">
                  <c:v>88.880589999999998</c:v>
                </c:pt>
                <c:pt idx="573">
                  <c:v>88.867260000000002</c:v>
                </c:pt>
                <c:pt idx="574">
                  <c:v>88.863259999999997</c:v>
                </c:pt>
                <c:pt idx="575">
                  <c:v>88.851259999999996</c:v>
                </c:pt>
                <c:pt idx="576">
                  <c:v>88.82593</c:v>
                </c:pt>
                <c:pt idx="577">
                  <c:v>88.814599999999999</c:v>
                </c:pt>
                <c:pt idx="578">
                  <c:v>88.793930000000003</c:v>
                </c:pt>
                <c:pt idx="579">
                  <c:v>88.775930000000002</c:v>
                </c:pt>
                <c:pt idx="580">
                  <c:v>88.767269999999996</c:v>
                </c:pt>
                <c:pt idx="581">
                  <c:v>88.747929999999997</c:v>
                </c:pt>
                <c:pt idx="582">
                  <c:v>88.737269999999995</c:v>
                </c:pt>
                <c:pt idx="583">
                  <c:v>88.712599999999995</c:v>
                </c:pt>
                <c:pt idx="584">
                  <c:v>88.698599999999999</c:v>
                </c:pt>
                <c:pt idx="585">
                  <c:v>88.681269999999998</c:v>
                </c:pt>
                <c:pt idx="586">
                  <c:v>88.665940000000006</c:v>
                </c:pt>
                <c:pt idx="587">
                  <c:v>88.648610000000005</c:v>
                </c:pt>
                <c:pt idx="588">
                  <c:v>88.637270000000001</c:v>
                </c:pt>
                <c:pt idx="589">
                  <c:v>88.617270000000005</c:v>
                </c:pt>
                <c:pt idx="590">
                  <c:v>88.609269999999995</c:v>
                </c:pt>
                <c:pt idx="591">
                  <c:v>88.593940000000003</c:v>
                </c:pt>
                <c:pt idx="592">
                  <c:v>88.572609999999997</c:v>
                </c:pt>
                <c:pt idx="593">
                  <c:v>88.560609999999997</c:v>
                </c:pt>
                <c:pt idx="594">
                  <c:v>88.527280000000005</c:v>
                </c:pt>
                <c:pt idx="595">
                  <c:v>88.524609999999996</c:v>
                </c:pt>
                <c:pt idx="596">
                  <c:v>88.508610000000004</c:v>
                </c:pt>
                <c:pt idx="597">
                  <c:v>88.497950000000003</c:v>
                </c:pt>
                <c:pt idx="598">
                  <c:v>88.467950000000002</c:v>
                </c:pt>
                <c:pt idx="599">
                  <c:v>88.458619999999996</c:v>
                </c:pt>
                <c:pt idx="600">
                  <c:v>88.43262</c:v>
                </c:pt>
                <c:pt idx="601">
                  <c:v>88.422619999999995</c:v>
                </c:pt>
                <c:pt idx="602">
                  <c:v>88.405950000000004</c:v>
                </c:pt>
                <c:pt idx="603">
                  <c:v>88.382620000000003</c:v>
                </c:pt>
                <c:pt idx="604">
                  <c:v>88.374619999999993</c:v>
                </c:pt>
                <c:pt idx="605">
                  <c:v>88.350620000000006</c:v>
                </c:pt>
                <c:pt idx="606">
                  <c:v>88.333290000000005</c:v>
                </c:pt>
                <c:pt idx="607">
                  <c:v>88.321960000000004</c:v>
                </c:pt>
                <c:pt idx="608">
                  <c:v>88.303290000000004</c:v>
                </c:pt>
                <c:pt idx="609">
                  <c:v>88.293289999999999</c:v>
                </c:pt>
                <c:pt idx="610">
                  <c:v>88.267960000000002</c:v>
                </c:pt>
                <c:pt idx="611">
                  <c:v>88.255290000000002</c:v>
                </c:pt>
                <c:pt idx="612">
                  <c:v>88.236630000000005</c:v>
                </c:pt>
                <c:pt idx="613">
                  <c:v>88.207300000000004</c:v>
                </c:pt>
                <c:pt idx="614">
                  <c:v>88.193960000000004</c:v>
                </c:pt>
                <c:pt idx="615">
                  <c:v>88.180629999999994</c:v>
                </c:pt>
                <c:pt idx="616">
                  <c:v>88.169960000000003</c:v>
                </c:pt>
                <c:pt idx="617">
                  <c:v>88.151970000000006</c:v>
                </c:pt>
                <c:pt idx="618">
                  <c:v>88.132630000000006</c:v>
                </c:pt>
                <c:pt idx="619">
                  <c:v>88.118629999999996</c:v>
                </c:pt>
                <c:pt idx="620">
                  <c:v>88.10463</c:v>
                </c:pt>
                <c:pt idx="621">
                  <c:v>88.075969999999998</c:v>
                </c:pt>
                <c:pt idx="622">
                  <c:v>88.073970000000003</c:v>
                </c:pt>
                <c:pt idx="623">
                  <c:v>88.054640000000006</c:v>
                </c:pt>
                <c:pt idx="624">
                  <c:v>88.035970000000006</c:v>
                </c:pt>
                <c:pt idx="625">
                  <c:v>88.02131</c:v>
                </c:pt>
                <c:pt idx="626">
                  <c:v>88.011970000000005</c:v>
                </c:pt>
                <c:pt idx="627">
                  <c:v>87.993970000000004</c:v>
                </c:pt>
                <c:pt idx="628">
                  <c:v>87.982640000000004</c:v>
                </c:pt>
                <c:pt idx="629">
                  <c:v>87.963310000000007</c:v>
                </c:pt>
                <c:pt idx="630">
                  <c:v>87.939980000000006</c:v>
                </c:pt>
                <c:pt idx="631">
                  <c:v>87.92398</c:v>
                </c:pt>
                <c:pt idx="632">
                  <c:v>87.921310000000005</c:v>
                </c:pt>
                <c:pt idx="633">
                  <c:v>87.922640000000001</c:v>
                </c:pt>
                <c:pt idx="634">
                  <c:v>87.89331</c:v>
                </c:pt>
                <c:pt idx="635">
                  <c:v>87.868650000000002</c:v>
                </c:pt>
                <c:pt idx="636">
                  <c:v>87.863309999999998</c:v>
                </c:pt>
                <c:pt idx="637">
                  <c:v>87.843980000000002</c:v>
                </c:pt>
                <c:pt idx="638">
                  <c:v>87.828649999999996</c:v>
                </c:pt>
                <c:pt idx="639">
                  <c:v>87.815979999999996</c:v>
                </c:pt>
                <c:pt idx="640">
                  <c:v>87.803319999999999</c:v>
                </c:pt>
                <c:pt idx="641">
                  <c:v>87.777320000000003</c:v>
                </c:pt>
                <c:pt idx="642">
                  <c:v>87.777990000000003</c:v>
                </c:pt>
                <c:pt idx="643">
                  <c:v>87.756649999999993</c:v>
                </c:pt>
                <c:pt idx="644">
                  <c:v>87.745320000000007</c:v>
                </c:pt>
                <c:pt idx="645">
                  <c:v>87.732650000000007</c:v>
                </c:pt>
                <c:pt idx="646">
                  <c:v>87.715990000000005</c:v>
                </c:pt>
                <c:pt idx="647">
                  <c:v>87.700659999999999</c:v>
                </c:pt>
                <c:pt idx="648">
                  <c:v>87.673320000000004</c:v>
                </c:pt>
                <c:pt idx="649">
                  <c:v>87.668660000000003</c:v>
                </c:pt>
                <c:pt idx="650">
                  <c:v>87.655990000000003</c:v>
                </c:pt>
                <c:pt idx="651">
                  <c:v>87.644660000000002</c:v>
                </c:pt>
                <c:pt idx="652">
                  <c:v>87.629990000000006</c:v>
                </c:pt>
                <c:pt idx="653">
                  <c:v>87.613330000000005</c:v>
                </c:pt>
                <c:pt idx="654">
                  <c:v>87.607990000000001</c:v>
                </c:pt>
                <c:pt idx="655">
                  <c:v>87.589330000000004</c:v>
                </c:pt>
                <c:pt idx="656">
                  <c:v>87.570660000000004</c:v>
                </c:pt>
                <c:pt idx="657">
                  <c:v>87.555329999999998</c:v>
                </c:pt>
                <c:pt idx="658">
                  <c:v>87.554659999999998</c:v>
                </c:pt>
                <c:pt idx="659">
                  <c:v>87.531999999999996</c:v>
                </c:pt>
                <c:pt idx="660">
                  <c:v>87.519329999999997</c:v>
                </c:pt>
                <c:pt idx="661">
                  <c:v>87.507329999999996</c:v>
                </c:pt>
                <c:pt idx="662">
                  <c:v>87.494</c:v>
                </c:pt>
                <c:pt idx="663">
                  <c:v>87.483999999999995</c:v>
                </c:pt>
                <c:pt idx="664">
                  <c:v>87.476669999999999</c:v>
                </c:pt>
                <c:pt idx="665">
                  <c:v>87.456000000000003</c:v>
                </c:pt>
                <c:pt idx="666">
                  <c:v>87.456670000000003</c:v>
                </c:pt>
                <c:pt idx="667">
                  <c:v>87.438000000000002</c:v>
                </c:pt>
                <c:pt idx="668">
                  <c:v>87.432670000000002</c:v>
                </c:pt>
                <c:pt idx="669">
                  <c:v>87.415999999999997</c:v>
                </c:pt>
                <c:pt idx="670">
                  <c:v>87.404669999999996</c:v>
                </c:pt>
                <c:pt idx="671">
                  <c:v>87.398669999999996</c:v>
                </c:pt>
                <c:pt idx="672">
                  <c:v>87.37867</c:v>
                </c:pt>
                <c:pt idx="673">
                  <c:v>87.378010000000003</c:v>
                </c:pt>
                <c:pt idx="674">
                  <c:v>87.356669999999994</c:v>
                </c:pt>
                <c:pt idx="675">
                  <c:v>87.340680000000006</c:v>
                </c:pt>
                <c:pt idx="676">
                  <c:v>87.334680000000006</c:v>
                </c:pt>
                <c:pt idx="677">
                  <c:v>87.323340000000002</c:v>
                </c:pt>
                <c:pt idx="678">
                  <c:v>87.319339999999997</c:v>
                </c:pt>
                <c:pt idx="679">
                  <c:v>87.298680000000004</c:v>
                </c:pt>
                <c:pt idx="680">
                  <c:v>87.296679999999995</c:v>
                </c:pt>
                <c:pt idx="681">
                  <c:v>87.283339999999995</c:v>
                </c:pt>
                <c:pt idx="682">
                  <c:v>87.275350000000003</c:v>
                </c:pt>
                <c:pt idx="683">
                  <c:v>87.256010000000003</c:v>
                </c:pt>
                <c:pt idx="684">
                  <c:v>87.258009999999999</c:v>
                </c:pt>
                <c:pt idx="685">
                  <c:v>87.246679999999998</c:v>
                </c:pt>
                <c:pt idx="686">
                  <c:v>87.237350000000006</c:v>
                </c:pt>
                <c:pt idx="687">
                  <c:v>87.226010000000002</c:v>
                </c:pt>
                <c:pt idx="688">
                  <c:v>87.218019999999996</c:v>
                </c:pt>
                <c:pt idx="689">
                  <c:v>87.20402</c:v>
                </c:pt>
                <c:pt idx="690">
                  <c:v>87.19068</c:v>
                </c:pt>
                <c:pt idx="691">
                  <c:v>87.186679999999996</c:v>
                </c:pt>
                <c:pt idx="692">
                  <c:v>87.179349999999999</c:v>
                </c:pt>
                <c:pt idx="693">
                  <c:v>87.172020000000003</c:v>
                </c:pt>
                <c:pt idx="694">
                  <c:v>87.154020000000003</c:v>
                </c:pt>
                <c:pt idx="695">
                  <c:v>87.160020000000003</c:v>
                </c:pt>
                <c:pt idx="696">
                  <c:v>87.132689999999997</c:v>
                </c:pt>
                <c:pt idx="697">
                  <c:v>87.132689999999997</c:v>
                </c:pt>
                <c:pt idx="698">
                  <c:v>87.124020000000002</c:v>
                </c:pt>
                <c:pt idx="699">
                  <c:v>87.115350000000007</c:v>
                </c:pt>
                <c:pt idx="700">
                  <c:v>87.107349999999997</c:v>
                </c:pt>
                <c:pt idx="701">
                  <c:v>87.09402</c:v>
                </c:pt>
                <c:pt idx="702">
                  <c:v>87.089359999999999</c:v>
                </c:pt>
                <c:pt idx="703">
                  <c:v>87.079359999999994</c:v>
                </c:pt>
                <c:pt idx="704">
                  <c:v>87.07002</c:v>
                </c:pt>
                <c:pt idx="705">
                  <c:v>87.063360000000003</c:v>
                </c:pt>
                <c:pt idx="706">
                  <c:v>87.054019999999994</c:v>
                </c:pt>
                <c:pt idx="707">
                  <c:v>87.041359999999997</c:v>
                </c:pt>
                <c:pt idx="708">
                  <c:v>87.032020000000003</c:v>
                </c:pt>
                <c:pt idx="709">
                  <c:v>87.034019999999998</c:v>
                </c:pt>
                <c:pt idx="710">
                  <c:v>87.024029999999996</c:v>
                </c:pt>
                <c:pt idx="711">
                  <c:v>87.006690000000006</c:v>
                </c:pt>
                <c:pt idx="712">
                  <c:v>87.00403</c:v>
                </c:pt>
                <c:pt idx="713">
                  <c:v>86.994690000000006</c:v>
                </c:pt>
                <c:pt idx="714">
                  <c:v>86.987359999999995</c:v>
                </c:pt>
                <c:pt idx="715">
                  <c:v>86.980029999999999</c:v>
                </c:pt>
                <c:pt idx="716">
                  <c:v>86.97869</c:v>
                </c:pt>
                <c:pt idx="717">
                  <c:v>86.968699999999998</c:v>
                </c:pt>
                <c:pt idx="718">
                  <c:v>86.960700000000003</c:v>
                </c:pt>
                <c:pt idx="719">
                  <c:v>86.951359999999994</c:v>
                </c:pt>
                <c:pt idx="720">
                  <c:v>86.948030000000003</c:v>
                </c:pt>
                <c:pt idx="721">
                  <c:v>86.936030000000002</c:v>
                </c:pt>
                <c:pt idx="722">
                  <c:v>86.924700000000001</c:v>
                </c:pt>
                <c:pt idx="723">
                  <c:v>86.915360000000007</c:v>
                </c:pt>
                <c:pt idx="724">
                  <c:v>86.912030000000001</c:v>
                </c:pt>
                <c:pt idx="725">
                  <c:v>86.908029999999997</c:v>
                </c:pt>
                <c:pt idx="726">
                  <c:v>86.8947</c:v>
                </c:pt>
                <c:pt idx="727">
                  <c:v>86.883369999999999</c:v>
                </c:pt>
                <c:pt idx="728">
                  <c:v>86.879369999999994</c:v>
                </c:pt>
                <c:pt idx="729">
                  <c:v>86.872699999999995</c:v>
                </c:pt>
                <c:pt idx="730">
                  <c:v>86.858699999999999</c:v>
                </c:pt>
                <c:pt idx="731">
                  <c:v>86.853369999999998</c:v>
                </c:pt>
                <c:pt idx="732">
                  <c:v>86.849369999999993</c:v>
                </c:pt>
                <c:pt idx="733">
                  <c:v>86.838040000000007</c:v>
                </c:pt>
                <c:pt idx="734">
                  <c:v>86.833370000000002</c:v>
                </c:pt>
                <c:pt idx="735">
                  <c:v>86.819370000000006</c:v>
                </c:pt>
                <c:pt idx="736">
                  <c:v>86.808700000000002</c:v>
                </c:pt>
                <c:pt idx="737">
                  <c:v>86.79804</c:v>
                </c:pt>
                <c:pt idx="738">
                  <c:v>86.788700000000006</c:v>
                </c:pt>
                <c:pt idx="739">
                  <c:v>86.78004</c:v>
                </c:pt>
                <c:pt idx="740">
                  <c:v>86.774709999999999</c:v>
                </c:pt>
                <c:pt idx="741">
                  <c:v>86.764039999999994</c:v>
                </c:pt>
                <c:pt idx="742">
                  <c:v>86.756039999999999</c:v>
                </c:pt>
                <c:pt idx="743">
                  <c:v>86.743369999999999</c:v>
                </c:pt>
                <c:pt idx="744">
                  <c:v>86.737369999999999</c:v>
                </c:pt>
                <c:pt idx="745">
                  <c:v>86.726709999999997</c:v>
                </c:pt>
                <c:pt idx="746">
                  <c:v>86.719369999999998</c:v>
                </c:pt>
                <c:pt idx="747">
                  <c:v>86.706710000000001</c:v>
                </c:pt>
                <c:pt idx="748">
                  <c:v>86.690039999999996</c:v>
                </c:pt>
                <c:pt idx="749">
                  <c:v>86.68938</c:v>
                </c:pt>
                <c:pt idx="750">
                  <c:v>86.680710000000005</c:v>
                </c:pt>
                <c:pt idx="751">
                  <c:v>86.678039999999996</c:v>
                </c:pt>
                <c:pt idx="752">
                  <c:v>86.65804</c:v>
                </c:pt>
                <c:pt idx="753">
                  <c:v>86.642049999999998</c:v>
                </c:pt>
                <c:pt idx="754">
                  <c:v>86.636049999999997</c:v>
                </c:pt>
                <c:pt idx="755">
                  <c:v>86.628050000000002</c:v>
                </c:pt>
                <c:pt idx="756">
                  <c:v>86.610709999999997</c:v>
                </c:pt>
                <c:pt idx="757">
                  <c:v>86.616709999999998</c:v>
                </c:pt>
                <c:pt idx="758">
                  <c:v>86.594710000000006</c:v>
                </c:pt>
                <c:pt idx="759">
                  <c:v>86.581379999999996</c:v>
                </c:pt>
                <c:pt idx="760">
                  <c:v>86.570719999999994</c:v>
                </c:pt>
                <c:pt idx="761">
                  <c:v>86.544049999999999</c:v>
                </c:pt>
                <c:pt idx="762">
                  <c:v>86.548720000000003</c:v>
                </c:pt>
                <c:pt idx="763">
                  <c:v>86.538049999999998</c:v>
                </c:pt>
                <c:pt idx="764">
                  <c:v>86.525390000000002</c:v>
                </c:pt>
                <c:pt idx="765">
                  <c:v>86.514049999999997</c:v>
                </c:pt>
                <c:pt idx="766">
                  <c:v>86.500050000000002</c:v>
                </c:pt>
                <c:pt idx="767">
                  <c:v>86.48272</c:v>
                </c:pt>
                <c:pt idx="768">
                  <c:v>86.478719999999996</c:v>
                </c:pt>
                <c:pt idx="769">
                  <c:v>86.464060000000003</c:v>
                </c:pt>
                <c:pt idx="770">
                  <c:v>86.466059999999999</c:v>
                </c:pt>
                <c:pt idx="771">
                  <c:v>86.431389999999993</c:v>
                </c:pt>
                <c:pt idx="772">
                  <c:v>86.417389999999997</c:v>
                </c:pt>
                <c:pt idx="773">
                  <c:v>86.410060000000001</c:v>
                </c:pt>
                <c:pt idx="774">
                  <c:v>86.397390000000001</c:v>
                </c:pt>
                <c:pt idx="775">
                  <c:v>86.390730000000005</c:v>
                </c:pt>
                <c:pt idx="776">
                  <c:v>86.371390000000005</c:v>
                </c:pt>
                <c:pt idx="777">
                  <c:v>86.359390000000005</c:v>
                </c:pt>
                <c:pt idx="778">
                  <c:v>86.341399999999993</c:v>
                </c:pt>
                <c:pt idx="779">
                  <c:v>86.326059999999998</c:v>
                </c:pt>
                <c:pt idx="780">
                  <c:v>86.320059999999998</c:v>
                </c:pt>
                <c:pt idx="781">
                  <c:v>86.299400000000006</c:v>
                </c:pt>
                <c:pt idx="782">
                  <c:v>86.284059999999997</c:v>
                </c:pt>
                <c:pt idx="783">
                  <c:v>86.2774</c:v>
                </c:pt>
                <c:pt idx="784">
                  <c:v>86.254729999999995</c:v>
                </c:pt>
                <c:pt idx="785">
                  <c:v>86.243399999999994</c:v>
                </c:pt>
                <c:pt idx="786">
                  <c:v>86.228070000000002</c:v>
                </c:pt>
                <c:pt idx="787">
                  <c:v>86.215400000000002</c:v>
                </c:pt>
                <c:pt idx="788">
                  <c:v>86.202070000000006</c:v>
                </c:pt>
                <c:pt idx="789">
                  <c:v>86.189400000000006</c:v>
                </c:pt>
                <c:pt idx="790">
                  <c:v>86.16807</c:v>
                </c:pt>
                <c:pt idx="791">
                  <c:v>86.155410000000003</c:v>
                </c:pt>
                <c:pt idx="792">
                  <c:v>86.134069999999994</c:v>
                </c:pt>
                <c:pt idx="793">
                  <c:v>86.122739999999993</c:v>
                </c:pt>
                <c:pt idx="794">
                  <c:v>86.105410000000006</c:v>
                </c:pt>
                <c:pt idx="795">
                  <c:v>86.093410000000006</c:v>
                </c:pt>
                <c:pt idx="796">
                  <c:v>86.057410000000004</c:v>
                </c:pt>
                <c:pt idx="797">
                  <c:v>86.049409999999995</c:v>
                </c:pt>
                <c:pt idx="798">
                  <c:v>86.025409999999994</c:v>
                </c:pt>
                <c:pt idx="799">
                  <c:v>86.015410000000003</c:v>
                </c:pt>
                <c:pt idx="800">
                  <c:v>85.990080000000006</c:v>
                </c:pt>
                <c:pt idx="801">
                  <c:v>85.982749999999996</c:v>
                </c:pt>
                <c:pt idx="802">
                  <c:v>85.96275</c:v>
                </c:pt>
                <c:pt idx="803">
                  <c:v>85.948750000000004</c:v>
                </c:pt>
                <c:pt idx="804">
                  <c:v>85.933419999999998</c:v>
                </c:pt>
                <c:pt idx="805">
                  <c:v>85.907420000000002</c:v>
                </c:pt>
                <c:pt idx="806">
                  <c:v>85.888090000000005</c:v>
                </c:pt>
                <c:pt idx="807">
                  <c:v>85.87209</c:v>
                </c:pt>
                <c:pt idx="808">
                  <c:v>85.850089999999994</c:v>
                </c:pt>
                <c:pt idx="809">
                  <c:v>85.828760000000003</c:v>
                </c:pt>
                <c:pt idx="810">
                  <c:v>85.812089999999998</c:v>
                </c:pt>
                <c:pt idx="811">
                  <c:v>85.790760000000006</c:v>
                </c:pt>
                <c:pt idx="812">
                  <c:v>85.76943</c:v>
                </c:pt>
                <c:pt idx="813">
                  <c:v>85.752759999999995</c:v>
                </c:pt>
                <c:pt idx="814">
                  <c:v>85.730090000000004</c:v>
                </c:pt>
                <c:pt idx="815">
                  <c:v>85.706100000000006</c:v>
                </c:pt>
                <c:pt idx="816">
                  <c:v>85.689430000000002</c:v>
                </c:pt>
                <c:pt idx="817">
                  <c:v>85.671430000000001</c:v>
                </c:pt>
                <c:pt idx="818">
                  <c:v>85.640770000000003</c:v>
                </c:pt>
                <c:pt idx="819">
                  <c:v>85.628770000000003</c:v>
                </c:pt>
                <c:pt idx="820">
                  <c:v>85.607429999999994</c:v>
                </c:pt>
                <c:pt idx="821">
                  <c:v>85.580770000000001</c:v>
                </c:pt>
                <c:pt idx="822">
                  <c:v>85.560770000000005</c:v>
                </c:pt>
                <c:pt idx="823">
                  <c:v>85.527439999999999</c:v>
                </c:pt>
                <c:pt idx="824">
                  <c:v>85.516769999999994</c:v>
                </c:pt>
                <c:pt idx="825">
                  <c:v>85.490110000000001</c:v>
                </c:pt>
                <c:pt idx="826">
                  <c:v>85.464110000000005</c:v>
                </c:pt>
                <c:pt idx="827">
                  <c:v>85.456109999999995</c:v>
                </c:pt>
                <c:pt idx="828">
                  <c:v>85.415440000000004</c:v>
                </c:pt>
                <c:pt idx="829">
                  <c:v>85.402109999999993</c:v>
                </c:pt>
                <c:pt idx="830">
                  <c:v>85.375450000000001</c:v>
                </c:pt>
                <c:pt idx="831">
                  <c:v>85.349450000000004</c:v>
                </c:pt>
                <c:pt idx="832">
                  <c:v>85.336119999999994</c:v>
                </c:pt>
                <c:pt idx="833">
                  <c:v>85.296779999999998</c:v>
                </c:pt>
                <c:pt idx="834">
                  <c:v>85.267449999999997</c:v>
                </c:pt>
                <c:pt idx="835">
                  <c:v>85.268789999999996</c:v>
                </c:pt>
                <c:pt idx="836">
                  <c:v>85.196119999999993</c:v>
                </c:pt>
                <c:pt idx="837">
                  <c:v>85.167460000000005</c:v>
                </c:pt>
                <c:pt idx="838">
                  <c:v>85.176119999999997</c:v>
                </c:pt>
                <c:pt idx="839">
                  <c:v>85.14479</c:v>
                </c:pt>
                <c:pt idx="840">
                  <c:v>85.090130000000002</c:v>
                </c:pt>
                <c:pt idx="841">
                  <c:v>85.092129999999997</c:v>
                </c:pt>
                <c:pt idx="842">
                  <c:v>85.062129999999996</c:v>
                </c:pt>
                <c:pt idx="843">
                  <c:v>85.031459999999996</c:v>
                </c:pt>
                <c:pt idx="844">
                  <c:v>85.010130000000004</c:v>
                </c:pt>
                <c:pt idx="845">
                  <c:v>84.979470000000006</c:v>
                </c:pt>
                <c:pt idx="846">
                  <c:v>84.950800000000001</c:v>
                </c:pt>
                <c:pt idx="847">
                  <c:v>84.922139999999999</c:v>
                </c:pt>
                <c:pt idx="848">
                  <c:v>84.894139999999993</c:v>
                </c:pt>
                <c:pt idx="849">
                  <c:v>84.862139999999997</c:v>
                </c:pt>
                <c:pt idx="850">
                  <c:v>84.835480000000004</c:v>
                </c:pt>
                <c:pt idx="851">
                  <c:v>84.810140000000004</c:v>
                </c:pt>
                <c:pt idx="852">
                  <c:v>84.775480000000002</c:v>
                </c:pt>
                <c:pt idx="853">
                  <c:v>84.750810000000001</c:v>
                </c:pt>
                <c:pt idx="854">
                  <c:v>84.696820000000002</c:v>
                </c:pt>
                <c:pt idx="855">
                  <c:v>84.673479999999998</c:v>
                </c:pt>
                <c:pt idx="856">
                  <c:v>84.647490000000005</c:v>
                </c:pt>
                <c:pt idx="857">
                  <c:v>84.606819999999999</c:v>
                </c:pt>
                <c:pt idx="858">
                  <c:v>84.578159999999997</c:v>
                </c:pt>
                <c:pt idx="859">
                  <c:v>84.552160000000001</c:v>
                </c:pt>
                <c:pt idx="860">
                  <c:v>84.516159999999999</c:v>
                </c:pt>
                <c:pt idx="861">
                  <c:v>84.466160000000002</c:v>
                </c:pt>
                <c:pt idx="862">
                  <c:v>84.445499999999996</c:v>
                </c:pt>
                <c:pt idx="863">
                  <c:v>84.409499999999994</c:v>
                </c:pt>
                <c:pt idx="864">
                  <c:v>84.368830000000003</c:v>
                </c:pt>
                <c:pt idx="865">
                  <c:v>84.327500000000001</c:v>
                </c:pt>
                <c:pt idx="866">
                  <c:v>84.295500000000004</c:v>
                </c:pt>
                <c:pt idx="867">
                  <c:v>84.244839999999996</c:v>
                </c:pt>
                <c:pt idx="868">
                  <c:v>84.210179999999994</c:v>
                </c:pt>
                <c:pt idx="869">
                  <c:v>84.171509999999998</c:v>
                </c:pt>
                <c:pt idx="870">
                  <c:v>84.132180000000005</c:v>
                </c:pt>
                <c:pt idx="871">
                  <c:v>84.081519999999998</c:v>
                </c:pt>
                <c:pt idx="872">
                  <c:v>84.036850000000001</c:v>
                </c:pt>
                <c:pt idx="873">
                  <c:v>83.986850000000004</c:v>
                </c:pt>
                <c:pt idx="874">
                  <c:v>83.942859999999996</c:v>
                </c:pt>
                <c:pt idx="875">
                  <c:v>83.890860000000004</c:v>
                </c:pt>
                <c:pt idx="876">
                  <c:v>83.842200000000005</c:v>
                </c:pt>
                <c:pt idx="877">
                  <c:v>83.796859999999995</c:v>
                </c:pt>
                <c:pt idx="878">
                  <c:v>83.732200000000006</c:v>
                </c:pt>
                <c:pt idx="879">
                  <c:v>83.679540000000003</c:v>
                </c:pt>
                <c:pt idx="880">
                  <c:v>83.627539999999996</c:v>
                </c:pt>
                <c:pt idx="881">
                  <c:v>83.565539999999999</c:v>
                </c:pt>
                <c:pt idx="882">
                  <c:v>83.515550000000005</c:v>
                </c:pt>
                <c:pt idx="883">
                  <c:v>83.452879999999993</c:v>
                </c:pt>
                <c:pt idx="884">
                  <c:v>83.382890000000003</c:v>
                </c:pt>
                <c:pt idx="885">
                  <c:v>83.327560000000005</c:v>
                </c:pt>
                <c:pt idx="886">
                  <c:v>83.260890000000003</c:v>
                </c:pt>
                <c:pt idx="887">
                  <c:v>83.201560000000001</c:v>
                </c:pt>
                <c:pt idx="888">
                  <c:v>83.128230000000002</c:v>
                </c:pt>
                <c:pt idx="889">
                  <c:v>83.062240000000003</c:v>
                </c:pt>
                <c:pt idx="890">
                  <c:v>82.984909999999999</c:v>
                </c:pt>
                <c:pt idx="891">
                  <c:v>82.932910000000007</c:v>
                </c:pt>
                <c:pt idx="892">
                  <c:v>82.855580000000003</c:v>
                </c:pt>
                <c:pt idx="893">
                  <c:v>82.774249999999995</c:v>
                </c:pt>
                <c:pt idx="894">
                  <c:v>82.711590000000001</c:v>
                </c:pt>
                <c:pt idx="895">
                  <c:v>82.633589999999998</c:v>
                </c:pt>
                <c:pt idx="896">
                  <c:v>82.566929999999999</c:v>
                </c:pt>
                <c:pt idx="897">
                  <c:v>82.48827</c:v>
                </c:pt>
                <c:pt idx="898">
                  <c:v>82.416269999999997</c:v>
                </c:pt>
                <c:pt idx="899">
                  <c:v>82.330280000000002</c:v>
                </c:pt>
                <c:pt idx="900">
                  <c:v>82.238950000000003</c:v>
                </c:pt>
                <c:pt idx="901">
                  <c:v>82.198949999999996</c:v>
                </c:pt>
                <c:pt idx="902">
                  <c:v>82.100949999999997</c:v>
                </c:pt>
                <c:pt idx="903">
                  <c:v>82.014960000000002</c:v>
                </c:pt>
                <c:pt idx="904">
                  <c:v>81.929630000000003</c:v>
                </c:pt>
                <c:pt idx="905">
                  <c:v>81.844970000000004</c:v>
                </c:pt>
                <c:pt idx="906">
                  <c:v>81.763639999999995</c:v>
                </c:pt>
                <c:pt idx="907">
                  <c:v>81.672979999999995</c:v>
                </c:pt>
                <c:pt idx="908">
                  <c:v>81.586979999999997</c:v>
                </c:pt>
                <c:pt idx="909">
                  <c:v>81.482320000000001</c:v>
                </c:pt>
                <c:pt idx="910">
                  <c:v>81.407660000000007</c:v>
                </c:pt>
                <c:pt idx="911">
                  <c:v>81.320999999999998</c:v>
                </c:pt>
                <c:pt idx="912">
                  <c:v>81.221670000000003</c:v>
                </c:pt>
                <c:pt idx="913">
                  <c:v>81.127009999999999</c:v>
                </c:pt>
                <c:pt idx="914">
                  <c:v>81.046340000000001</c:v>
                </c:pt>
                <c:pt idx="915">
                  <c:v>80.943680000000001</c:v>
                </c:pt>
                <c:pt idx="916">
                  <c:v>80.852350000000001</c:v>
                </c:pt>
                <c:pt idx="917">
                  <c:v>80.755690000000001</c:v>
                </c:pt>
                <c:pt idx="918">
                  <c:v>80.662360000000007</c:v>
                </c:pt>
                <c:pt idx="919">
                  <c:v>80.565700000000007</c:v>
                </c:pt>
                <c:pt idx="920">
                  <c:v>80.460380000000001</c:v>
                </c:pt>
                <c:pt idx="921">
                  <c:v>80.346379999999996</c:v>
                </c:pt>
                <c:pt idx="922">
                  <c:v>80.255049999999997</c:v>
                </c:pt>
                <c:pt idx="923">
                  <c:v>80.208389999999994</c:v>
                </c:pt>
                <c:pt idx="924">
                  <c:v>80.046400000000006</c:v>
                </c:pt>
                <c:pt idx="925">
                  <c:v>79.931740000000005</c:v>
                </c:pt>
                <c:pt idx="926">
                  <c:v>79.82508</c:v>
                </c:pt>
                <c:pt idx="927">
                  <c:v>79.713750000000005</c:v>
                </c:pt>
                <c:pt idx="928">
                  <c:v>79.602419999999995</c:v>
                </c:pt>
                <c:pt idx="929">
                  <c:v>79.489090000000004</c:v>
                </c:pt>
                <c:pt idx="930">
                  <c:v>79.366429999999994</c:v>
                </c:pt>
                <c:pt idx="931">
                  <c:v>79.248440000000002</c:v>
                </c:pt>
                <c:pt idx="932">
                  <c:v>79.133780000000002</c:v>
                </c:pt>
                <c:pt idx="933">
                  <c:v>79.031779999999998</c:v>
                </c:pt>
                <c:pt idx="934">
                  <c:v>78.911119999999997</c:v>
                </c:pt>
                <c:pt idx="935">
                  <c:v>78.804460000000006</c:v>
                </c:pt>
                <c:pt idx="936">
                  <c:v>78.645809999999997</c:v>
                </c:pt>
                <c:pt idx="937">
                  <c:v>78.551140000000004</c:v>
                </c:pt>
                <c:pt idx="938">
                  <c:v>78.427819999999997</c:v>
                </c:pt>
                <c:pt idx="939">
                  <c:v>78.300489999999996</c:v>
                </c:pt>
                <c:pt idx="940">
                  <c:v>78.183160000000001</c:v>
                </c:pt>
                <c:pt idx="941">
                  <c:v>78.066500000000005</c:v>
                </c:pt>
                <c:pt idx="942">
                  <c:v>77.940510000000003</c:v>
                </c:pt>
                <c:pt idx="943">
                  <c:v>77.829179999999994</c:v>
                </c:pt>
                <c:pt idx="944">
                  <c:v>77.685190000000006</c:v>
                </c:pt>
                <c:pt idx="945">
                  <c:v>77.564530000000005</c:v>
                </c:pt>
                <c:pt idx="946">
                  <c:v>77.442539999999994</c:v>
                </c:pt>
                <c:pt idx="947">
                  <c:v>77.320539999999994</c:v>
                </c:pt>
                <c:pt idx="948">
                  <c:v>77.151889999999995</c:v>
                </c:pt>
                <c:pt idx="949">
                  <c:v>77.059889999999996</c:v>
                </c:pt>
                <c:pt idx="950">
                  <c:v>76.93723</c:v>
                </c:pt>
                <c:pt idx="951">
                  <c:v>76.811239999999998</c:v>
                </c:pt>
                <c:pt idx="952">
                  <c:v>76.687240000000003</c:v>
                </c:pt>
                <c:pt idx="953">
                  <c:v>76.570580000000007</c:v>
                </c:pt>
                <c:pt idx="954">
                  <c:v>76.453919999999997</c:v>
                </c:pt>
                <c:pt idx="955">
                  <c:v>76.328599999999994</c:v>
                </c:pt>
                <c:pt idx="956">
                  <c:v>76.205269999999999</c:v>
                </c:pt>
                <c:pt idx="957">
                  <c:v>76.094610000000003</c:v>
                </c:pt>
                <c:pt idx="958">
                  <c:v>75.974609999999998</c:v>
                </c:pt>
                <c:pt idx="959">
                  <c:v>75.860619999999997</c:v>
                </c:pt>
                <c:pt idx="960">
                  <c:v>75.747960000000006</c:v>
                </c:pt>
                <c:pt idx="961">
                  <c:v>75.642629999999997</c:v>
                </c:pt>
                <c:pt idx="962">
                  <c:v>75.531970000000001</c:v>
                </c:pt>
                <c:pt idx="963">
                  <c:v>75.425309999999996</c:v>
                </c:pt>
                <c:pt idx="964">
                  <c:v>75.325320000000005</c:v>
                </c:pt>
                <c:pt idx="965">
                  <c:v>75.234650000000002</c:v>
                </c:pt>
                <c:pt idx="966">
                  <c:v>75.131330000000005</c:v>
                </c:pt>
                <c:pt idx="967">
                  <c:v>75.037329999999997</c:v>
                </c:pt>
                <c:pt idx="968">
                  <c:v>74.959339999999997</c:v>
                </c:pt>
                <c:pt idx="969">
                  <c:v>74.890010000000004</c:v>
                </c:pt>
                <c:pt idx="970">
                  <c:v>74.814009999999996</c:v>
                </c:pt>
                <c:pt idx="971">
                  <c:v>74.742009999999993</c:v>
                </c:pt>
                <c:pt idx="972">
                  <c:v>74.68468</c:v>
                </c:pt>
                <c:pt idx="973">
                  <c:v>74.626689999999996</c:v>
                </c:pt>
                <c:pt idx="974">
                  <c:v>74.590689999999995</c:v>
                </c:pt>
                <c:pt idx="975">
                  <c:v>74.548019999999994</c:v>
                </c:pt>
                <c:pt idx="976">
                  <c:v>74.516689999999997</c:v>
                </c:pt>
                <c:pt idx="977">
                  <c:v>74.498689999999996</c:v>
                </c:pt>
                <c:pt idx="978">
                  <c:v>74.482690000000005</c:v>
                </c:pt>
                <c:pt idx="979">
                  <c:v>74.471360000000004</c:v>
                </c:pt>
                <c:pt idx="980">
                  <c:v>74.463359999999994</c:v>
                </c:pt>
                <c:pt idx="981">
                  <c:v>74.453360000000004</c:v>
                </c:pt>
                <c:pt idx="982">
                  <c:v>74.443359999999998</c:v>
                </c:pt>
                <c:pt idx="983">
                  <c:v>74.436030000000002</c:v>
                </c:pt>
                <c:pt idx="984">
                  <c:v>74.430700000000002</c:v>
                </c:pt>
                <c:pt idx="985">
                  <c:v>74.427359999999993</c:v>
                </c:pt>
                <c:pt idx="986">
                  <c:v>74.419359999999998</c:v>
                </c:pt>
                <c:pt idx="987">
                  <c:v>74.414699999999996</c:v>
                </c:pt>
                <c:pt idx="988">
                  <c:v>74.411360000000002</c:v>
                </c:pt>
                <c:pt idx="989">
                  <c:v>74.406700000000001</c:v>
                </c:pt>
                <c:pt idx="990">
                  <c:v>74.400030000000001</c:v>
                </c:pt>
                <c:pt idx="991">
                  <c:v>74.396029999999996</c:v>
                </c:pt>
                <c:pt idx="992">
                  <c:v>74.391369999999995</c:v>
                </c:pt>
                <c:pt idx="993">
                  <c:v>74.390699999999995</c:v>
                </c:pt>
                <c:pt idx="994">
                  <c:v>74.385369999999995</c:v>
                </c:pt>
                <c:pt idx="995">
                  <c:v>74.3827</c:v>
                </c:pt>
                <c:pt idx="996">
                  <c:v>74.374030000000005</c:v>
                </c:pt>
                <c:pt idx="997">
                  <c:v>74.372029999999995</c:v>
                </c:pt>
                <c:pt idx="998">
                  <c:v>74.371369999999999</c:v>
                </c:pt>
                <c:pt idx="999">
                  <c:v>74.366029999999995</c:v>
                </c:pt>
                <c:pt idx="1000">
                  <c:v>74.359369999999998</c:v>
                </c:pt>
                <c:pt idx="1001">
                  <c:v>74.357370000000003</c:v>
                </c:pt>
                <c:pt idx="1002">
                  <c:v>74.354699999999994</c:v>
                </c:pt>
                <c:pt idx="1003">
                  <c:v>74.350030000000004</c:v>
                </c:pt>
                <c:pt idx="1004">
                  <c:v>74.349369999999993</c:v>
                </c:pt>
              </c:numCache>
            </c:numRef>
          </c:yVal>
          <c:smooth val="1"/>
          <c:extLst>
            <c:ext xmlns:c16="http://schemas.microsoft.com/office/drawing/2014/chart" uri="{C3380CC4-5D6E-409C-BE32-E72D297353CC}">
              <c16:uniqueId val="{00000004-50D1-4388-AA8C-006DBEFAFF39}"/>
            </c:ext>
          </c:extLst>
        </c:ser>
        <c:ser>
          <c:idx val="5"/>
          <c:order val="5"/>
          <c:tx>
            <c:strRef>
              <c:f>Sheet3!$G$1</c:f>
              <c:strCache>
                <c:ptCount val="1"/>
                <c:pt idx="0">
                  <c:v>6</c:v>
                </c:pt>
              </c:strCache>
            </c:strRef>
          </c:tx>
          <c:spPr>
            <a:ln w="19050" cap="rnd">
              <a:solidFill>
                <a:schemeClr val="accent6"/>
              </a:solidFill>
              <a:round/>
            </a:ln>
            <a:effectLst/>
          </c:spPr>
          <c:marker>
            <c:symbol val="none"/>
          </c:marker>
          <c:xVal>
            <c:numRef>
              <c:f>Sheet3!$A$2:$A$1580</c:f>
              <c:numCache>
                <c:formatCode>General</c:formatCode>
                <c:ptCount val="1579"/>
                <c:pt idx="0">
                  <c:v>45.99</c:v>
                </c:pt>
                <c:pt idx="1">
                  <c:v>46.02</c:v>
                </c:pt>
                <c:pt idx="2">
                  <c:v>46.04</c:v>
                </c:pt>
                <c:pt idx="3">
                  <c:v>46.06</c:v>
                </c:pt>
                <c:pt idx="4">
                  <c:v>46.08</c:v>
                </c:pt>
                <c:pt idx="5">
                  <c:v>46.1</c:v>
                </c:pt>
                <c:pt idx="6">
                  <c:v>46.12</c:v>
                </c:pt>
                <c:pt idx="7">
                  <c:v>46.13</c:v>
                </c:pt>
                <c:pt idx="8">
                  <c:v>46.15</c:v>
                </c:pt>
                <c:pt idx="9">
                  <c:v>46.17</c:v>
                </c:pt>
                <c:pt idx="10">
                  <c:v>46.18</c:v>
                </c:pt>
                <c:pt idx="11">
                  <c:v>46.2</c:v>
                </c:pt>
                <c:pt idx="12">
                  <c:v>46.22</c:v>
                </c:pt>
                <c:pt idx="13">
                  <c:v>46.23</c:v>
                </c:pt>
                <c:pt idx="14">
                  <c:v>46.25</c:v>
                </c:pt>
                <c:pt idx="15">
                  <c:v>46.26</c:v>
                </c:pt>
                <c:pt idx="16">
                  <c:v>46.28</c:v>
                </c:pt>
                <c:pt idx="17">
                  <c:v>46.29</c:v>
                </c:pt>
                <c:pt idx="18">
                  <c:v>46.3</c:v>
                </c:pt>
                <c:pt idx="19">
                  <c:v>46.32</c:v>
                </c:pt>
                <c:pt idx="20">
                  <c:v>46.34</c:v>
                </c:pt>
                <c:pt idx="21">
                  <c:v>46.35</c:v>
                </c:pt>
                <c:pt idx="22">
                  <c:v>46.37</c:v>
                </c:pt>
                <c:pt idx="23">
                  <c:v>46.39</c:v>
                </c:pt>
                <c:pt idx="24">
                  <c:v>46.4</c:v>
                </c:pt>
                <c:pt idx="25">
                  <c:v>46.41</c:v>
                </c:pt>
                <c:pt idx="26">
                  <c:v>46.43</c:v>
                </c:pt>
                <c:pt idx="27">
                  <c:v>46.44</c:v>
                </c:pt>
                <c:pt idx="28">
                  <c:v>46.46</c:v>
                </c:pt>
                <c:pt idx="29">
                  <c:v>46.47</c:v>
                </c:pt>
                <c:pt idx="30">
                  <c:v>46.48</c:v>
                </c:pt>
                <c:pt idx="31">
                  <c:v>46.5</c:v>
                </c:pt>
                <c:pt idx="32">
                  <c:v>46.51</c:v>
                </c:pt>
                <c:pt idx="33">
                  <c:v>46.53</c:v>
                </c:pt>
                <c:pt idx="34">
                  <c:v>46.54</c:v>
                </c:pt>
                <c:pt idx="35">
                  <c:v>46.56</c:v>
                </c:pt>
                <c:pt idx="36">
                  <c:v>46.56</c:v>
                </c:pt>
                <c:pt idx="37">
                  <c:v>46.58</c:v>
                </c:pt>
                <c:pt idx="38">
                  <c:v>46.59</c:v>
                </c:pt>
                <c:pt idx="39">
                  <c:v>46.6</c:v>
                </c:pt>
                <c:pt idx="40">
                  <c:v>46.61</c:v>
                </c:pt>
                <c:pt idx="41">
                  <c:v>46.62</c:v>
                </c:pt>
                <c:pt idx="42">
                  <c:v>46.64</c:v>
                </c:pt>
                <c:pt idx="43">
                  <c:v>46.65</c:v>
                </c:pt>
                <c:pt idx="44">
                  <c:v>46.66</c:v>
                </c:pt>
                <c:pt idx="45">
                  <c:v>46.67</c:v>
                </c:pt>
                <c:pt idx="46">
                  <c:v>46.68</c:v>
                </c:pt>
                <c:pt idx="47">
                  <c:v>46.68</c:v>
                </c:pt>
                <c:pt idx="48">
                  <c:v>46.7</c:v>
                </c:pt>
                <c:pt idx="49">
                  <c:v>46.71</c:v>
                </c:pt>
                <c:pt idx="50">
                  <c:v>46.72</c:v>
                </c:pt>
                <c:pt idx="51">
                  <c:v>46.73</c:v>
                </c:pt>
                <c:pt idx="52">
                  <c:v>46.74</c:v>
                </c:pt>
                <c:pt idx="53">
                  <c:v>46.75</c:v>
                </c:pt>
                <c:pt idx="54">
                  <c:v>46.76</c:v>
                </c:pt>
                <c:pt idx="55">
                  <c:v>46.77</c:v>
                </c:pt>
                <c:pt idx="56">
                  <c:v>46.78</c:v>
                </c:pt>
                <c:pt idx="57">
                  <c:v>46.78</c:v>
                </c:pt>
                <c:pt idx="58">
                  <c:v>46.79</c:v>
                </c:pt>
                <c:pt idx="59">
                  <c:v>46.8</c:v>
                </c:pt>
                <c:pt idx="60">
                  <c:v>46.81</c:v>
                </c:pt>
                <c:pt idx="61">
                  <c:v>46.81</c:v>
                </c:pt>
                <c:pt idx="62">
                  <c:v>46.83</c:v>
                </c:pt>
                <c:pt idx="63">
                  <c:v>46.83</c:v>
                </c:pt>
                <c:pt idx="64">
                  <c:v>46.84</c:v>
                </c:pt>
                <c:pt idx="65">
                  <c:v>46.85</c:v>
                </c:pt>
                <c:pt idx="66">
                  <c:v>46.87</c:v>
                </c:pt>
                <c:pt idx="67">
                  <c:v>46.89</c:v>
                </c:pt>
                <c:pt idx="68">
                  <c:v>46.94</c:v>
                </c:pt>
                <c:pt idx="69">
                  <c:v>47.02</c:v>
                </c:pt>
                <c:pt idx="70">
                  <c:v>47.16</c:v>
                </c:pt>
                <c:pt idx="71">
                  <c:v>47.37</c:v>
                </c:pt>
                <c:pt idx="72">
                  <c:v>47.65</c:v>
                </c:pt>
                <c:pt idx="73">
                  <c:v>48</c:v>
                </c:pt>
                <c:pt idx="74">
                  <c:v>48.41</c:v>
                </c:pt>
                <c:pt idx="75">
                  <c:v>48.86</c:v>
                </c:pt>
                <c:pt idx="76">
                  <c:v>49.34</c:v>
                </c:pt>
                <c:pt idx="77">
                  <c:v>49.83</c:v>
                </c:pt>
                <c:pt idx="78">
                  <c:v>50.33</c:v>
                </c:pt>
                <c:pt idx="79">
                  <c:v>50.83</c:v>
                </c:pt>
                <c:pt idx="80">
                  <c:v>51.34</c:v>
                </c:pt>
                <c:pt idx="81">
                  <c:v>51.85</c:v>
                </c:pt>
                <c:pt idx="82">
                  <c:v>52.36</c:v>
                </c:pt>
                <c:pt idx="83">
                  <c:v>52.88</c:v>
                </c:pt>
                <c:pt idx="84">
                  <c:v>53.42</c:v>
                </c:pt>
                <c:pt idx="85">
                  <c:v>53.96</c:v>
                </c:pt>
                <c:pt idx="86">
                  <c:v>54.5</c:v>
                </c:pt>
                <c:pt idx="87">
                  <c:v>55.05</c:v>
                </c:pt>
                <c:pt idx="88">
                  <c:v>55.59</c:v>
                </c:pt>
                <c:pt idx="89">
                  <c:v>56.14</c:v>
                </c:pt>
                <c:pt idx="90">
                  <c:v>56.68</c:v>
                </c:pt>
                <c:pt idx="91">
                  <c:v>57.22</c:v>
                </c:pt>
                <c:pt idx="92">
                  <c:v>57.76</c:v>
                </c:pt>
                <c:pt idx="93">
                  <c:v>58.29</c:v>
                </c:pt>
                <c:pt idx="94">
                  <c:v>58.83</c:v>
                </c:pt>
                <c:pt idx="95">
                  <c:v>59.37</c:v>
                </c:pt>
                <c:pt idx="96">
                  <c:v>59.91</c:v>
                </c:pt>
                <c:pt idx="97">
                  <c:v>60.44</c:v>
                </c:pt>
                <c:pt idx="98">
                  <c:v>60.98</c:v>
                </c:pt>
                <c:pt idx="99">
                  <c:v>61.52</c:v>
                </c:pt>
                <c:pt idx="100">
                  <c:v>62.05</c:v>
                </c:pt>
                <c:pt idx="101">
                  <c:v>62.59</c:v>
                </c:pt>
                <c:pt idx="102">
                  <c:v>63.13</c:v>
                </c:pt>
                <c:pt idx="103">
                  <c:v>63.66</c:v>
                </c:pt>
                <c:pt idx="104">
                  <c:v>64.2</c:v>
                </c:pt>
                <c:pt idx="105">
                  <c:v>64.739999999999995</c:v>
                </c:pt>
                <c:pt idx="106">
                  <c:v>65.27</c:v>
                </c:pt>
                <c:pt idx="107">
                  <c:v>65.81</c:v>
                </c:pt>
                <c:pt idx="108">
                  <c:v>66.36</c:v>
                </c:pt>
                <c:pt idx="109">
                  <c:v>66.89</c:v>
                </c:pt>
                <c:pt idx="110">
                  <c:v>67.430000000000007</c:v>
                </c:pt>
                <c:pt idx="111">
                  <c:v>67.98</c:v>
                </c:pt>
                <c:pt idx="112">
                  <c:v>68.52</c:v>
                </c:pt>
                <c:pt idx="113">
                  <c:v>69.06</c:v>
                </c:pt>
                <c:pt idx="114">
                  <c:v>69.62</c:v>
                </c:pt>
                <c:pt idx="115">
                  <c:v>70.17</c:v>
                </c:pt>
                <c:pt idx="116">
                  <c:v>70.709999999999994</c:v>
                </c:pt>
                <c:pt idx="117">
                  <c:v>71.260000000000005</c:v>
                </c:pt>
                <c:pt idx="118">
                  <c:v>71.819999999999993</c:v>
                </c:pt>
                <c:pt idx="119">
                  <c:v>72.36</c:v>
                </c:pt>
                <c:pt idx="120">
                  <c:v>72.92</c:v>
                </c:pt>
                <c:pt idx="121">
                  <c:v>73.47</c:v>
                </c:pt>
                <c:pt idx="122">
                  <c:v>74.02</c:v>
                </c:pt>
                <c:pt idx="123">
                  <c:v>74.569999999999993</c:v>
                </c:pt>
                <c:pt idx="124">
                  <c:v>75.14</c:v>
                </c:pt>
                <c:pt idx="125">
                  <c:v>75.69</c:v>
                </c:pt>
                <c:pt idx="126">
                  <c:v>76.260000000000005</c:v>
                </c:pt>
                <c:pt idx="127">
                  <c:v>76.819999999999993</c:v>
                </c:pt>
                <c:pt idx="128">
                  <c:v>77.38</c:v>
                </c:pt>
                <c:pt idx="129">
                  <c:v>77.94</c:v>
                </c:pt>
                <c:pt idx="130">
                  <c:v>78.5</c:v>
                </c:pt>
                <c:pt idx="131">
                  <c:v>79.06</c:v>
                </c:pt>
                <c:pt idx="132">
                  <c:v>79.62</c:v>
                </c:pt>
                <c:pt idx="133">
                  <c:v>80.180000000000007</c:v>
                </c:pt>
                <c:pt idx="134">
                  <c:v>80.739999999999995</c:v>
                </c:pt>
                <c:pt idx="135">
                  <c:v>81.31</c:v>
                </c:pt>
                <c:pt idx="136">
                  <c:v>81.88</c:v>
                </c:pt>
                <c:pt idx="137">
                  <c:v>82.44</c:v>
                </c:pt>
                <c:pt idx="138">
                  <c:v>83.02</c:v>
                </c:pt>
                <c:pt idx="139">
                  <c:v>83.59</c:v>
                </c:pt>
                <c:pt idx="140">
                  <c:v>84.17</c:v>
                </c:pt>
                <c:pt idx="141">
                  <c:v>84.74</c:v>
                </c:pt>
                <c:pt idx="142">
                  <c:v>85.32</c:v>
                </c:pt>
                <c:pt idx="143">
                  <c:v>85.9</c:v>
                </c:pt>
                <c:pt idx="144">
                  <c:v>86.48</c:v>
                </c:pt>
                <c:pt idx="145">
                  <c:v>87.06</c:v>
                </c:pt>
                <c:pt idx="146">
                  <c:v>87.64</c:v>
                </c:pt>
                <c:pt idx="147">
                  <c:v>88.22</c:v>
                </c:pt>
                <c:pt idx="148">
                  <c:v>88.81</c:v>
                </c:pt>
                <c:pt idx="149">
                  <c:v>89.39</c:v>
                </c:pt>
                <c:pt idx="150">
                  <c:v>89.98</c:v>
                </c:pt>
                <c:pt idx="151">
                  <c:v>90.57</c:v>
                </c:pt>
                <c:pt idx="152">
                  <c:v>91.15</c:v>
                </c:pt>
                <c:pt idx="153">
                  <c:v>91.74</c:v>
                </c:pt>
                <c:pt idx="154">
                  <c:v>92.33</c:v>
                </c:pt>
                <c:pt idx="155">
                  <c:v>92.92</c:v>
                </c:pt>
                <c:pt idx="156">
                  <c:v>93.51</c:v>
                </c:pt>
                <c:pt idx="157">
                  <c:v>94.1</c:v>
                </c:pt>
                <c:pt idx="158">
                  <c:v>94.69</c:v>
                </c:pt>
                <c:pt idx="159">
                  <c:v>95.29</c:v>
                </c:pt>
                <c:pt idx="160">
                  <c:v>95.88</c:v>
                </c:pt>
                <c:pt idx="161">
                  <c:v>96.47</c:v>
                </c:pt>
                <c:pt idx="162">
                  <c:v>97.06</c:v>
                </c:pt>
                <c:pt idx="163">
                  <c:v>97.65</c:v>
                </c:pt>
                <c:pt idx="164">
                  <c:v>98.24</c:v>
                </c:pt>
                <c:pt idx="165">
                  <c:v>98.84</c:v>
                </c:pt>
                <c:pt idx="166">
                  <c:v>99.44</c:v>
                </c:pt>
                <c:pt idx="167">
                  <c:v>100.03</c:v>
                </c:pt>
                <c:pt idx="168">
                  <c:v>100.63</c:v>
                </c:pt>
                <c:pt idx="169">
                  <c:v>101.23</c:v>
                </c:pt>
                <c:pt idx="170">
                  <c:v>101.82</c:v>
                </c:pt>
                <c:pt idx="171">
                  <c:v>102.42</c:v>
                </c:pt>
                <c:pt idx="172">
                  <c:v>103.02</c:v>
                </c:pt>
                <c:pt idx="173">
                  <c:v>103.61</c:v>
                </c:pt>
                <c:pt idx="174">
                  <c:v>104.21</c:v>
                </c:pt>
                <c:pt idx="175">
                  <c:v>104.81</c:v>
                </c:pt>
                <c:pt idx="176">
                  <c:v>105.4</c:v>
                </c:pt>
                <c:pt idx="177">
                  <c:v>106</c:v>
                </c:pt>
                <c:pt idx="178">
                  <c:v>106.6</c:v>
                </c:pt>
                <c:pt idx="179">
                  <c:v>107.19</c:v>
                </c:pt>
                <c:pt idx="180">
                  <c:v>107.79</c:v>
                </c:pt>
                <c:pt idx="181">
                  <c:v>108.39</c:v>
                </c:pt>
                <c:pt idx="182">
                  <c:v>108.99</c:v>
                </c:pt>
                <c:pt idx="183">
                  <c:v>109.59</c:v>
                </c:pt>
                <c:pt idx="184">
                  <c:v>110.2</c:v>
                </c:pt>
                <c:pt idx="185">
                  <c:v>110.8</c:v>
                </c:pt>
                <c:pt idx="186">
                  <c:v>111.4</c:v>
                </c:pt>
                <c:pt idx="187">
                  <c:v>112</c:v>
                </c:pt>
                <c:pt idx="188">
                  <c:v>112.61</c:v>
                </c:pt>
                <c:pt idx="189">
                  <c:v>113.21</c:v>
                </c:pt>
                <c:pt idx="190">
                  <c:v>113.81</c:v>
                </c:pt>
                <c:pt idx="191">
                  <c:v>114.41</c:v>
                </c:pt>
                <c:pt idx="192">
                  <c:v>115.02</c:v>
                </c:pt>
                <c:pt idx="193">
                  <c:v>115.62</c:v>
                </c:pt>
                <c:pt idx="194">
                  <c:v>116.22</c:v>
                </c:pt>
                <c:pt idx="195">
                  <c:v>116.83</c:v>
                </c:pt>
                <c:pt idx="196">
                  <c:v>117.43</c:v>
                </c:pt>
                <c:pt idx="197">
                  <c:v>118.04</c:v>
                </c:pt>
                <c:pt idx="198">
                  <c:v>118.65</c:v>
                </c:pt>
                <c:pt idx="199">
                  <c:v>119.26</c:v>
                </c:pt>
                <c:pt idx="200">
                  <c:v>119.86</c:v>
                </c:pt>
                <c:pt idx="201">
                  <c:v>120.47</c:v>
                </c:pt>
                <c:pt idx="202">
                  <c:v>121.08</c:v>
                </c:pt>
                <c:pt idx="203">
                  <c:v>121.7</c:v>
                </c:pt>
                <c:pt idx="204">
                  <c:v>122.31</c:v>
                </c:pt>
                <c:pt idx="205">
                  <c:v>122.92</c:v>
                </c:pt>
                <c:pt idx="206">
                  <c:v>123.53</c:v>
                </c:pt>
                <c:pt idx="207">
                  <c:v>124.14</c:v>
                </c:pt>
                <c:pt idx="208">
                  <c:v>124.76</c:v>
                </c:pt>
                <c:pt idx="209">
                  <c:v>125.37</c:v>
                </c:pt>
                <c:pt idx="210">
                  <c:v>125.99</c:v>
                </c:pt>
                <c:pt idx="211">
                  <c:v>126.6</c:v>
                </c:pt>
                <c:pt idx="212">
                  <c:v>127.21</c:v>
                </c:pt>
                <c:pt idx="213">
                  <c:v>127.83</c:v>
                </c:pt>
                <c:pt idx="214">
                  <c:v>128.44</c:v>
                </c:pt>
                <c:pt idx="215">
                  <c:v>129.06</c:v>
                </c:pt>
                <c:pt idx="216">
                  <c:v>129.66999999999999</c:v>
                </c:pt>
                <c:pt idx="217">
                  <c:v>130.28</c:v>
                </c:pt>
                <c:pt idx="218">
                  <c:v>130.9</c:v>
                </c:pt>
                <c:pt idx="219">
                  <c:v>131.52000000000001</c:v>
                </c:pt>
                <c:pt idx="220">
                  <c:v>132.13999999999999</c:v>
                </c:pt>
                <c:pt idx="221">
                  <c:v>132.75</c:v>
                </c:pt>
                <c:pt idx="222">
                  <c:v>133.37</c:v>
                </c:pt>
                <c:pt idx="223">
                  <c:v>133.99</c:v>
                </c:pt>
                <c:pt idx="224">
                  <c:v>134.61000000000001</c:v>
                </c:pt>
                <c:pt idx="225">
                  <c:v>135.22999999999999</c:v>
                </c:pt>
                <c:pt idx="226">
                  <c:v>135.85</c:v>
                </c:pt>
                <c:pt idx="227">
                  <c:v>136.47</c:v>
                </c:pt>
                <c:pt idx="228">
                  <c:v>137.09</c:v>
                </c:pt>
                <c:pt idx="229">
                  <c:v>137.71</c:v>
                </c:pt>
                <c:pt idx="230">
                  <c:v>138.33000000000001</c:v>
                </c:pt>
                <c:pt idx="231">
                  <c:v>138.94999999999999</c:v>
                </c:pt>
                <c:pt idx="232">
                  <c:v>139.58000000000001</c:v>
                </c:pt>
                <c:pt idx="233">
                  <c:v>140.21</c:v>
                </c:pt>
                <c:pt idx="234">
                  <c:v>140.83000000000001</c:v>
                </c:pt>
                <c:pt idx="235">
                  <c:v>141.46</c:v>
                </c:pt>
                <c:pt idx="236">
                  <c:v>142.09</c:v>
                </c:pt>
                <c:pt idx="237">
                  <c:v>142.71</c:v>
                </c:pt>
                <c:pt idx="238">
                  <c:v>143.34</c:v>
                </c:pt>
                <c:pt idx="239">
                  <c:v>143.97</c:v>
                </c:pt>
                <c:pt idx="240">
                  <c:v>144.6</c:v>
                </c:pt>
                <c:pt idx="241">
                  <c:v>145.22999999999999</c:v>
                </c:pt>
                <c:pt idx="242">
                  <c:v>145.85</c:v>
                </c:pt>
                <c:pt idx="243">
                  <c:v>146.49</c:v>
                </c:pt>
                <c:pt idx="244">
                  <c:v>147.11000000000001</c:v>
                </c:pt>
                <c:pt idx="245">
                  <c:v>147.74</c:v>
                </c:pt>
                <c:pt idx="246">
                  <c:v>148.37</c:v>
                </c:pt>
                <c:pt idx="247">
                  <c:v>148.99</c:v>
                </c:pt>
                <c:pt idx="248">
                  <c:v>149.62</c:v>
                </c:pt>
                <c:pt idx="249">
                  <c:v>150.25</c:v>
                </c:pt>
                <c:pt idx="250">
                  <c:v>150.87</c:v>
                </c:pt>
                <c:pt idx="251">
                  <c:v>151.5</c:v>
                </c:pt>
                <c:pt idx="252">
                  <c:v>152.12</c:v>
                </c:pt>
                <c:pt idx="253">
                  <c:v>152.75</c:v>
                </c:pt>
                <c:pt idx="254">
                  <c:v>153.37</c:v>
                </c:pt>
                <c:pt idx="255">
                  <c:v>154</c:v>
                </c:pt>
                <c:pt idx="256">
                  <c:v>154.63</c:v>
                </c:pt>
                <c:pt idx="257">
                  <c:v>155.26</c:v>
                </c:pt>
                <c:pt idx="258">
                  <c:v>155.88999999999999</c:v>
                </c:pt>
                <c:pt idx="259">
                  <c:v>156.52000000000001</c:v>
                </c:pt>
                <c:pt idx="260">
                  <c:v>157.13999999999999</c:v>
                </c:pt>
                <c:pt idx="261">
                  <c:v>157.77000000000001</c:v>
                </c:pt>
                <c:pt idx="262">
                  <c:v>158.4</c:v>
                </c:pt>
                <c:pt idx="263">
                  <c:v>159.03</c:v>
                </c:pt>
                <c:pt idx="264">
                  <c:v>159.66</c:v>
                </c:pt>
                <c:pt idx="265">
                  <c:v>160.29</c:v>
                </c:pt>
                <c:pt idx="266">
                  <c:v>160.91999999999999</c:v>
                </c:pt>
                <c:pt idx="267">
                  <c:v>161.55000000000001</c:v>
                </c:pt>
                <c:pt idx="268">
                  <c:v>162.16999999999999</c:v>
                </c:pt>
                <c:pt idx="269">
                  <c:v>162.80000000000001</c:v>
                </c:pt>
                <c:pt idx="270">
                  <c:v>163.43</c:v>
                </c:pt>
                <c:pt idx="271">
                  <c:v>164.06</c:v>
                </c:pt>
                <c:pt idx="272">
                  <c:v>164.69</c:v>
                </c:pt>
                <c:pt idx="273">
                  <c:v>165.32</c:v>
                </c:pt>
                <c:pt idx="274">
                  <c:v>165.94</c:v>
                </c:pt>
                <c:pt idx="275">
                  <c:v>166.57</c:v>
                </c:pt>
                <c:pt idx="276">
                  <c:v>167.2</c:v>
                </c:pt>
                <c:pt idx="277">
                  <c:v>167.83</c:v>
                </c:pt>
                <c:pt idx="278">
                  <c:v>168.46</c:v>
                </c:pt>
                <c:pt idx="279">
                  <c:v>169.08</c:v>
                </c:pt>
                <c:pt idx="280">
                  <c:v>169.71</c:v>
                </c:pt>
                <c:pt idx="281">
                  <c:v>170.34</c:v>
                </c:pt>
                <c:pt idx="282">
                  <c:v>170.96</c:v>
                </c:pt>
                <c:pt idx="283">
                  <c:v>171.58</c:v>
                </c:pt>
                <c:pt idx="284">
                  <c:v>172.21</c:v>
                </c:pt>
                <c:pt idx="285">
                  <c:v>173.07</c:v>
                </c:pt>
                <c:pt idx="286">
                  <c:v>173.7</c:v>
                </c:pt>
                <c:pt idx="287">
                  <c:v>174.33</c:v>
                </c:pt>
                <c:pt idx="288">
                  <c:v>174.96</c:v>
                </c:pt>
                <c:pt idx="289">
                  <c:v>175.58</c:v>
                </c:pt>
                <c:pt idx="290">
                  <c:v>176.2</c:v>
                </c:pt>
                <c:pt idx="291">
                  <c:v>176.81</c:v>
                </c:pt>
                <c:pt idx="292">
                  <c:v>177.39</c:v>
                </c:pt>
                <c:pt idx="293">
                  <c:v>177.94</c:v>
                </c:pt>
                <c:pt idx="294">
                  <c:v>178.43</c:v>
                </c:pt>
                <c:pt idx="295">
                  <c:v>178.86</c:v>
                </c:pt>
                <c:pt idx="296">
                  <c:v>179.22</c:v>
                </c:pt>
                <c:pt idx="297">
                  <c:v>179.52</c:v>
                </c:pt>
                <c:pt idx="298">
                  <c:v>179.76</c:v>
                </c:pt>
                <c:pt idx="299">
                  <c:v>179.95</c:v>
                </c:pt>
                <c:pt idx="300">
                  <c:v>180.09</c:v>
                </c:pt>
                <c:pt idx="301">
                  <c:v>180.2</c:v>
                </c:pt>
                <c:pt idx="302">
                  <c:v>180.28</c:v>
                </c:pt>
                <c:pt idx="303">
                  <c:v>180.34</c:v>
                </c:pt>
                <c:pt idx="304">
                  <c:v>180.4</c:v>
                </c:pt>
                <c:pt idx="305">
                  <c:v>180.45</c:v>
                </c:pt>
                <c:pt idx="306">
                  <c:v>180.5</c:v>
                </c:pt>
                <c:pt idx="307">
                  <c:v>180.56</c:v>
                </c:pt>
                <c:pt idx="308">
                  <c:v>180.62</c:v>
                </c:pt>
                <c:pt idx="309">
                  <c:v>180.7</c:v>
                </c:pt>
                <c:pt idx="310">
                  <c:v>180.78</c:v>
                </c:pt>
                <c:pt idx="311">
                  <c:v>180.86</c:v>
                </c:pt>
                <c:pt idx="312">
                  <c:v>180.95</c:v>
                </c:pt>
                <c:pt idx="313">
                  <c:v>181.04</c:v>
                </c:pt>
                <c:pt idx="314">
                  <c:v>181.14</c:v>
                </c:pt>
                <c:pt idx="315">
                  <c:v>181.25</c:v>
                </c:pt>
                <c:pt idx="316">
                  <c:v>181.35</c:v>
                </c:pt>
                <c:pt idx="317">
                  <c:v>181.46</c:v>
                </c:pt>
                <c:pt idx="318">
                  <c:v>181.57</c:v>
                </c:pt>
                <c:pt idx="319">
                  <c:v>181.68</c:v>
                </c:pt>
                <c:pt idx="320">
                  <c:v>181.79</c:v>
                </c:pt>
                <c:pt idx="321">
                  <c:v>181.9</c:v>
                </c:pt>
                <c:pt idx="322">
                  <c:v>182.01</c:v>
                </c:pt>
                <c:pt idx="323">
                  <c:v>182.12</c:v>
                </c:pt>
                <c:pt idx="324">
                  <c:v>182.22</c:v>
                </c:pt>
                <c:pt idx="325">
                  <c:v>182.32</c:v>
                </c:pt>
                <c:pt idx="326">
                  <c:v>182.42</c:v>
                </c:pt>
                <c:pt idx="327">
                  <c:v>182.53</c:v>
                </c:pt>
                <c:pt idx="328">
                  <c:v>182.62</c:v>
                </c:pt>
                <c:pt idx="329">
                  <c:v>182.72</c:v>
                </c:pt>
                <c:pt idx="330">
                  <c:v>182.81</c:v>
                </c:pt>
                <c:pt idx="331">
                  <c:v>182.9</c:v>
                </c:pt>
                <c:pt idx="332">
                  <c:v>182.99</c:v>
                </c:pt>
                <c:pt idx="333">
                  <c:v>183.08</c:v>
                </c:pt>
                <c:pt idx="334">
                  <c:v>183.17</c:v>
                </c:pt>
                <c:pt idx="335">
                  <c:v>183.25</c:v>
                </c:pt>
                <c:pt idx="336">
                  <c:v>183.33</c:v>
                </c:pt>
                <c:pt idx="337">
                  <c:v>183.41</c:v>
                </c:pt>
                <c:pt idx="338">
                  <c:v>183.49</c:v>
                </c:pt>
                <c:pt idx="339">
                  <c:v>183.57</c:v>
                </c:pt>
                <c:pt idx="340">
                  <c:v>183.65</c:v>
                </c:pt>
                <c:pt idx="341">
                  <c:v>183.73</c:v>
                </c:pt>
                <c:pt idx="342">
                  <c:v>183.8</c:v>
                </c:pt>
                <c:pt idx="343">
                  <c:v>183.87</c:v>
                </c:pt>
                <c:pt idx="344">
                  <c:v>183.94</c:v>
                </c:pt>
                <c:pt idx="345">
                  <c:v>184.03</c:v>
                </c:pt>
                <c:pt idx="346">
                  <c:v>184.1</c:v>
                </c:pt>
                <c:pt idx="347">
                  <c:v>184.17</c:v>
                </c:pt>
                <c:pt idx="348">
                  <c:v>184.24</c:v>
                </c:pt>
                <c:pt idx="349">
                  <c:v>184.31</c:v>
                </c:pt>
                <c:pt idx="350">
                  <c:v>184.38</c:v>
                </c:pt>
                <c:pt idx="351">
                  <c:v>184.46</c:v>
                </c:pt>
                <c:pt idx="352">
                  <c:v>184.56</c:v>
                </c:pt>
                <c:pt idx="353">
                  <c:v>184.7</c:v>
                </c:pt>
                <c:pt idx="354">
                  <c:v>184.9</c:v>
                </c:pt>
                <c:pt idx="355">
                  <c:v>185.18</c:v>
                </c:pt>
                <c:pt idx="356">
                  <c:v>185.53</c:v>
                </c:pt>
                <c:pt idx="357">
                  <c:v>185.95</c:v>
                </c:pt>
                <c:pt idx="358">
                  <c:v>186.44</c:v>
                </c:pt>
                <c:pt idx="359">
                  <c:v>186.96</c:v>
                </c:pt>
                <c:pt idx="360">
                  <c:v>187.5</c:v>
                </c:pt>
                <c:pt idx="361">
                  <c:v>188.05</c:v>
                </c:pt>
                <c:pt idx="362">
                  <c:v>188.6</c:v>
                </c:pt>
                <c:pt idx="363">
                  <c:v>189.15</c:v>
                </c:pt>
                <c:pt idx="364">
                  <c:v>189.71</c:v>
                </c:pt>
                <c:pt idx="365">
                  <c:v>190.27</c:v>
                </c:pt>
                <c:pt idx="366">
                  <c:v>190.84</c:v>
                </c:pt>
                <c:pt idx="367">
                  <c:v>191.42</c:v>
                </c:pt>
                <c:pt idx="368">
                  <c:v>192.01</c:v>
                </c:pt>
                <c:pt idx="369">
                  <c:v>192.61</c:v>
                </c:pt>
                <c:pt idx="370">
                  <c:v>193.22</c:v>
                </c:pt>
                <c:pt idx="371">
                  <c:v>193.82</c:v>
                </c:pt>
                <c:pt idx="372">
                  <c:v>194.43</c:v>
                </c:pt>
                <c:pt idx="373">
                  <c:v>195.03</c:v>
                </c:pt>
                <c:pt idx="374">
                  <c:v>195.64</c:v>
                </c:pt>
                <c:pt idx="375">
                  <c:v>196.24</c:v>
                </c:pt>
                <c:pt idx="376">
                  <c:v>196.84</c:v>
                </c:pt>
                <c:pt idx="377">
                  <c:v>197.44</c:v>
                </c:pt>
                <c:pt idx="378">
                  <c:v>198.04</c:v>
                </c:pt>
                <c:pt idx="379">
                  <c:v>198.64</c:v>
                </c:pt>
                <c:pt idx="380">
                  <c:v>199.25</c:v>
                </c:pt>
                <c:pt idx="381">
                  <c:v>199.85</c:v>
                </c:pt>
                <c:pt idx="382">
                  <c:v>200.45</c:v>
                </c:pt>
                <c:pt idx="383">
                  <c:v>201.06</c:v>
                </c:pt>
                <c:pt idx="384">
                  <c:v>201.67</c:v>
                </c:pt>
                <c:pt idx="385">
                  <c:v>202.27</c:v>
                </c:pt>
                <c:pt idx="386">
                  <c:v>202.88</c:v>
                </c:pt>
                <c:pt idx="387">
                  <c:v>203.49</c:v>
                </c:pt>
                <c:pt idx="388">
                  <c:v>204.1</c:v>
                </c:pt>
                <c:pt idx="389">
                  <c:v>204.71</c:v>
                </c:pt>
                <c:pt idx="390">
                  <c:v>205.32</c:v>
                </c:pt>
                <c:pt idx="391">
                  <c:v>205.93</c:v>
                </c:pt>
                <c:pt idx="392">
                  <c:v>206.54</c:v>
                </c:pt>
                <c:pt idx="393">
                  <c:v>207.16</c:v>
                </c:pt>
                <c:pt idx="394">
                  <c:v>207.77</c:v>
                </c:pt>
                <c:pt idx="395">
                  <c:v>208.39</c:v>
                </c:pt>
                <c:pt idx="396">
                  <c:v>209</c:v>
                </c:pt>
                <c:pt idx="397">
                  <c:v>209.61</c:v>
                </c:pt>
                <c:pt idx="398">
                  <c:v>210.23</c:v>
                </c:pt>
                <c:pt idx="399">
                  <c:v>210.84</c:v>
                </c:pt>
                <c:pt idx="400">
                  <c:v>211.46</c:v>
                </c:pt>
                <c:pt idx="401">
                  <c:v>212.08</c:v>
                </c:pt>
                <c:pt idx="402">
                  <c:v>212.7</c:v>
                </c:pt>
                <c:pt idx="403">
                  <c:v>213.32</c:v>
                </c:pt>
                <c:pt idx="404">
                  <c:v>213.94</c:v>
                </c:pt>
                <c:pt idx="405">
                  <c:v>214.56</c:v>
                </c:pt>
                <c:pt idx="406">
                  <c:v>215.18</c:v>
                </c:pt>
                <c:pt idx="407">
                  <c:v>215.8</c:v>
                </c:pt>
                <c:pt idx="408">
                  <c:v>216.42</c:v>
                </c:pt>
                <c:pt idx="409">
                  <c:v>217.05</c:v>
                </c:pt>
                <c:pt idx="410">
                  <c:v>217.66</c:v>
                </c:pt>
                <c:pt idx="411">
                  <c:v>218.3</c:v>
                </c:pt>
                <c:pt idx="412">
                  <c:v>218.92</c:v>
                </c:pt>
                <c:pt idx="413">
                  <c:v>219.55</c:v>
                </c:pt>
                <c:pt idx="414">
                  <c:v>220.18</c:v>
                </c:pt>
                <c:pt idx="415">
                  <c:v>220.81</c:v>
                </c:pt>
                <c:pt idx="416">
                  <c:v>221.44</c:v>
                </c:pt>
                <c:pt idx="417">
                  <c:v>222.07</c:v>
                </c:pt>
                <c:pt idx="418">
                  <c:v>222.7</c:v>
                </c:pt>
                <c:pt idx="419">
                  <c:v>223.33</c:v>
                </c:pt>
                <c:pt idx="420">
                  <c:v>223.96</c:v>
                </c:pt>
                <c:pt idx="421">
                  <c:v>224.58</c:v>
                </c:pt>
                <c:pt idx="422">
                  <c:v>225.2</c:v>
                </c:pt>
                <c:pt idx="423">
                  <c:v>225.82</c:v>
                </c:pt>
                <c:pt idx="424">
                  <c:v>226.43</c:v>
                </c:pt>
                <c:pt idx="425">
                  <c:v>227.04</c:v>
                </c:pt>
                <c:pt idx="426">
                  <c:v>227.65</c:v>
                </c:pt>
                <c:pt idx="427">
                  <c:v>228.26</c:v>
                </c:pt>
                <c:pt idx="428">
                  <c:v>228.86</c:v>
                </c:pt>
                <c:pt idx="429">
                  <c:v>229.46</c:v>
                </c:pt>
                <c:pt idx="430">
                  <c:v>230.07</c:v>
                </c:pt>
                <c:pt idx="431">
                  <c:v>230.67</c:v>
                </c:pt>
                <c:pt idx="432">
                  <c:v>231.29</c:v>
                </c:pt>
                <c:pt idx="433">
                  <c:v>231.91</c:v>
                </c:pt>
                <c:pt idx="434">
                  <c:v>232.52</c:v>
                </c:pt>
                <c:pt idx="435">
                  <c:v>233.14</c:v>
                </c:pt>
                <c:pt idx="436">
                  <c:v>233.76</c:v>
                </c:pt>
                <c:pt idx="437">
                  <c:v>234.38</c:v>
                </c:pt>
                <c:pt idx="438">
                  <c:v>235</c:v>
                </c:pt>
                <c:pt idx="439">
                  <c:v>235.62</c:v>
                </c:pt>
                <c:pt idx="440">
                  <c:v>236.24</c:v>
                </c:pt>
                <c:pt idx="441">
                  <c:v>236.88</c:v>
                </c:pt>
                <c:pt idx="442">
                  <c:v>237.5</c:v>
                </c:pt>
                <c:pt idx="443">
                  <c:v>238.13</c:v>
                </c:pt>
                <c:pt idx="444">
                  <c:v>238.76</c:v>
                </c:pt>
                <c:pt idx="445">
                  <c:v>239.39</c:v>
                </c:pt>
                <c:pt idx="446">
                  <c:v>240.01</c:v>
                </c:pt>
                <c:pt idx="447">
                  <c:v>240.64</c:v>
                </c:pt>
                <c:pt idx="448">
                  <c:v>241.27</c:v>
                </c:pt>
                <c:pt idx="449">
                  <c:v>241.9</c:v>
                </c:pt>
                <c:pt idx="450">
                  <c:v>242.53</c:v>
                </c:pt>
                <c:pt idx="451">
                  <c:v>243.15</c:v>
                </c:pt>
                <c:pt idx="452">
                  <c:v>243.79</c:v>
                </c:pt>
                <c:pt idx="453">
                  <c:v>244.41</c:v>
                </c:pt>
                <c:pt idx="454">
                  <c:v>245.05</c:v>
                </c:pt>
                <c:pt idx="455">
                  <c:v>245.68</c:v>
                </c:pt>
                <c:pt idx="456">
                  <c:v>246.32</c:v>
                </c:pt>
                <c:pt idx="457">
                  <c:v>246.95</c:v>
                </c:pt>
                <c:pt idx="458">
                  <c:v>247.59</c:v>
                </c:pt>
                <c:pt idx="459">
                  <c:v>248.22</c:v>
                </c:pt>
                <c:pt idx="460">
                  <c:v>248.86</c:v>
                </c:pt>
                <c:pt idx="461">
                  <c:v>249.5</c:v>
                </c:pt>
                <c:pt idx="462">
                  <c:v>250.13</c:v>
                </c:pt>
                <c:pt idx="463">
                  <c:v>250.76</c:v>
                </c:pt>
                <c:pt idx="464">
                  <c:v>251.4</c:v>
                </c:pt>
                <c:pt idx="465">
                  <c:v>252.03</c:v>
                </c:pt>
                <c:pt idx="466">
                  <c:v>252.67</c:v>
                </c:pt>
                <c:pt idx="467">
                  <c:v>253.31</c:v>
                </c:pt>
                <c:pt idx="468">
                  <c:v>253.94</c:v>
                </c:pt>
                <c:pt idx="469">
                  <c:v>254.58</c:v>
                </c:pt>
                <c:pt idx="470">
                  <c:v>255.22</c:v>
                </c:pt>
                <c:pt idx="471">
                  <c:v>255.86</c:v>
                </c:pt>
                <c:pt idx="472">
                  <c:v>256.49</c:v>
                </c:pt>
                <c:pt idx="473">
                  <c:v>257.13</c:v>
                </c:pt>
                <c:pt idx="474">
                  <c:v>257.77999999999997</c:v>
                </c:pt>
                <c:pt idx="475">
                  <c:v>258.42</c:v>
                </c:pt>
                <c:pt idx="476">
                  <c:v>259.05</c:v>
                </c:pt>
                <c:pt idx="477">
                  <c:v>259.7</c:v>
                </c:pt>
                <c:pt idx="478">
                  <c:v>260.33999999999997</c:v>
                </c:pt>
                <c:pt idx="479">
                  <c:v>260.98</c:v>
                </c:pt>
                <c:pt idx="480">
                  <c:v>261.62</c:v>
                </c:pt>
                <c:pt idx="481">
                  <c:v>262.26</c:v>
                </c:pt>
                <c:pt idx="482">
                  <c:v>262.89999999999998</c:v>
                </c:pt>
                <c:pt idx="483">
                  <c:v>263.54000000000002</c:v>
                </c:pt>
                <c:pt idx="484">
                  <c:v>264.19</c:v>
                </c:pt>
                <c:pt idx="485">
                  <c:v>264.83</c:v>
                </c:pt>
                <c:pt idx="486">
                  <c:v>265.47000000000003</c:v>
                </c:pt>
                <c:pt idx="487">
                  <c:v>266.12</c:v>
                </c:pt>
                <c:pt idx="488">
                  <c:v>266.76</c:v>
                </c:pt>
                <c:pt idx="489">
                  <c:v>267.39999999999998</c:v>
                </c:pt>
                <c:pt idx="490">
                  <c:v>268.04000000000002</c:v>
                </c:pt>
                <c:pt idx="491">
                  <c:v>268.69</c:v>
                </c:pt>
                <c:pt idx="492">
                  <c:v>269.33</c:v>
                </c:pt>
                <c:pt idx="493">
                  <c:v>269.97000000000003</c:v>
                </c:pt>
                <c:pt idx="494">
                  <c:v>270.61</c:v>
                </c:pt>
                <c:pt idx="495">
                  <c:v>271.25</c:v>
                </c:pt>
                <c:pt idx="496">
                  <c:v>271.89</c:v>
                </c:pt>
                <c:pt idx="497">
                  <c:v>272.54000000000002</c:v>
                </c:pt>
                <c:pt idx="498">
                  <c:v>273.18</c:v>
                </c:pt>
                <c:pt idx="499">
                  <c:v>273.82</c:v>
                </c:pt>
                <c:pt idx="500">
                  <c:v>274.47000000000003</c:v>
                </c:pt>
                <c:pt idx="501">
                  <c:v>275.11</c:v>
                </c:pt>
                <c:pt idx="502">
                  <c:v>275.75</c:v>
                </c:pt>
                <c:pt idx="503">
                  <c:v>276.39999999999998</c:v>
                </c:pt>
                <c:pt idx="504">
                  <c:v>277.05</c:v>
                </c:pt>
                <c:pt idx="505">
                  <c:v>277.69</c:v>
                </c:pt>
                <c:pt idx="506">
                  <c:v>278.33</c:v>
                </c:pt>
                <c:pt idx="507">
                  <c:v>278.98</c:v>
                </c:pt>
                <c:pt idx="508">
                  <c:v>279.62</c:v>
                </c:pt>
                <c:pt idx="509">
                  <c:v>280.27</c:v>
                </c:pt>
                <c:pt idx="510">
                  <c:v>280.89999999999998</c:v>
                </c:pt>
                <c:pt idx="511">
                  <c:v>281.55</c:v>
                </c:pt>
                <c:pt idx="512">
                  <c:v>282.19</c:v>
                </c:pt>
                <c:pt idx="513">
                  <c:v>282.83999999999997</c:v>
                </c:pt>
                <c:pt idx="514">
                  <c:v>283.48</c:v>
                </c:pt>
                <c:pt idx="515">
                  <c:v>284.13</c:v>
                </c:pt>
                <c:pt idx="516">
                  <c:v>284.77</c:v>
                </c:pt>
                <c:pt idx="517">
                  <c:v>285.42</c:v>
                </c:pt>
                <c:pt idx="518">
                  <c:v>286.07</c:v>
                </c:pt>
                <c:pt idx="519">
                  <c:v>286.70999999999998</c:v>
                </c:pt>
                <c:pt idx="520">
                  <c:v>287.36</c:v>
                </c:pt>
                <c:pt idx="521">
                  <c:v>288.01</c:v>
                </c:pt>
                <c:pt idx="522">
                  <c:v>288.64999999999998</c:v>
                </c:pt>
                <c:pt idx="523">
                  <c:v>289.3</c:v>
                </c:pt>
                <c:pt idx="524">
                  <c:v>289.94</c:v>
                </c:pt>
                <c:pt idx="525">
                  <c:v>290.58999999999997</c:v>
                </c:pt>
                <c:pt idx="526">
                  <c:v>291.24</c:v>
                </c:pt>
                <c:pt idx="527">
                  <c:v>291.89</c:v>
                </c:pt>
                <c:pt idx="528">
                  <c:v>292.52999999999997</c:v>
                </c:pt>
                <c:pt idx="529">
                  <c:v>293.18</c:v>
                </c:pt>
                <c:pt idx="530">
                  <c:v>293.82</c:v>
                </c:pt>
                <c:pt idx="531">
                  <c:v>294.47000000000003</c:v>
                </c:pt>
                <c:pt idx="532">
                  <c:v>295.12</c:v>
                </c:pt>
                <c:pt idx="533">
                  <c:v>295.76</c:v>
                </c:pt>
                <c:pt idx="534">
                  <c:v>296.41000000000003</c:v>
                </c:pt>
                <c:pt idx="535">
                  <c:v>297.05</c:v>
                </c:pt>
                <c:pt idx="536">
                  <c:v>297.7</c:v>
                </c:pt>
                <c:pt idx="537">
                  <c:v>298.35000000000002</c:v>
                </c:pt>
                <c:pt idx="538">
                  <c:v>299</c:v>
                </c:pt>
                <c:pt idx="539">
                  <c:v>299.64999999999998</c:v>
                </c:pt>
                <c:pt idx="540">
                  <c:v>300.3</c:v>
                </c:pt>
                <c:pt idx="541">
                  <c:v>300.95</c:v>
                </c:pt>
                <c:pt idx="542">
                  <c:v>301.58999999999997</c:v>
                </c:pt>
                <c:pt idx="543">
                  <c:v>302.24</c:v>
                </c:pt>
                <c:pt idx="544">
                  <c:v>302.89</c:v>
                </c:pt>
                <c:pt idx="545">
                  <c:v>303.54000000000002</c:v>
                </c:pt>
                <c:pt idx="546">
                  <c:v>304.19</c:v>
                </c:pt>
                <c:pt idx="547">
                  <c:v>304.83999999999997</c:v>
                </c:pt>
                <c:pt idx="548">
                  <c:v>305.5</c:v>
                </c:pt>
                <c:pt idx="549">
                  <c:v>306.14</c:v>
                </c:pt>
                <c:pt idx="550">
                  <c:v>306.79000000000002</c:v>
                </c:pt>
                <c:pt idx="551">
                  <c:v>307.44</c:v>
                </c:pt>
                <c:pt idx="552">
                  <c:v>308.10000000000002</c:v>
                </c:pt>
                <c:pt idx="553">
                  <c:v>308.75</c:v>
                </c:pt>
                <c:pt idx="554">
                  <c:v>309.39999999999998</c:v>
                </c:pt>
                <c:pt idx="555">
                  <c:v>310.05</c:v>
                </c:pt>
                <c:pt idx="556">
                  <c:v>310.7</c:v>
                </c:pt>
                <c:pt idx="557">
                  <c:v>311.35000000000002</c:v>
                </c:pt>
                <c:pt idx="558">
                  <c:v>312</c:v>
                </c:pt>
                <c:pt idx="559">
                  <c:v>312.64999999999998</c:v>
                </c:pt>
                <c:pt idx="560">
                  <c:v>313.3</c:v>
                </c:pt>
                <c:pt idx="561">
                  <c:v>313.95999999999998</c:v>
                </c:pt>
                <c:pt idx="562">
                  <c:v>314.61</c:v>
                </c:pt>
                <c:pt idx="563">
                  <c:v>315.26</c:v>
                </c:pt>
                <c:pt idx="564">
                  <c:v>315.91000000000003</c:v>
                </c:pt>
                <c:pt idx="565">
                  <c:v>316.57</c:v>
                </c:pt>
                <c:pt idx="566">
                  <c:v>317.22000000000003</c:v>
                </c:pt>
                <c:pt idx="567">
                  <c:v>317.87</c:v>
                </c:pt>
                <c:pt idx="568">
                  <c:v>318.52</c:v>
                </c:pt>
                <c:pt idx="569">
                  <c:v>319.16000000000003</c:v>
                </c:pt>
                <c:pt idx="570">
                  <c:v>319.81</c:v>
                </c:pt>
                <c:pt idx="571">
                  <c:v>320.45999999999998</c:v>
                </c:pt>
                <c:pt idx="572">
                  <c:v>321.11</c:v>
                </c:pt>
                <c:pt idx="573">
                  <c:v>321.77</c:v>
                </c:pt>
                <c:pt idx="574">
                  <c:v>322.42</c:v>
                </c:pt>
                <c:pt idx="575">
                  <c:v>323.07</c:v>
                </c:pt>
                <c:pt idx="576">
                  <c:v>323.73</c:v>
                </c:pt>
                <c:pt idx="577">
                  <c:v>324.38</c:v>
                </c:pt>
                <c:pt idx="578">
                  <c:v>325.02999999999997</c:v>
                </c:pt>
                <c:pt idx="579">
                  <c:v>325.69</c:v>
                </c:pt>
                <c:pt idx="580">
                  <c:v>326.33999999999997</c:v>
                </c:pt>
                <c:pt idx="581">
                  <c:v>326.99</c:v>
                </c:pt>
                <c:pt idx="582">
                  <c:v>327.64</c:v>
                </c:pt>
                <c:pt idx="583">
                  <c:v>328.29</c:v>
                </c:pt>
                <c:pt idx="584">
                  <c:v>328.94</c:v>
                </c:pt>
                <c:pt idx="585">
                  <c:v>329.59</c:v>
                </c:pt>
                <c:pt idx="586">
                  <c:v>330.24</c:v>
                </c:pt>
                <c:pt idx="587">
                  <c:v>330.9</c:v>
                </c:pt>
                <c:pt idx="588">
                  <c:v>331.55</c:v>
                </c:pt>
                <c:pt idx="589">
                  <c:v>332.2</c:v>
                </c:pt>
                <c:pt idx="590">
                  <c:v>332.85</c:v>
                </c:pt>
                <c:pt idx="591">
                  <c:v>333.51</c:v>
                </c:pt>
                <c:pt idx="592">
                  <c:v>334.16</c:v>
                </c:pt>
                <c:pt idx="593">
                  <c:v>334.81</c:v>
                </c:pt>
                <c:pt idx="594">
                  <c:v>335.47</c:v>
                </c:pt>
                <c:pt idx="595">
                  <c:v>336.12</c:v>
                </c:pt>
                <c:pt idx="596">
                  <c:v>336.77</c:v>
                </c:pt>
                <c:pt idx="597">
                  <c:v>337.42</c:v>
                </c:pt>
                <c:pt idx="598">
                  <c:v>338.08</c:v>
                </c:pt>
                <c:pt idx="599">
                  <c:v>338.72</c:v>
                </c:pt>
                <c:pt idx="600">
                  <c:v>339.37</c:v>
                </c:pt>
                <c:pt idx="601">
                  <c:v>340.03</c:v>
                </c:pt>
                <c:pt idx="602">
                  <c:v>340.68</c:v>
                </c:pt>
                <c:pt idx="603">
                  <c:v>341.33</c:v>
                </c:pt>
                <c:pt idx="604">
                  <c:v>341.98</c:v>
                </c:pt>
                <c:pt idx="605">
                  <c:v>342.64</c:v>
                </c:pt>
                <c:pt idx="606">
                  <c:v>343.29</c:v>
                </c:pt>
                <c:pt idx="607">
                  <c:v>343.94</c:v>
                </c:pt>
                <c:pt idx="608">
                  <c:v>344.59</c:v>
                </c:pt>
                <c:pt idx="609">
                  <c:v>345.25</c:v>
                </c:pt>
                <c:pt idx="610">
                  <c:v>345.9</c:v>
                </c:pt>
                <c:pt idx="611">
                  <c:v>346.55</c:v>
                </c:pt>
                <c:pt idx="612">
                  <c:v>347.2</c:v>
                </c:pt>
                <c:pt idx="613">
                  <c:v>347.86</c:v>
                </c:pt>
                <c:pt idx="614">
                  <c:v>348.52</c:v>
                </c:pt>
                <c:pt idx="615">
                  <c:v>349.17</c:v>
                </c:pt>
                <c:pt idx="616">
                  <c:v>349.82</c:v>
                </c:pt>
                <c:pt idx="617">
                  <c:v>350.48</c:v>
                </c:pt>
                <c:pt idx="618">
                  <c:v>351.12</c:v>
                </c:pt>
                <c:pt idx="619">
                  <c:v>351.77</c:v>
                </c:pt>
                <c:pt idx="620">
                  <c:v>352.43</c:v>
                </c:pt>
                <c:pt idx="621">
                  <c:v>353.08</c:v>
                </c:pt>
                <c:pt idx="622">
                  <c:v>353.73</c:v>
                </c:pt>
                <c:pt idx="623">
                  <c:v>354.38</c:v>
                </c:pt>
                <c:pt idx="624">
                  <c:v>355.04</c:v>
                </c:pt>
                <c:pt idx="625">
                  <c:v>355.69</c:v>
                </c:pt>
                <c:pt idx="626">
                  <c:v>356.34</c:v>
                </c:pt>
                <c:pt idx="627">
                  <c:v>357</c:v>
                </c:pt>
                <c:pt idx="628">
                  <c:v>357.65</c:v>
                </c:pt>
                <c:pt idx="629">
                  <c:v>358.31</c:v>
                </c:pt>
                <c:pt idx="630">
                  <c:v>358.96</c:v>
                </c:pt>
                <c:pt idx="631">
                  <c:v>359.62</c:v>
                </c:pt>
                <c:pt idx="632">
                  <c:v>360.27</c:v>
                </c:pt>
                <c:pt idx="633">
                  <c:v>360.92</c:v>
                </c:pt>
                <c:pt idx="634">
                  <c:v>361.58</c:v>
                </c:pt>
                <c:pt idx="635">
                  <c:v>362.23</c:v>
                </c:pt>
                <c:pt idx="636">
                  <c:v>362.88</c:v>
                </c:pt>
                <c:pt idx="637">
                  <c:v>363.54</c:v>
                </c:pt>
                <c:pt idx="638">
                  <c:v>364.2</c:v>
                </c:pt>
                <c:pt idx="639">
                  <c:v>364.85</c:v>
                </c:pt>
                <c:pt idx="640">
                  <c:v>365.51</c:v>
                </c:pt>
                <c:pt idx="641">
                  <c:v>366.16</c:v>
                </c:pt>
                <c:pt idx="642">
                  <c:v>366.82</c:v>
                </c:pt>
                <c:pt idx="643">
                  <c:v>367.47</c:v>
                </c:pt>
                <c:pt idx="644">
                  <c:v>368.13</c:v>
                </c:pt>
                <c:pt idx="645">
                  <c:v>369.03</c:v>
                </c:pt>
                <c:pt idx="646">
                  <c:v>369.69</c:v>
                </c:pt>
                <c:pt idx="647">
                  <c:v>370.35</c:v>
                </c:pt>
                <c:pt idx="648">
                  <c:v>371.01</c:v>
                </c:pt>
                <c:pt idx="649">
                  <c:v>371.66</c:v>
                </c:pt>
                <c:pt idx="650">
                  <c:v>372.3</c:v>
                </c:pt>
                <c:pt idx="651">
                  <c:v>372.9</c:v>
                </c:pt>
                <c:pt idx="652">
                  <c:v>373.42</c:v>
                </c:pt>
                <c:pt idx="653">
                  <c:v>373.87</c:v>
                </c:pt>
                <c:pt idx="654">
                  <c:v>374.21</c:v>
                </c:pt>
                <c:pt idx="655">
                  <c:v>374.47</c:v>
                </c:pt>
                <c:pt idx="656">
                  <c:v>374.64</c:v>
                </c:pt>
                <c:pt idx="657">
                  <c:v>374.78</c:v>
                </c:pt>
                <c:pt idx="658">
                  <c:v>374.87</c:v>
                </c:pt>
                <c:pt idx="659">
                  <c:v>374.95</c:v>
                </c:pt>
                <c:pt idx="660">
                  <c:v>375.01</c:v>
                </c:pt>
                <c:pt idx="661">
                  <c:v>375.09</c:v>
                </c:pt>
                <c:pt idx="662">
                  <c:v>375.16</c:v>
                </c:pt>
                <c:pt idx="663">
                  <c:v>375.24</c:v>
                </c:pt>
                <c:pt idx="664">
                  <c:v>375.33</c:v>
                </c:pt>
                <c:pt idx="665">
                  <c:v>375.43</c:v>
                </c:pt>
                <c:pt idx="666">
                  <c:v>375.53</c:v>
                </c:pt>
                <c:pt idx="667">
                  <c:v>375.64</c:v>
                </c:pt>
                <c:pt idx="668">
                  <c:v>375.74</c:v>
                </c:pt>
                <c:pt idx="669">
                  <c:v>375.85</c:v>
                </c:pt>
                <c:pt idx="670">
                  <c:v>375.95</c:v>
                </c:pt>
                <c:pt idx="671">
                  <c:v>376.06</c:v>
                </c:pt>
                <c:pt idx="672">
                  <c:v>376.16</c:v>
                </c:pt>
                <c:pt idx="673">
                  <c:v>376.26</c:v>
                </c:pt>
                <c:pt idx="674">
                  <c:v>376.36</c:v>
                </c:pt>
                <c:pt idx="675">
                  <c:v>376.46</c:v>
                </c:pt>
                <c:pt idx="676">
                  <c:v>376.55</c:v>
                </c:pt>
                <c:pt idx="677">
                  <c:v>376.65</c:v>
                </c:pt>
                <c:pt idx="678">
                  <c:v>376.74</c:v>
                </c:pt>
                <c:pt idx="679">
                  <c:v>376.83</c:v>
                </c:pt>
                <c:pt idx="680">
                  <c:v>376.92</c:v>
                </c:pt>
                <c:pt idx="681">
                  <c:v>377</c:v>
                </c:pt>
                <c:pt idx="682">
                  <c:v>377.08</c:v>
                </c:pt>
                <c:pt idx="683">
                  <c:v>377.16</c:v>
                </c:pt>
                <c:pt idx="684">
                  <c:v>377.24</c:v>
                </c:pt>
                <c:pt idx="685">
                  <c:v>377.32</c:v>
                </c:pt>
                <c:pt idx="686">
                  <c:v>377.39</c:v>
                </c:pt>
                <c:pt idx="687">
                  <c:v>377.46</c:v>
                </c:pt>
                <c:pt idx="688">
                  <c:v>377.53</c:v>
                </c:pt>
                <c:pt idx="689">
                  <c:v>377.6</c:v>
                </c:pt>
                <c:pt idx="690">
                  <c:v>377.67</c:v>
                </c:pt>
                <c:pt idx="691">
                  <c:v>377.74</c:v>
                </c:pt>
                <c:pt idx="692">
                  <c:v>377.8</c:v>
                </c:pt>
                <c:pt idx="693">
                  <c:v>377.86</c:v>
                </c:pt>
                <c:pt idx="694">
                  <c:v>377.92</c:v>
                </c:pt>
                <c:pt idx="695">
                  <c:v>377.97</c:v>
                </c:pt>
                <c:pt idx="696">
                  <c:v>378.03</c:v>
                </c:pt>
                <c:pt idx="697">
                  <c:v>378.08</c:v>
                </c:pt>
                <c:pt idx="698">
                  <c:v>378.14</c:v>
                </c:pt>
                <c:pt idx="699">
                  <c:v>378.19</c:v>
                </c:pt>
                <c:pt idx="700">
                  <c:v>378.24</c:v>
                </c:pt>
                <c:pt idx="701">
                  <c:v>378.29</c:v>
                </c:pt>
                <c:pt idx="702">
                  <c:v>378.34</c:v>
                </c:pt>
                <c:pt idx="703">
                  <c:v>378.39</c:v>
                </c:pt>
                <c:pt idx="704">
                  <c:v>378.43</c:v>
                </c:pt>
                <c:pt idx="705">
                  <c:v>378.5</c:v>
                </c:pt>
                <c:pt idx="706">
                  <c:v>378.54</c:v>
                </c:pt>
                <c:pt idx="707">
                  <c:v>378.59</c:v>
                </c:pt>
                <c:pt idx="708">
                  <c:v>378.63</c:v>
                </c:pt>
                <c:pt idx="709">
                  <c:v>378.67</c:v>
                </c:pt>
                <c:pt idx="710">
                  <c:v>378.73</c:v>
                </c:pt>
                <c:pt idx="711">
                  <c:v>378.82</c:v>
                </c:pt>
                <c:pt idx="712">
                  <c:v>378.98</c:v>
                </c:pt>
                <c:pt idx="713">
                  <c:v>379.24</c:v>
                </c:pt>
                <c:pt idx="714">
                  <c:v>379.6</c:v>
                </c:pt>
                <c:pt idx="715">
                  <c:v>380.06</c:v>
                </c:pt>
                <c:pt idx="716">
                  <c:v>380.59</c:v>
                </c:pt>
                <c:pt idx="717">
                  <c:v>381.17</c:v>
                </c:pt>
                <c:pt idx="718">
                  <c:v>381.76</c:v>
                </c:pt>
                <c:pt idx="719">
                  <c:v>382.35</c:v>
                </c:pt>
                <c:pt idx="720">
                  <c:v>382.94</c:v>
                </c:pt>
                <c:pt idx="721">
                  <c:v>383.52</c:v>
                </c:pt>
                <c:pt idx="722">
                  <c:v>384.09</c:v>
                </c:pt>
                <c:pt idx="723">
                  <c:v>384.65</c:v>
                </c:pt>
                <c:pt idx="724">
                  <c:v>385.22</c:v>
                </c:pt>
                <c:pt idx="725">
                  <c:v>385.79</c:v>
                </c:pt>
                <c:pt idx="726">
                  <c:v>386.36</c:v>
                </c:pt>
                <c:pt idx="727">
                  <c:v>386.94</c:v>
                </c:pt>
                <c:pt idx="728">
                  <c:v>387.52</c:v>
                </c:pt>
                <c:pt idx="729">
                  <c:v>388.1</c:v>
                </c:pt>
                <c:pt idx="730">
                  <c:v>388.68</c:v>
                </c:pt>
                <c:pt idx="731">
                  <c:v>389.27</c:v>
                </c:pt>
                <c:pt idx="732">
                  <c:v>389.85</c:v>
                </c:pt>
                <c:pt idx="733">
                  <c:v>390.44</c:v>
                </c:pt>
                <c:pt idx="734">
                  <c:v>391.03</c:v>
                </c:pt>
                <c:pt idx="735">
                  <c:v>391.62</c:v>
                </c:pt>
                <c:pt idx="736">
                  <c:v>392.2</c:v>
                </c:pt>
                <c:pt idx="737">
                  <c:v>392.79</c:v>
                </c:pt>
                <c:pt idx="738">
                  <c:v>393.38</c:v>
                </c:pt>
                <c:pt idx="739">
                  <c:v>393.98</c:v>
                </c:pt>
                <c:pt idx="740">
                  <c:v>394.57</c:v>
                </c:pt>
                <c:pt idx="741">
                  <c:v>395.17</c:v>
                </c:pt>
                <c:pt idx="742">
                  <c:v>395.77</c:v>
                </c:pt>
                <c:pt idx="743">
                  <c:v>396.37</c:v>
                </c:pt>
                <c:pt idx="744">
                  <c:v>396.97</c:v>
                </c:pt>
                <c:pt idx="745">
                  <c:v>397.57</c:v>
                </c:pt>
                <c:pt idx="746">
                  <c:v>398.17</c:v>
                </c:pt>
                <c:pt idx="747">
                  <c:v>398.78</c:v>
                </c:pt>
                <c:pt idx="748">
                  <c:v>399.38</c:v>
                </c:pt>
                <c:pt idx="749">
                  <c:v>399.99</c:v>
                </c:pt>
                <c:pt idx="750">
                  <c:v>400.6</c:v>
                </c:pt>
                <c:pt idx="751">
                  <c:v>401.21</c:v>
                </c:pt>
                <c:pt idx="752">
                  <c:v>401.82</c:v>
                </c:pt>
                <c:pt idx="753">
                  <c:v>402.42</c:v>
                </c:pt>
                <c:pt idx="754">
                  <c:v>403.03</c:v>
                </c:pt>
                <c:pt idx="755">
                  <c:v>403.65</c:v>
                </c:pt>
                <c:pt idx="756">
                  <c:v>404.26</c:v>
                </c:pt>
                <c:pt idx="757">
                  <c:v>404.88</c:v>
                </c:pt>
                <c:pt idx="758">
                  <c:v>405.5</c:v>
                </c:pt>
                <c:pt idx="759">
                  <c:v>406.12</c:v>
                </c:pt>
                <c:pt idx="760">
                  <c:v>406.74</c:v>
                </c:pt>
                <c:pt idx="761">
                  <c:v>407.36</c:v>
                </c:pt>
                <c:pt idx="762">
                  <c:v>407.98</c:v>
                </c:pt>
                <c:pt idx="763">
                  <c:v>408.6</c:v>
                </c:pt>
                <c:pt idx="764">
                  <c:v>409.22</c:v>
                </c:pt>
                <c:pt idx="765">
                  <c:v>409.84</c:v>
                </c:pt>
                <c:pt idx="766">
                  <c:v>410.47</c:v>
                </c:pt>
                <c:pt idx="767">
                  <c:v>411.09</c:v>
                </c:pt>
                <c:pt idx="768">
                  <c:v>411.71</c:v>
                </c:pt>
                <c:pt idx="769">
                  <c:v>412.34</c:v>
                </c:pt>
                <c:pt idx="770">
                  <c:v>412.97</c:v>
                </c:pt>
                <c:pt idx="771">
                  <c:v>413.6</c:v>
                </c:pt>
                <c:pt idx="772">
                  <c:v>414.22</c:v>
                </c:pt>
                <c:pt idx="773">
                  <c:v>414.85</c:v>
                </c:pt>
                <c:pt idx="774">
                  <c:v>415.48</c:v>
                </c:pt>
                <c:pt idx="775">
                  <c:v>416.11</c:v>
                </c:pt>
                <c:pt idx="776">
                  <c:v>416.74</c:v>
                </c:pt>
                <c:pt idx="777">
                  <c:v>417.37</c:v>
                </c:pt>
                <c:pt idx="778">
                  <c:v>418.01</c:v>
                </c:pt>
                <c:pt idx="779">
                  <c:v>418.64</c:v>
                </c:pt>
                <c:pt idx="780">
                  <c:v>419.27</c:v>
                </c:pt>
                <c:pt idx="781">
                  <c:v>419.91</c:v>
                </c:pt>
                <c:pt idx="782">
                  <c:v>420.54</c:v>
                </c:pt>
                <c:pt idx="783">
                  <c:v>421.17</c:v>
                </c:pt>
                <c:pt idx="784">
                  <c:v>421.81</c:v>
                </c:pt>
                <c:pt idx="785">
                  <c:v>422.44</c:v>
                </c:pt>
                <c:pt idx="786">
                  <c:v>423.09</c:v>
                </c:pt>
                <c:pt idx="787">
                  <c:v>423.72</c:v>
                </c:pt>
                <c:pt idx="788">
                  <c:v>424.36</c:v>
                </c:pt>
                <c:pt idx="789">
                  <c:v>424.99</c:v>
                </c:pt>
                <c:pt idx="790">
                  <c:v>425.63</c:v>
                </c:pt>
                <c:pt idx="791">
                  <c:v>426.27</c:v>
                </c:pt>
                <c:pt idx="792">
                  <c:v>426.91</c:v>
                </c:pt>
                <c:pt idx="793">
                  <c:v>427.55</c:v>
                </c:pt>
                <c:pt idx="794">
                  <c:v>428.19</c:v>
                </c:pt>
                <c:pt idx="795">
                  <c:v>428.83</c:v>
                </c:pt>
                <c:pt idx="796">
                  <c:v>429.46</c:v>
                </c:pt>
                <c:pt idx="797">
                  <c:v>430.1</c:v>
                </c:pt>
                <c:pt idx="798">
                  <c:v>430.75</c:v>
                </c:pt>
                <c:pt idx="799">
                  <c:v>431.39</c:v>
                </c:pt>
                <c:pt idx="800">
                  <c:v>432.03</c:v>
                </c:pt>
                <c:pt idx="801">
                  <c:v>432.67</c:v>
                </c:pt>
                <c:pt idx="802">
                  <c:v>433.31</c:v>
                </c:pt>
                <c:pt idx="803">
                  <c:v>433.95</c:v>
                </c:pt>
                <c:pt idx="804">
                  <c:v>434.6</c:v>
                </c:pt>
                <c:pt idx="805">
                  <c:v>435.24</c:v>
                </c:pt>
                <c:pt idx="806">
                  <c:v>435.88</c:v>
                </c:pt>
                <c:pt idx="807">
                  <c:v>436.52</c:v>
                </c:pt>
                <c:pt idx="808">
                  <c:v>437.16</c:v>
                </c:pt>
                <c:pt idx="809">
                  <c:v>437.8</c:v>
                </c:pt>
                <c:pt idx="810">
                  <c:v>438.44</c:v>
                </c:pt>
                <c:pt idx="811">
                  <c:v>439.09</c:v>
                </c:pt>
                <c:pt idx="812">
                  <c:v>439.73</c:v>
                </c:pt>
                <c:pt idx="813">
                  <c:v>440.38</c:v>
                </c:pt>
                <c:pt idx="814">
                  <c:v>441.02</c:v>
                </c:pt>
                <c:pt idx="815">
                  <c:v>441.67</c:v>
                </c:pt>
                <c:pt idx="816">
                  <c:v>442.31</c:v>
                </c:pt>
                <c:pt idx="817">
                  <c:v>442.96</c:v>
                </c:pt>
                <c:pt idx="818">
                  <c:v>443.61</c:v>
                </c:pt>
                <c:pt idx="819">
                  <c:v>444.25</c:v>
                </c:pt>
                <c:pt idx="820">
                  <c:v>444.9</c:v>
                </c:pt>
                <c:pt idx="821">
                  <c:v>445.55</c:v>
                </c:pt>
                <c:pt idx="822">
                  <c:v>446.2</c:v>
                </c:pt>
                <c:pt idx="823">
                  <c:v>446.84</c:v>
                </c:pt>
                <c:pt idx="824">
                  <c:v>447.49</c:v>
                </c:pt>
                <c:pt idx="825">
                  <c:v>448.14</c:v>
                </c:pt>
                <c:pt idx="826">
                  <c:v>448.78</c:v>
                </c:pt>
                <c:pt idx="827">
                  <c:v>449.43</c:v>
                </c:pt>
                <c:pt idx="828">
                  <c:v>450.08</c:v>
                </c:pt>
                <c:pt idx="829">
                  <c:v>450.73</c:v>
                </c:pt>
                <c:pt idx="830">
                  <c:v>451.38</c:v>
                </c:pt>
                <c:pt idx="831">
                  <c:v>452.03</c:v>
                </c:pt>
                <c:pt idx="832">
                  <c:v>452.68</c:v>
                </c:pt>
                <c:pt idx="833">
                  <c:v>453.32</c:v>
                </c:pt>
                <c:pt idx="834">
                  <c:v>453.97</c:v>
                </c:pt>
                <c:pt idx="835">
                  <c:v>454.62</c:v>
                </c:pt>
                <c:pt idx="836">
                  <c:v>455.27</c:v>
                </c:pt>
                <c:pt idx="837">
                  <c:v>455.92</c:v>
                </c:pt>
                <c:pt idx="838">
                  <c:v>456.58</c:v>
                </c:pt>
                <c:pt idx="839">
                  <c:v>457.23</c:v>
                </c:pt>
                <c:pt idx="840">
                  <c:v>457.88</c:v>
                </c:pt>
                <c:pt idx="841">
                  <c:v>458.53</c:v>
                </c:pt>
                <c:pt idx="842">
                  <c:v>459.18</c:v>
                </c:pt>
                <c:pt idx="843">
                  <c:v>459.83</c:v>
                </c:pt>
                <c:pt idx="844">
                  <c:v>460.49</c:v>
                </c:pt>
                <c:pt idx="845">
                  <c:v>461.14</c:v>
                </c:pt>
                <c:pt idx="846">
                  <c:v>461.79</c:v>
                </c:pt>
                <c:pt idx="847">
                  <c:v>462.44</c:v>
                </c:pt>
                <c:pt idx="848">
                  <c:v>463.09</c:v>
                </c:pt>
                <c:pt idx="849">
                  <c:v>463.74</c:v>
                </c:pt>
                <c:pt idx="850">
                  <c:v>464.39</c:v>
                </c:pt>
                <c:pt idx="851">
                  <c:v>465.04</c:v>
                </c:pt>
                <c:pt idx="852">
                  <c:v>465.7</c:v>
                </c:pt>
                <c:pt idx="853">
                  <c:v>466.35</c:v>
                </c:pt>
                <c:pt idx="854">
                  <c:v>467.01</c:v>
                </c:pt>
                <c:pt idx="855">
                  <c:v>467.66</c:v>
                </c:pt>
                <c:pt idx="856">
                  <c:v>468.31</c:v>
                </c:pt>
                <c:pt idx="857">
                  <c:v>468.97</c:v>
                </c:pt>
                <c:pt idx="858">
                  <c:v>469.62</c:v>
                </c:pt>
                <c:pt idx="859">
                  <c:v>470.28</c:v>
                </c:pt>
                <c:pt idx="860">
                  <c:v>470.93</c:v>
                </c:pt>
                <c:pt idx="861">
                  <c:v>471.59</c:v>
                </c:pt>
                <c:pt idx="862">
                  <c:v>472.24</c:v>
                </c:pt>
                <c:pt idx="863">
                  <c:v>472.9</c:v>
                </c:pt>
                <c:pt idx="864">
                  <c:v>473.55</c:v>
                </c:pt>
                <c:pt idx="865">
                  <c:v>474.2</c:v>
                </c:pt>
                <c:pt idx="866">
                  <c:v>474.86</c:v>
                </c:pt>
                <c:pt idx="867">
                  <c:v>475.52</c:v>
                </c:pt>
                <c:pt idx="868">
                  <c:v>476.17</c:v>
                </c:pt>
                <c:pt idx="869">
                  <c:v>476.83</c:v>
                </c:pt>
                <c:pt idx="870">
                  <c:v>477.49</c:v>
                </c:pt>
                <c:pt idx="871">
                  <c:v>478.14</c:v>
                </c:pt>
                <c:pt idx="872">
                  <c:v>478.8</c:v>
                </c:pt>
                <c:pt idx="873">
                  <c:v>479.46</c:v>
                </c:pt>
                <c:pt idx="874">
                  <c:v>480.11</c:v>
                </c:pt>
                <c:pt idx="875">
                  <c:v>480.76</c:v>
                </c:pt>
                <c:pt idx="876">
                  <c:v>481.42</c:v>
                </c:pt>
                <c:pt idx="877">
                  <c:v>482.07</c:v>
                </c:pt>
                <c:pt idx="878">
                  <c:v>482.73</c:v>
                </c:pt>
                <c:pt idx="879">
                  <c:v>483.38</c:v>
                </c:pt>
                <c:pt idx="880">
                  <c:v>484.04</c:v>
                </c:pt>
                <c:pt idx="881">
                  <c:v>484.69</c:v>
                </c:pt>
                <c:pt idx="882">
                  <c:v>485.36</c:v>
                </c:pt>
                <c:pt idx="883">
                  <c:v>486.01</c:v>
                </c:pt>
                <c:pt idx="884">
                  <c:v>486.66</c:v>
                </c:pt>
                <c:pt idx="885">
                  <c:v>487.32</c:v>
                </c:pt>
                <c:pt idx="886">
                  <c:v>487.98</c:v>
                </c:pt>
                <c:pt idx="887">
                  <c:v>488.63</c:v>
                </c:pt>
                <c:pt idx="888">
                  <c:v>489.28</c:v>
                </c:pt>
                <c:pt idx="889">
                  <c:v>489.94</c:v>
                </c:pt>
                <c:pt idx="890">
                  <c:v>490.59</c:v>
                </c:pt>
                <c:pt idx="891">
                  <c:v>491.24</c:v>
                </c:pt>
                <c:pt idx="892">
                  <c:v>491.9</c:v>
                </c:pt>
                <c:pt idx="893">
                  <c:v>492.55</c:v>
                </c:pt>
                <c:pt idx="894">
                  <c:v>493.2</c:v>
                </c:pt>
                <c:pt idx="895">
                  <c:v>493.86</c:v>
                </c:pt>
                <c:pt idx="896">
                  <c:v>494.51</c:v>
                </c:pt>
                <c:pt idx="897">
                  <c:v>495.16</c:v>
                </c:pt>
                <c:pt idx="898">
                  <c:v>495.82</c:v>
                </c:pt>
                <c:pt idx="899">
                  <c:v>496.47</c:v>
                </c:pt>
                <c:pt idx="900">
                  <c:v>497.12</c:v>
                </c:pt>
                <c:pt idx="901">
                  <c:v>497.78</c:v>
                </c:pt>
                <c:pt idx="902">
                  <c:v>498.42</c:v>
                </c:pt>
                <c:pt idx="903">
                  <c:v>499.07</c:v>
                </c:pt>
                <c:pt idx="904">
                  <c:v>499.72</c:v>
                </c:pt>
                <c:pt idx="905">
                  <c:v>500.37</c:v>
                </c:pt>
                <c:pt idx="906">
                  <c:v>501.02</c:v>
                </c:pt>
                <c:pt idx="907">
                  <c:v>501.67</c:v>
                </c:pt>
                <c:pt idx="908">
                  <c:v>502.32</c:v>
                </c:pt>
                <c:pt idx="909">
                  <c:v>502.98</c:v>
                </c:pt>
                <c:pt idx="910">
                  <c:v>503.63</c:v>
                </c:pt>
                <c:pt idx="911">
                  <c:v>504.28</c:v>
                </c:pt>
                <c:pt idx="912">
                  <c:v>504.93</c:v>
                </c:pt>
                <c:pt idx="913">
                  <c:v>505.57</c:v>
                </c:pt>
                <c:pt idx="914">
                  <c:v>506.22</c:v>
                </c:pt>
                <c:pt idx="915">
                  <c:v>506.87</c:v>
                </c:pt>
                <c:pt idx="916">
                  <c:v>507.52</c:v>
                </c:pt>
                <c:pt idx="917">
                  <c:v>508.17</c:v>
                </c:pt>
                <c:pt idx="918">
                  <c:v>508.82</c:v>
                </c:pt>
                <c:pt idx="919">
                  <c:v>509.47</c:v>
                </c:pt>
                <c:pt idx="920">
                  <c:v>510.12</c:v>
                </c:pt>
                <c:pt idx="921">
                  <c:v>510.77</c:v>
                </c:pt>
                <c:pt idx="922">
                  <c:v>511.42</c:v>
                </c:pt>
                <c:pt idx="923">
                  <c:v>512.07000000000005</c:v>
                </c:pt>
                <c:pt idx="924">
                  <c:v>512.72</c:v>
                </c:pt>
                <c:pt idx="925">
                  <c:v>513.37</c:v>
                </c:pt>
                <c:pt idx="926">
                  <c:v>514.02</c:v>
                </c:pt>
                <c:pt idx="927">
                  <c:v>514.66999999999996</c:v>
                </c:pt>
                <c:pt idx="928">
                  <c:v>515.32000000000005</c:v>
                </c:pt>
                <c:pt idx="929">
                  <c:v>515.97</c:v>
                </c:pt>
                <c:pt idx="930">
                  <c:v>516.62</c:v>
                </c:pt>
                <c:pt idx="931">
                  <c:v>517.26</c:v>
                </c:pt>
                <c:pt idx="932">
                  <c:v>517.91</c:v>
                </c:pt>
                <c:pt idx="933">
                  <c:v>518.55999999999995</c:v>
                </c:pt>
                <c:pt idx="934">
                  <c:v>519.21</c:v>
                </c:pt>
                <c:pt idx="935">
                  <c:v>519.86</c:v>
                </c:pt>
                <c:pt idx="936">
                  <c:v>520.51</c:v>
                </c:pt>
                <c:pt idx="937">
                  <c:v>521.16</c:v>
                </c:pt>
                <c:pt idx="938">
                  <c:v>521.80999999999995</c:v>
                </c:pt>
                <c:pt idx="939">
                  <c:v>522.46</c:v>
                </c:pt>
                <c:pt idx="940">
                  <c:v>523.11</c:v>
                </c:pt>
                <c:pt idx="941">
                  <c:v>523.76</c:v>
                </c:pt>
                <c:pt idx="942">
                  <c:v>524.41</c:v>
                </c:pt>
                <c:pt idx="943">
                  <c:v>525.05999999999995</c:v>
                </c:pt>
                <c:pt idx="944">
                  <c:v>525.71</c:v>
                </c:pt>
                <c:pt idx="945">
                  <c:v>526.36</c:v>
                </c:pt>
                <c:pt idx="946">
                  <c:v>527.01</c:v>
                </c:pt>
                <c:pt idx="947">
                  <c:v>527.65</c:v>
                </c:pt>
                <c:pt idx="948">
                  <c:v>528.30999999999995</c:v>
                </c:pt>
                <c:pt idx="949">
                  <c:v>528.96</c:v>
                </c:pt>
                <c:pt idx="950">
                  <c:v>529.6</c:v>
                </c:pt>
                <c:pt idx="951">
                  <c:v>530.25</c:v>
                </c:pt>
                <c:pt idx="952">
                  <c:v>530.91</c:v>
                </c:pt>
                <c:pt idx="953">
                  <c:v>531.55999999999995</c:v>
                </c:pt>
                <c:pt idx="954">
                  <c:v>532.22</c:v>
                </c:pt>
                <c:pt idx="955">
                  <c:v>532.87</c:v>
                </c:pt>
                <c:pt idx="956">
                  <c:v>533.53</c:v>
                </c:pt>
                <c:pt idx="957">
                  <c:v>534.17999999999995</c:v>
                </c:pt>
                <c:pt idx="958">
                  <c:v>534.83000000000004</c:v>
                </c:pt>
                <c:pt idx="959">
                  <c:v>535.49</c:v>
                </c:pt>
                <c:pt idx="960">
                  <c:v>536.14</c:v>
                </c:pt>
                <c:pt idx="961">
                  <c:v>536.79999999999995</c:v>
                </c:pt>
                <c:pt idx="962">
                  <c:v>537.45000000000005</c:v>
                </c:pt>
                <c:pt idx="963">
                  <c:v>538.11</c:v>
                </c:pt>
                <c:pt idx="964">
                  <c:v>538.76</c:v>
                </c:pt>
                <c:pt idx="965">
                  <c:v>539.41</c:v>
                </c:pt>
                <c:pt idx="966">
                  <c:v>540.07000000000005</c:v>
                </c:pt>
                <c:pt idx="967">
                  <c:v>540.72</c:v>
                </c:pt>
                <c:pt idx="968">
                  <c:v>541.37</c:v>
                </c:pt>
                <c:pt idx="969">
                  <c:v>542.03</c:v>
                </c:pt>
                <c:pt idx="970">
                  <c:v>542.67999999999995</c:v>
                </c:pt>
                <c:pt idx="971">
                  <c:v>543.34</c:v>
                </c:pt>
                <c:pt idx="972">
                  <c:v>543.99</c:v>
                </c:pt>
                <c:pt idx="973">
                  <c:v>544.65</c:v>
                </c:pt>
                <c:pt idx="974">
                  <c:v>545.30999999999995</c:v>
                </c:pt>
                <c:pt idx="975">
                  <c:v>545.97</c:v>
                </c:pt>
                <c:pt idx="976">
                  <c:v>546.63</c:v>
                </c:pt>
                <c:pt idx="977">
                  <c:v>547.29</c:v>
                </c:pt>
                <c:pt idx="978">
                  <c:v>547.94000000000005</c:v>
                </c:pt>
                <c:pt idx="979">
                  <c:v>548.6</c:v>
                </c:pt>
                <c:pt idx="980">
                  <c:v>549.26</c:v>
                </c:pt>
                <c:pt idx="981">
                  <c:v>549.92999999999995</c:v>
                </c:pt>
                <c:pt idx="982">
                  <c:v>550.59</c:v>
                </c:pt>
                <c:pt idx="983">
                  <c:v>551.26</c:v>
                </c:pt>
                <c:pt idx="984">
                  <c:v>551.91999999999996</c:v>
                </c:pt>
                <c:pt idx="985">
                  <c:v>552.59</c:v>
                </c:pt>
                <c:pt idx="986">
                  <c:v>553.26</c:v>
                </c:pt>
                <c:pt idx="987">
                  <c:v>553.92999999999995</c:v>
                </c:pt>
                <c:pt idx="988">
                  <c:v>554.6</c:v>
                </c:pt>
                <c:pt idx="989">
                  <c:v>555.27</c:v>
                </c:pt>
                <c:pt idx="990">
                  <c:v>555.94000000000005</c:v>
                </c:pt>
                <c:pt idx="991">
                  <c:v>556.6</c:v>
                </c:pt>
                <c:pt idx="992">
                  <c:v>557.28</c:v>
                </c:pt>
                <c:pt idx="993">
                  <c:v>557.96</c:v>
                </c:pt>
                <c:pt idx="994">
                  <c:v>558.63</c:v>
                </c:pt>
                <c:pt idx="995">
                  <c:v>559.30999999999995</c:v>
                </c:pt>
                <c:pt idx="996">
                  <c:v>559.99</c:v>
                </c:pt>
                <c:pt idx="997">
                  <c:v>560.66999999999996</c:v>
                </c:pt>
                <c:pt idx="998">
                  <c:v>561.35</c:v>
                </c:pt>
                <c:pt idx="999">
                  <c:v>562.03</c:v>
                </c:pt>
                <c:pt idx="1000">
                  <c:v>562.71</c:v>
                </c:pt>
                <c:pt idx="1001">
                  <c:v>563.39</c:v>
                </c:pt>
                <c:pt idx="1002">
                  <c:v>564.07000000000005</c:v>
                </c:pt>
                <c:pt idx="1003">
                  <c:v>564.75</c:v>
                </c:pt>
                <c:pt idx="1004">
                  <c:v>565.42999999999995</c:v>
                </c:pt>
              </c:numCache>
            </c:numRef>
          </c:xVal>
          <c:yVal>
            <c:numRef>
              <c:f>Sheet3!$G$2:$G$1580</c:f>
              <c:numCache>
                <c:formatCode>General</c:formatCode>
                <c:ptCount val="1579"/>
                <c:pt idx="0">
                  <c:v>99.573009999999996</c:v>
                </c:pt>
                <c:pt idx="1">
                  <c:v>99.561480000000003</c:v>
                </c:pt>
                <c:pt idx="2">
                  <c:v>99.544499999999999</c:v>
                </c:pt>
                <c:pt idx="3">
                  <c:v>99.556629999999998</c:v>
                </c:pt>
                <c:pt idx="4">
                  <c:v>99.563299999999998</c:v>
                </c:pt>
                <c:pt idx="5">
                  <c:v>99.548739999999995</c:v>
                </c:pt>
                <c:pt idx="6">
                  <c:v>99.542680000000004</c:v>
                </c:pt>
                <c:pt idx="7">
                  <c:v>99.542680000000004</c:v>
                </c:pt>
                <c:pt idx="8">
                  <c:v>99.540859999999995</c:v>
                </c:pt>
                <c:pt idx="9">
                  <c:v>99.534790000000001</c:v>
                </c:pt>
                <c:pt idx="10">
                  <c:v>99.528729999999996</c:v>
                </c:pt>
                <c:pt idx="11">
                  <c:v>99.524479999999997</c:v>
                </c:pt>
                <c:pt idx="12">
                  <c:v>99.520240000000001</c:v>
                </c:pt>
                <c:pt idx="13">
                  <c:v>99.515990000000002</c:v>
                </c:pt>
                <c:pt idx="14">
                  <c:v>99.511139999999997</c:v>
                </c:pt>
                <c:pt idx="15">
                  <c:v>99.506889999999999</c:v>
                </c:pt>
                <c:pt idx="16">
                  <c:v>99.503860000000003</c:v>
                </c:pt>
                <c:pt idx="17">
                  <c:v>99.498400000000004</c:v>
                </c:pt>
                <c:pt idx="18">
                  <c:v>99.490520000000004</c:v>
                </c:pt>
                <c:pt idx="19">
                  <c:v>99.486879999999999</c:v>
                </c:pt>
                <c:pt idx="20">
                  <c:v>99.485060000000004</c:v>
                </c:pt>
                <c:pt idx="21">
                  <c:v>99.48021</c:v>
                </c:pt>
                <c:pt idx="22">
                  <c:v>99.472930000000005</c:v>
                </c:pt>
                <c:pt idx="23">
                  <c:v>99.469290000000001</c:v>
                </c:pt>
                <c:pt idx="24">
                  <c:v>99.465040000000002</c:v>
                </c:pt>
                <c:pt idx="25">
                  <c:v>99.459580000000003</c:v>
                </c:pt>
                <c:pt idx="26">
                  <c:v>99.459580000000003</c:v>
                </c:pt>
                <c:pt idx="27">
                  <c:v>99.452309999999997</c:v>
                </c:pt>
                <c:pt idx="28">
                  <c:v>99.446849999999998</c:v>
                </c:pt>
                <c:pt idx="29">
                  <c:v>99.441999999999993</c:v>
                </c:pt>
                <c:pt idx="30">
                  <c:v>99.438959999999994</c:v>
                </c:pt>
                <c:pt idx="31">
                  <c:v>99.434719999999999</c:v>
                </c:pt>
                <c:pt idx="32">
                  <c:v>99.43047</c:v>
                </c:pt>
                <c:pt idx="33">
                  <c:v>99.426230000000004</c:v>
                </c:pt>
                <c:pt idx="34">
                  <c:v>99.416520000000006</c:v>
                </c:pt>
                <c:pt idx="35">
                  <c:v>99.411670000000001</c:v>
                </c:pt>
                <c:pt idx="36">
                  <c:v>99.408640000000005</c:v>
                </c:pt>
                <c:pt idx="37">
                  <c:v>99.404390000000006</c:v>
                </c:pt>
                <c:pt idx="38">
                  <c:v>99.400149999999996</c:v>
                </c:pt>
                <c:pt idx="39">
                  <c:v>99.397109999999998</c:v>
                </c:pt>
                <c:pt idx="40">
                  <c:v>99.391050000000007</c:v>
                </c:pt>
                <c:pt idx="41">
                  <c:v>99.389830000000003</c:v>
                </c:pt>
                <c:pt idx="42">
                  <c:v>99.384379999999993</c:v>
                </c:pt>
                <c:pt idx="43">
                  <c:v>99.378919999999994</c:v>
                </c:pt>
                <c:pt idx="44">
                  <c:v>99.374669999999995</c:v>
                </c:pt>
                <c:pt idx="45">
                  <c:v>99.367999999999995</c:v>
                </c:pt>
                <c:pt idx="46">
                  <c:v>99.363749999999996</c:v>
                </c:pt>
                <c:pt idx="47">
                  <c:v>99.357079999999996</c:v>
                </c:pt>
                <c:pt idx="48">
                  <c:v>99.353440000000006</c:v>
                </c:pt>
                <c:pt idx="49">
                  <c:v>99.349800000000002</c:v>
                </c:pt>
                <c:pt idx="50">
                  <c:v>99.346159999999998</c:v>
                </c:pt>
                <c:pt idx="51">
                  <c:v>99.342529999999996</c:v>
                </c:pt>
                <c:pt idx="52">
                  <c:v>99.334029999999998</c:v>
                </c:pt>
                <c:pt idx="53">
                  <c:v>99.332819999999998</c:v>
                </c:pt>
                <c:pt idx="54">
                  <c:v>99.328569999999999</c:v>
                </c:pt>
                <c:pt idx="55">
                  <c:v>99.321299999999994</c:v>
                </c:pt>
                <c:pt idx="56">
                  <c:v>99.319479999999999</c:v>
                </c:pt>
                <c:pt idx="57">
                  <c:v>99.31523</c:v>
                </c:pt>
                <c:pt idx="58">
                  <c:v>99.307950000000005</c:v>
                </c:pt>
                <c:pt idx="59">
                  <c:v>99.301280000000006</c:v>
                </c:pt>
                <c:pt idx="60">
                  <c:v>99.296430000000001</c:v>
                </c:pt>
                <c:pt idx="61">
                  <c:v>99.290970000000002</c:v>
                </c:pt>
                <c:pt idx="62">
                  <c:v>99.286720000000003</c:v>
                </c:pt>
                <c:pt idx="63">
                  <c:v>99.282480000000007</c:v>
                </c:pt>
                <c:pt idx="64">
                  <c:v>99.280659999999997</c:v>
                </c:pt>
                <c:pt idx="65">
                  <c:v>99.273989999999998</c:v>
                </c:pt>
                <c:pt idx="66">
                  <c:v>99.267319999999998</c:v>
                </c:pt>
                <c:pt idx="67">
                  <c:v>99.266099999999994</c:v>
                </c:pt>
                <c:pt idx="68">
                  <c:v>99.263069999999999</c:v>
                </c:pt>
                <c:pt idx="69">
                  <c:v>99.258219999999994</c:v>
                </c:pt>
                <c:pt idx="70">
                  <c:v>99.255189999999999</c:v>
                </c:pt>
                <c:pt idx="71">
                  <c:v>99.248509999999996</c:v>
                </c:pt>
                <c:pt idx="72">
                  <c:v>99.25094</c:v>
                </c:pt>
                <c:pt idx="73">
                  <c:v>99.247910000000005</c:v>
                </c:pt>
                <c:pt idx="74">
                  <c:v>99.245480000000001</c:v>
                </c:pt>
                <c:pt idx="75">
                  <c:v>99.238810000000001</c:v>
                </c:pt>
                <c:pt idx="76">
                  <c:v>99.238200000000006</c:v>
                </c:pt>
                <c:pt idx="77">
                  <c:v>99.239419999999996</c:v>
                </c:pt>
                <c:pt idx="78">
                  <c:v>99.230919999999998</c:v>
                </c:pt>
                <c:pt idx="79">
                  <c:v>99.227279999999993</c:v>
                </c:pt>
                <c:pt idx="80">
                  <c:v>99.223650000000006</c:v>
                </c:pt>
                <c:pt idx="81">
                  <c:v>99.218789999999998</c:v>
                </c:pt>
                <c:pt idx="82">
                  <c:v>99.216970000000003</c:v>
                </c:pt>
                <c:pt idx="83">
                  <c:v>99.213939999999994</c:v>
                </c:pt>
                <c:pt idx="84">
                  <c:v>99.207269999999994</c:v>
                </c:pt>
                <c:pt idx="85">
                  <c:v>99.200599999999994</c:v>
                </c:pt>
                <c:pt idx="86">
                  <c:v>99.196960000000004</c:v>
                </c:pt>
                <c:pt idx="87">
                  <c:v>99.197569999999999</c:v>
                </c:pt>
                <c:pt idx="88">
                  <c:v>99.192710000000005</c:v>
                </c:pt>
                <c:pt idx="89">
                  <c:v>99.187250000000006</c:v>
                </c:pt>
                <c:pt idx="90">
                  <c:v>99.183009999999996</c:v>
                </c:pt>
                <c:pt idx="91">
                  <c:v>99.178759999999997</c:v>
                </c:pt>
                <c:pt idx="92">
                  <c:v>99.175730000000001</c:v>
                </c:pt>
                <c:pt idx="93">
                  <c:v>99.167240000000007</c:v>
                </c:pt>
                <c:pt idx="94">
                  <c:v>99.162989999999994</c:v>
                </c:pt>
                <c:pt idx="95">
                  <c:v>99.155109999999993</c:v>
                </c:pt>
                <c:pt idx="96">
                  <c:v>99.153899999999993</c:v>
                </c:pt>
                <c:pt idx="97">
                  <c:v>99.147220000000004</c:v>
                </c:pt>
                <c:pt idx="98">
                  <c:v>99.138729999999995</c:v>
                </c:pt>
                <c:pt idx="99">
                  <c:v>99.136309999999995</c:v>
                </c:pt>
                <c:pt idx="100">
                  <c:v>99.127809999999997</c:v>
                </c:pt>
                <c:pt idx="101">
                  <c:v>99.117500000000007</c:v>
                </c:pt>
                <c:pt idx="102">
                  <c:v>99.115679999999998</c:v>
                </c:pt>
                <c:pt idx="103">
                  <c:v>99.108410000000006</c:v>
                </c:pt>
                <c:pt idx="104">
                  <c:v>99.099909999999994</c:v>
                </c:pt>
                <c:pt idx="105">
                  <c:v>99.091419999999999</c:v>
                </c:pt>
                <c:pt idx="106">
                  <c:v>99.087779999999995</c:v>
                </c:pt>
                <c:pt idx="107">
                  <c:v>99.082930000000005</c:v>
                </c:pt>
                <c:pt idx="108">
                  <c:v>99.065340000000006</c:v>
                </c:pt>
                <c:pt idx="109">
                  <c:v>99.068979999999996</c:v>
                </c:pt>
                <c:pt idx="110">
                  <c:v>99.061099999999996</c:v>
                </c:pt>
                <c:pt idx="111">
                  <c:v>99.048360000000002</c:v>
                </c:pt>
                <c:pt idx="112">
                  <c:v>99.044719999999998</c:v>
                </c:pt>
                <c:pt idx="113">
                  <c:v>99.037440000000004</c:v>
                </c:pt>
                <c:pt idx="114">
                  <c:v>99.02713</c:v>
                </c:pt>
                <c:pt idx="115">
                  <c:v>99.016210000000001</c:v>
                </c:pt>
                <c:pt idx="116">
                  <c:v>99.006510000000006</c:v>
                </c:pt>
                <c:pt idx="117">
                  <c:v>98.998019999999997</c:v>
                </c:pt>
                <c:pt idx="118">
                  <c:v>98.993170000000006</c:v>
                </c:pt>
                <c:pt idx="119">
                  <c:v>98.979820000000004</c:v>
                </c:pt>
                <c:pt idx="120">
                  <c:v>98.968299999999999</c:v>
                </c:pt>
                <c:pt idx="121">
                  <c:v>98.958590000000001</c:v>
                </c:pt>
                <c:pt idx="122">
                  <c:v>98.95617</c:v>
                </c:pt>
                <c:pt idx="123">
                  <c:v>98.943430000000006</c:v>
                </c:pt>
                <c:pt idx="124">
                  <c:v>98.932509999999994</c:v>
                </c:pt>
                <c:pt idx="125">
                  <c:v>98.919780000000003</c:v>
                </c:pt>
                <c:pt idx="126">
                  <c:v>98.917959999999994</c:v>
                </c:pt>
                <c:pt idx="127">
                  <c:v>98.90401</c:v>
                </c:pt>
                <c:pt idx="128">
                  <c:v>98.891270000000006</c:v>
                </c:pt>
                <c:pt idx="129">
                  <c:v>98.887630000000001</c:v>
                </c:pt>
                <c:pt idx="130">
                  <c:v>98.873069999999998</c:v>
                </c:pt>
                <c:pt idx="131">
                  <c:v>98.859120000000004</c:v>
                </c:pt>
                <c:pt idx="132">
                  <c:v>98.85427</c:v>
                </c:pt>
                <c:pt idx="133">
                  <c:v>98.832440000000005</c:v>
                </c:pt>
                <c:pt idx="134">
                  <c:v>98.819090000000003</c:v>
                </c:pt>
                <c:pt idx="135">
                  <c:v>98.806359999999998</c:v>
                </c:pt>
                <c:pt idx="136">
                  <c:v>98.79119</c:v>
                </c:pt>
                <c:pt idx="137">
                  <c:v>98.793009999999995</c:v>
                </c:pt>
                <c:pt idx="138">
                  <c:v>98.771780000000007</c:v>
                </c:pt>
                <c:pt idx="139">
                  <c:v>98.757230000000007</c:v>
                </c:pt>
                <c:pt idx="140">
                  <c:v>98.742059999999995</c:v>
                </c:pt>
                <c:pt idx="141">
                  <c:v>98.730540000000005</c:v>
                </c:pt>
                <c:pt idx="142">
                  <c:v>98.717200000000005</c:v>
                </c:pt>
                <c:pt idx="143">
                  <c:v>98.700819999999993</c:v>
                </c:pt>
                <c:pt idx="144">
                  <c:v>98.682019999999994</c:v>
                </c:pt>
                <c:pt idx="145">
                  <c:v>98.668670000000006</c:v>
                </c:pt>
                <c:pt idx="146">
                  <c:v>98.659580000000005</c:v>
                </c:pt>
                <c:pt idx="147">
                  <c:v>98.640770000000003</c:v>
                </c:pt>
                <c:pt idx="148">
                  <c:v>98.632279999999994</c:v>
                </c:pt>
                <c:pt idx="149">
                  <c:v>98.604380000000006</c:v>
                </c:pt>
                <c:pt idx="150">
                  <c:v>98.597099999999998</c:v>
                </c:pt>
                <c:pt idx="151">
                  <c:v>98.578909999999993</c:v>
                </c:pt>
                <c:pt idx="152">
                  <c:v>98.561319999999995</c:v>
                </c:pt>
                <c:pt idx="153">
                  <c:v>98.540090000000006</c:v>
                </c:pt>
                <c:pt idx="154">
                  <c:v>98.523709999999994</c:v>
                </c:pt>
                <c:pt idx="155">
                  <c:v>98.504909999999995</c:v>
                </c:pt>
                <c:pt idx="156">
                  <c:v>98.486109999999996</c:v>
                </c:pt>
                <c:pt idx="157">
                  <c:v>98.472769999999997</c:v>
                </c:pt>
                <c:pt idx="158">
                  <c:v>98.441829999999996</c:v>
                </c:pt>
                <c:pt idx="159">
                  <c:v>98.420599999999993</c:v>
                </c:pt>
                <c:pt idx="160">
                  <c:v>98.410290000000003</c:v>
                </c:pt>
                <c:pt idx="161">
                  <c:v>98.37997</c:v>
                </c:pt>
                <c:pt idx="162">
                  <c:v>98.364199999999997</c:v>
                </c:pt>
                <c:pt idx="163">
                  <c:v>98.349029999999999</c:v>
                </c:pt>
                <c:pt idx="164">
                  <c:v>98.32235</c:v>
                </c:pt>
                <c:pt idx="165">
                  <c:v>98.299300000000002</c:v>
                </c:pt>
                <c:pt idx="166">
                  <c:v>98.27807</c:v>
                </c:pt>
                <c:pt idx="167">
                  <c:v>98.259270000000001</c:v>
                </c:pt>
                <c:pt idx="168">
                  <c:v>98.236220000000003</c:v>
                </c:pt>
                <c:pt idx="169">
                  <c:v>98.210750000000004</c:v>
                </c:pt>
                <c:pt idx="170">
                  <c:v>98.188910000000007</c:v>
                </c:pt>
                <c:pt idx="171">
                  <c:v>98.160399999999996</c:v>
                </c:pt>
                <c:pt idx="172">
                  <c:v>98.133719999999997</c:v>
                </c:pt>
                <c:pt idx="173">
                  <c:v>98.105819999999994</c:v>
                </c:pt>
                <c:pt idx="174">
                  <c:v>98.087620000000001</c:v>
                </c:pt>
                <c:pt idx="175">
                  <c:v>98.054869999999994</c:v>
                </c:pt>
                <c:pt idx="176">
                  <c:v>98.033029999999997</c:v>
                </c:pt>
                <c:pt idx="177">
                  <c:v>98.002709999999993</c:v>
                </c:pt>
                <c:pt idx="178">
                  <c:v>97.97784</c:v>
                </c:pt>
                <c:pt idx="179">
                  <c:v>97.948120000000003</c:v>
                </c:pt>
                <c:pt idx="180">
                  <c:v>97.918400000000005</c:v>
                </c:pt>
                <c:pt idx="181">
                  <c:v>97.886250000000004</c:v>
                </c:pt>
                <c:pt idx="182">
                  <c:v>97.8626</c:v>
                </c:pt>
                <c:pt idx="183">
                  <c:v>97.821359999999999</c:v>
                </c:pt>
                <c:pt idx="184">
                  <c:v>97.802549999999997</c:v>
                </c:pt>
                <c:pt idx="185">
                  <c:v>97.765559999999994</c:v>
                </c:pt>
                <c:pt idx="186">
                  <c:v>97.730980000000002</c:v>
                </c:pt>
                <c:pt idx="187">
                  <c:v>97.702479999999994</c:v>
                </c:pt>
                <c:pt idx="188">
                  <c:v>97.666089999999997</c:v>
                </c:pt>
                <c:pt idx="189">
                  <c:v>97.63879</c:v>
                </c:pt>
                <c:pt idx="190">
                  <c:v>97.600579999999994</c:v>
                </c:pt>
                <c:pt idx="191">
                  <c:v>97.57329</c:v>
                </c:pt>
                <c:pt idx="192">
                  <c:v>97.521730000000005</c:v>
                </c:pt>
                <c:pt idx="193">
                  <c:v>97.507180000000005</c:v>
                </c:pt>
                <c:pt idx="194">
                  <c:v>97.46593</c:v>
                </c:pt>
                <c:pt idx="195">
                  <c:v>97.425899999999999</c:v>
                </c:pt>
                <c:pt idx="196">
                  <c:v>97.388300000000001</c:v>
                </c:pt>
                <c:pt idx="197">
                  <c:v>97.350080000000005</c:v>
                </c:pt>
                <c:pt idx="198">
                  <c:v>97.316730000000007</c:v>
                </c:pt>
                <c:pt idx="199">
                  <c:v>97.277299999999997</c:v>
                </c:pt>
                <c:pt idx="200">
                  <c:v>97.237269999999995</c:v>
                </c:pt>
                <c:pt idx="201">
                  <c:v>97.192989999999995</c:v>
                </c:pt>
                <c:pt idx="202">
                  <c:v>97.156599999999997</c:v>
                </c:pt>
                <c:pt idx="203">
                  <c:v>97.11354</c:v>
                </c:pt>
                <c:pt idx="204">
                  <c:v>97.063199999999995</c:v>
                </c:pt>
                <c:pt idx="205">
                  <c:v>97.021950000000004</c:v>
                </c:pt>
                <c:pt idx="206">
                  <c:v>96.984960000000001</c:v>
                </c:pt>
                <c:pt idx="207">
                  <c:v>96.938860000000005</c:v>
                </c:pt>
                <c:pt idx="208">
                  <c:v>96.904889999999995</c:v>
                </c:pt>
                <c:pt idx="209">
                  <c:v>96.858800000000002</c:v>
                </c:pt>
                <c:pt idx="210">
                  <c:v>96.804209999999998</c:v>
                </c:pt>
                <c:pt idx="211">
                  <c:v>96.759929999999997</c:v>
                </c:pt>
                <c:pt idx="212">
                  <c:v>96.705950000000001</c:v>
                </c:pt>
                <c:pt idx="213">
                  <c:v>96.661680000000004</c:v>
                </c:pt>
                <c:pt idx="214">
                  <c:v>96.619219999999999</c:v>
                </c:pt>
                <c:pt idx="215">
                  <c:v>96.560990000000004</c:v>
                </c:pt>
                <c:pt idx="216">
                  <c:v>96.505189999999999</c:v>
                </c:pt>
                <c:pt idx="217">
                  <c:v>96.460920000000002</c:v>
                </c:pt>
                <c:pt idx="218">
                  <c:v>96.406940000000006</c:v>
                </c:pt>
                <c:pt idx="219">
                  <c:v>96.363870000000006</c:v>
                </c:pt>
                <c:pt idx="220">
                  <c:v>96.294730000000001</c:v>
                </c:pt>
                <c:pt idx="221">
                  <c:v>96.239530000000002</c:v>
                </c:pt>
                <c:pt idx="222">
                  <c:v>96.181309999999996</c:v>
                </c:pt>
                <c:pt idx="223">
                  <c:v>96.133390000000006</c:v>
                </c:pt>
                <c:pt idx="224">
                  <c:v>96.071529999999996</c:v>
                </c:pt>
                <c:pt idx="225">
                  <c:v>96.013909999999996</c:v>
                </c:pt>
                <c:pt idx="226">
                  <c:v>95.963560000000001</c:v>
                </c:pt>
                <c:pt idx="227">
                  <c:v>95.896240000000006</c:v>
                </c:pt>
                <c:pt idx="228">
                  <c:v>95.837410000000006</c:v>
                </c:pt>
                <c:pt idx="229">
                  <c:v>95.779179999999997</c:v>
                </c:pt>
                <c:pt idx="230">
                  <c:v>95.717309999999998</c:v>
                </c:pt>
                <c:pt idx="231">
                  <c:v>95.654839999999993</c:v>
                </c:pt>
                <c:pt idx="232">
                  <c:v>95.596620000000001</c:v>
                </c:pt>
                <c:pt idx="233">
                  <c:v>95.525049999999993</c:v>
                </c:pt>
                <c:pt idx="234">
                  <c:v>95.465609999999998</c:v>
                </c:pt>
                <c:pt idx="235">
                  <c:v>95.397679999999994</c:v>
                </c:pt>
                <c:pt idx="236">
                  <c:v>95.333380000000005</c:v>
                </c:pt>
                <c:pt idx="237">
                  <c:v>95.272729999999996</c:v>
                </c:pt>
                <c:pt idx="238">
                  <c:v>95.205410000000001</c:v>
                </c:pt>
                <c:pt idx="239">
                  <c:v>95.128380000000007</c:v>
                </c:pt>
                <c:pt idx="240">
                  <c:v>95.068330000000003</c:v>
                </c:pt>
                <c:pt idx="241">
                  <c:v>94.990089999999995</c:v>
                </c:pt>
                <c:pt idx="242">
                  <c:v>94.920339999999996</c:v>
                </c:pt>
                <c:pt idx="243">
                  <c:v>94.854230000000001</c:v>
                </c:pt>
                <c:pt idx="244">
                  <c:v>94.780230000000003</c:v>
                </c:pt>
                <c:pt idx="245">
                  <c:v>94.720789999999994</c:v>
                </c:pt>
                <c:pt idx="246">
                  <c:v>94.637699999999995</c:v>
                </c:pt>
                <c:pt idx="247">
                  <c:v>94.566730000000007</c:v>
                </c:pt>
                <c:pt idx="248">
                  <c:v>94.501230000000007</c:v>
                </c:pt>
                <c:pt idx="249">
                  <c:v>94.418130000000005</c:v>
                </c:pt>
                <c:pt idx="250">
                  <c:v>94.348380000000006</c:v>
                </c:pt>
                <c:pt idx="251">
                  <c:v>94.276210000000006</c:v>
                </c:pt>
                <c:pt idx="252">
                  <c:v>94.204639999999998</c:v>
                </c:pt>
                <c:pt idx="253">
                  <c:v>94.117900000000006</c:v>
                </c:pt>
                <c:pt idx="254">
                  <c:v>94.046329999999998</c:v>
                </c:pt>
                <c:pt idx="255">
                  <c:v>93.978399999999993</c:v>
                </c:pt>
                <c:pt idx="256">
                  <c:v>93.895920000000004</c:v>
                </c:pt>
                <c:pt idx="257">
                  <c:v>93.820710000000005</c:v>
                </c:pt>
                <c:pt idx="258">
                  <c:v>93.745500000000007</c:v>
                </c:pt>
                <c:pt idx="259">
                  <c:v>93.665440000000004</c:v>
                </c:pt>
                <c:pt idx="260">
                  <c:v>93.587190000000007</c:v>
                </c:pt>
                <c:pt idx="261">
                  <c:v>93.518050000000002</c:v>
                </c:pt>
                <c:pt idx="262">
                  <c:v>93.433139999999995</c:v>
                </c:pt>
                <c:pt idx="263">
                  <c:v>93.367630000000005</c:v>
                </c:pt>
                <c:pt idx="264">
                  <c:v>93.283929999999998</c:v>
                </c:pt>
                <c:pt idx="265">
                  <c:v>93.207509999999999</c:v>
                </c:pt>
                <c:pt idx="266">
                  <c:v>93.125630000000001</c:v>
                </c:pt>
                <c:pt idx="267">
                  <c:v>93.047989999999999</c:v>
                </c:pt>
                <c:pt idx="268">
                  <c:v>92.977029999999999</c:v>
                </c:pt>
                <c:pt idx="269">
                  <c:v>92.902420000000006</c:v>
                </c:pt>
                <c:pt idx="270">
                  <c:v>92.824179999999998</c:v>
                </c:pt>
                <c:pt idx="271">
                  <c:v>92.756860000000003</c:v>
                </c:pt>
                <c:pt idx="272">
                  <c:v>92.688929999999999</c:v>
                </c:pt>
                <c:pt idx="273">
                  <c:v>92.611900000000006</c:v>
                </c:pt>
                <c:pt idx="274">
                  <c:v>92.532439999999994</c:v>
                </c:pt>
                <c:pt idx="275">
                  <c:v>92.479069999999993</c:v>
                </c:pt>
                <c:pt idx="276">
                  <c:v>92.400220000000004</c:v>
                </c:pt>
                <c:pt idx="277">
                  <c:v>92.351089999999999</c:v>
                </c:pt>
                <c:pt idx="278">
                  <c:v>92.281949999999995</c:v>
                </c:pt>
                <c:pt idx="279">
                  <c:v>92.226749999999996</c:v>
                </c:pt>
                <c:pt idx="280">
                  <c:v>92.173990000000003</c:v>
                </c:pt>
                <c:pt idx="281">
                  <c:v>92.120609999999999</c:v>
                </c:pt>
                <c:pt idx="282">
                  <c:v>92.063599999999994</c:v>
                </c:pt>
                <c:pt idx="283">
                  <c:v>92.011439999999993</c:v>
                </c:pt>
                <c:pt idx="284">
                  <c:v>91.954419999999999</c:v>
                </c:pt>
                <c:pt idx="285">
                  <c:v>91.882850000000005</c:v>
                </c:pt>
                <c:pt idx="286">
                  <c:v>91.837969999999999</c:v>
                </c:pt>
                <c:pt idx="287">
                  <c:v>91.799149999999997</c:v>
                </c:pt>
                <c:pt idx="288">
                  <c:v>91.758520000000004</c:v>
                </c:pt>
                <c:pt idx="289">
                  <c:v>91.705749999999995</c:v>
                </c:pt>
                <c:pt idx="290">
                  <c:v>91.680269999999993</c:v>
                </c:pt>
                <c:pt idx="291">
                  <c:v>91.635390000000001</c:v>
                </c:pt>
                <c:pt idx="292">
                  <c:v>91.597790000000003</c:v>
                </c:pt>
                <c:pt idx="293">
                  <c:v>91.554720000000003</c:v>
                </c:pt>
                <c:pt idx="294">
                  <c:v>91.520150000000001</c:v>
                </c:pt>
                <c:pt idx="295">
                  <c:v>91.477090000000004</c:v>
                </c:pt>
                <c:pt idx="296">
                  <c:v>91.443119999999993</c:v>
                </c:pt>
                <c:pt idx="297">
                  <c:v>91.41037</c:v>
                </c:pt>
                <c:pt idx="298">
                  <c:v>91.373980000000003</c:v>
                </c:pt>
                <c:pt idx="299">
                  <c:v>91.332729999999998</c:v>
                </c:pt>
                <c:pt idx="300">
                  <c:v>91.304230000000004</c:v>
                </c:pt>
                <c:pt idx="301">
                  <c:v>91.274510000000006</c:v>
                </c:pt>
                <c:pt idx="302">
                  <c:v>91.233260000000001</c:v>
                </c:pt>
                <c:pt idx="303">
                  <c:v>91.201719999999995</c:v>
                </c:pt>
                <c:pt idx="304">
                  <c:v>91.170180000000002</c:v>
                </c:pt>
                <c:pt idx="305">
                  <c:v>91.144710000000003</c:v>
                </c:pt>
                <c:pt idx="306">
                  <c:v>91.104680000000002</c:v>
                </c:pt>
                <c:pt idx="307">
                  <c:v>91.075569999999999</c:v>
                </c:pt>
                <c:pt idx="308">
                  <c:v>91.049490000000006</c:v>
                </c:pt>
                <c:pt idx="309">
                  <c:v>91.008240000000001</c:v>
                </c:pt>
                <c:pt idx="310">
                  <c:v>90.989440000000002</c:v>
                </c:pt>
                <c:pt idx="311">
                  <c:v>90.966999999999999</c:v>
                </c:pt>
                <c:pt idx="312">
                  <c:v>90.934250000000006</c:v>
                </c:pt>
                <c:pt idx="313">
                  <c:v>90.900279999999995</c:v>
                </c:pt>
                <c:pt idx="314">
                  <c:v>90.871769999999998</c:v>
                </c:pt>
                <c:pt idx="315">
                  <c:v>90.84751</c:v>
                </c:pt>
                <c:pt idx="316">
                  <c:v>90.809910000000002</c:v>
                </c:pt>
                <c:pt idx="317">
                  <c:v>90.785039999999995</c:v>
                </c:pt>
                <c:pt idx="318">
                  <c:v>90.764420000000001</c:v>
                </c:pt>
                <c:pt idx="319">
                  <c:v>90.732879999999994</c:v>
                </c:pt>
                <c:pt idx="320">
                  <c:v>90.710440000000006</c:v>
                </c:pt>
                <c:pt idx="321">
                  <c:v>90.684960000000004</c:v>
                </c:pt>
                <c:pt idx="322">
                  <c:v>90.651600000000002</c:v>
                </c:pt>
                <c:pt idx="323">
                  <c:v>90.623699999999999</c:v>
                </c:pt>
                <c:pt idx="324">
                  <c:v>90.600049999999996</c:v>
                </c:pt>
                <c:pt idx="325">
                  <c:v>90.577610000000007</c:v>
                </c:pt>
                <c:pt idx="326">
                  <c:v>90.56062</c:v>
                </c:pt>
                <c:pt idx="327">
                  <c:v>90.534540000000007</c:v>
                </c:pt>
                <c:pt idx="328">
                  <c:v>90.505430000000004</c:v>
                </c:pt>
                <c:pt idx="329">
                  <c:v>90.481780000000001</c:v>
                </c:pt>
                <c:pt idx="330">
                  <c:v>90.452659999999995</c:v>
                </c:pt>
                <c:pt idx="331">
                  <c:v>90.431430000000006</c:v>
                </c:pt>
                <c:pt idx="332">
                  <c:v>90.408389999999997</c:v>
                </c:pt>
                <c:pt idx="333">
                  <c:v>90.384730000000005</c:v>
                </c:pt>
                <c:pt idx="334">
                  <c:v>90.363500000000002</c:v>
                </c:pt>
                <c:pt idx="335">
                  <c:v>90.339849999999998</c:v>
                </c:pt>
                <c:pt idx="336">
                  <c:v>90.32226</c:v>
                </c:pt>
                <c:pt idx="337">
                  <c:v>90.298000000000002</c:v>
                </c:pt>
                <c:pt idx="338">
                  <c:v>90.281019999999998</c:v>
                </c:pt>
                <c:pt idx="339">
                  <c:v>90.269490000000005</c:v>
                </c:pt>
                <c:pt idx="340">
                  <c:v>90.244619999999998</c:v>
                </c:pt>
                <c:pt idx="341">
                  <c:v>90.228849999999994</c:v>
                </c:pt>
                <c:pt idx="342">
                  <c:v>90.214299999999994</c:v>
                </c:pt>
                <c:pt idx="343">
                  <c:v>90.206410000000005</c:v>
                </c:pt>
                <c:pt idx="344">
                  <c:v>90.182760000000002</c:v>
                </c:pt>
                <c:pt idx="345">
                  <c:v>90.168809999999993</c:v>
                </c:pt>
                <c:pt idx="346">
                  <c:v>90.153649999999999</c:v>
                </c:pt>
                <c:pt idx="347">
                  <c:v>90.143940000000001</c:v>
                </c:pt>
                <c:pt idx="348">
                  <c:v>90.128780000000006</c:v>
                </c:pt>
                <c:pt idx="349">
                  <c:v>90.123320000000007</c:v>
                </c:pt>
                <c:pt idx="350">
                  <c:v>90.100269999999995</c:v>
                </c:pt>
                <c:pt idx="351">
                  <c:v>90.09178</c:v>
                </c:pt>
                <c:pt idx="352">
                  <c:v>90.083889999999997</c:v>
                </c:pt>
                <c:pt idx="353">
                  <c:v>90.070549999999997</c:v>
                </c:pt>
                <c:pt idx="354">
                  <c:v>90.069940000000003</c:v>
                </c:pt>
                <c:pt idx="355">
                  <c:v>90.056600000000003</c:v>
                </c:pt>
                <c:pt idx="356">
                  <c:v>90.049930000000003</c:v>
                </c:pt>
                <c:pt idx="357">
                  <c:v>90.04083</c:v>
                </c:pt>
                <c:pt idx="358">
                  <c:v>90.031729999999996</c:v>
                </c:pt>
                <c:pt idx="359">
                  <c:v>90.025670000000005</c:v>
                </c:pt>
                <c:pt idx="360">
                  <c:v>90.017780000000002</c:v>
                </c:pt>
                <c:pt idx="361">
                  <c:v>90.012320000000003</c:v>
                </c:pt>
                <c:pt idx="362">
                  <c:v>90.002009999999999</c:v>
                </c:pt>
                <c:pt idx="363">
                  <c:v>89.995949999999993</c:v>
                </c:pt>
                <c:pt idx="364">
                  <c:v>89.985640000000004</c:v>
                </c:pt>
                <c:pt idx="365">
                  <c:v>89.981999999999999</c:v>
                </c:pt>
                <c:pt idx="366">
                  <c:v>89.972290000000001</c:v>
                </c:pt>
                <c:pt idx="367">
                  <c:v>89.964410000000001</c:v>
                </c:pt>
                <c:pt idx="368">
                  <c:v>89.961380000000005</c:v>
                </c:pt>
                <c:pt idx="369">
                  <c:v>89.958340000000007</c:v>
                </c:pt>
                <c:pt idx="370">
                  <c:v>89.948639999999997</c:v>
                </c:pt>
                <c:pt idx="371">
                  <c:v>89.938329999999993</c:v>
                </c:pt>
                <c:pt idx="372">
                  <c:v>89.931659999999994</c:v>
                </c:pt>
                <c:pt idx="373">
                  <c:v>89.9268</c:v>
                </c:pt>
                <c:pt idx="374">
                  <c:v>89.923169999999999</c:v>
                </c:pt>
                <c:pt idx="375">
                  <c:v>89.911640000000006</c:v>
                </c:pt>
                <c:pt idx="376">
                  <c:v>89.902540000000002</c:v>
                </c:pt>
                <c:pt idx="377">
                  <c:v>89.897689999999997</c:v>
                </c:pt>
                <c:pt idx="378">
                  <c:v>89.889809999999997</c:v>
                </c:pt>
                <c:pt idx="379">
                  <c:v>89.884349999999998</c:v>
                </c:pt>
                <c:pt idx="380">
                  <c:v>89.877679999999998</c:v>
                </c:pt>
                <c:pt idx="381">
                  <c:v>89.877679999999998</c:v>
                </c:pt>
                <c:pt idx="382">
                  <c:v>89.86918</c:v>
                </c:pt>
                <c:pt idx="383">
                  <c:v>89.858869999999996</c:v>
                </c:pt>
                <c:pt idx="384">
                  <c:v>89.856449999999995</c:v>
                </c:pt>
                <c:pt idx="385">
                  <c:v>89.849779999999996</c:v>
                </c:pt>
                <c:pt idx="386">
                  <c:v>89.845529999999997</c:v>
                </c:pt>
                <c:pt idx="387">
                  <c:v>89.838859999999997</c:v>
                </c:pt>
                <c:pt idx="388">
                  <c:v>89.835220000000007</c:v>
                </c:pt>
                <c:pt idx="389">
                  <c:v>89.826120000000003</c:v>
                </c:pt>
                <c:pt idx="390">
                  <c:v>89.827330000000003</c:v>
                </c:pt>
                <c:pt idx="391">
                  <c:v>89.815809999999999</c:v>
                </c:pt>
                <c:pt idx="392">
                  <c:v>89.809740000000005</c:v>
                </c:pt>
                <c:pt idx="393">
                  <c:v>89.80489</c:v>
                </c:pt>
                <c:pt idx="394">
                  <c:v>89.803070000000005</c:v>
                </c:pt>
                <c:pt idx="395">
                  <c:v>89.796400000000006</c:v>
                </c:pt>
                <c:pt idx="396">
                  <c:v>89.786699999999996</c:v>
                </c:pt>
                <c:pt idx="397">
                  <c:v>89.784880000000001</c:v>
                </c:pt>
                <c:pt idx="398">
                  <c:v>89.781840000000003</c:v>
                </c:pt>
                <c:pt idx="399">
                  <c:v>89.780630000000002</c:v>
                </c:pt>
                <c:pt idx="400">
                  <c:v>89.769710000000003</c:v>
                </c:pt>
                <c:pt idx="401">
                  <c:v>89.763649999999998</c:v>
                </c:pt>
                <c:pt idx="402">
                  <c:v>89.758189999999999</c:v>
                </c:pt>
                <c:pt idx="403">
                  <c:v>89.755759999999995</c:v>
                </c:pt>
                <c:pt idx="404">
                  <c:v>89.749089999999995</c:v>
                </c:pt>
                <c:pt idx="405">
                  <c:v>89.742419999999996</c:v>
                </c:pt>
                <c:pt idx="406">
                  <c:v>89.738169999999997</c:v>
                </c:pt>
                <c:pt idx="407">
                  <c:v>89.731499999999997</c:v>
                </c:pt>
                <c:pt idx="408">
                  <c:v>89.729079999999996</c:v>
                </c:pt>
                <c:pt idx="409">
                  <c:v>89.724829999999997</c:v>
                </c:pt>
                <c:pt idx="410">
                  <c:v>89.718770000000006</c:v>
                </c:pt>
                <c:pt idx="411">
                  <c:v>89.716949999999997</c:v>
                </c:pt>
                <c:pt idx="412">
                  <c:v>89.709059999999994</c:v>
                </c:pt>
                <c:pt idx="413">
                  <c:v>89.703000000000003</c:v>
                </c:pt>
                <c:pt idx="414">
                  <c:v>89.69632</c:v>
                </c:pt>
                <c:pt idx="415">
                  <c:v>89.690259999999995</c:v>
                </c:pt>
                <c:pt idx="416">
                  <c:v>89.682980000000001</c:v>
                </c:pt>
                <c:pt idx="417">
                  <c:v>89.679339999999996</c:v>
                </c:pt>
                <c:pt idx="418">
                  <c:v>89.670850000000002</c:v>
                </c:pt>
                <c:pt idx="419">
                  <c:v>89.668419999999998</c:v>
                </c:pt>
                <c:pt idx="420">
                  <c:v>89.661749999999998</c:v>
                </c:pt>
                <c:pt idx="421">
                  <c:v>89.659930000000003</c:v>
                </c:pt>
                <c:pt idx="422">
                  <c:v>89.651439999999994</c:v>
                </c:pt>
                <c:pt idx="423">
                  <c:v>89.646590000000003</c:v>
                </c:pt>
                <c:pt idx="424">
                  <c:v>89.636279999999999</c:v>
                </c:pt>
                <c:pt idx="425">
                  <c:v>89.633849999999995</c:v>
                </c:pt>
                <c:pt idx="426">
                  <c:v>89.625360000000001</c:v>
                </c:pt>
                <c:pt idx="427">
                  <c:v>89.621719999999996</c:v>
                </c:pt>
                <c:pt idx="428">
                  <c:v>89.611410000000006</c:v>
                </c:pt>
                <c:pt idx="429">
                  <c:v>89.609589999999997</c:v>
                </c:pt>
                <c:pt idx="430">
                  <c:v>89.605950000000007</c:v>
                </c:pt>
                <c:pt idx="431">
                  <c:v>89.599279999999993</c:v>
                </c:pt>
                <c:pt idx="432">
                  <c:v>89.592609999999993</c:v>
                </c:pt>
                <c:pt idx="433">
                  <c:v>89.585939999999994</c:v>
                </c:pt>
                <c:pt idx="434">
                  <c:v>89.582899999999995</c:v>
                </c:pt>
                <c:pt idx="435">
                  <c:v>89.575019999999995</c:v>
                </c:pt>
                <c:pt idx="436">
                  <c:v>89.568349999999995</c:v>
                </c:pt>
                <c:pt idx="437">
                  <c:v>89.561070000000001</c:v>
                </c:pt>
                <c:pt idx="438">
                  <c:v>89.555610000000001</c:v>
                </c:pt>
                <c:pt idx="439">
                  <c:v>89.547730000000001</c:v>
                </c:pt>
                <c:pt idx="440">
                  <c:v>89.542270000000002</c:v>
                </c:pt>
                <c:pt idx="441">
                  <c:v>89.536199999999994</c:v>
                </c:pt>
                <c:pt idx="442">
                  <c:v>89.528919999999999</c:v>
                </c:pt>
                <c:pt idx="443">
                  <c:v>89.519220000000004</c:v>
                </c:pt>
                <c:pt idx="444">
                  <c:v>89.513760000000005</c:v>
                </c:pt>
                <c:pt idx="445">
                  <c:v>89.506479999999996</c:v>
                </c:pt>
                <c:pt idx="446">
                  <c:v>89.498599999999996</c:v>
                </c:pt>
                <c:pt idx="447">
                  <c:v>89.488290000000006</c:v>
                </c:pt>
                <c:pt idx="448">
                  <c:v>89.484039999999993</c:v>
                </c:pt>
                <c:pt idx="449">
                  <c:v>89.474339999999998</c:v>
                </c:pt>
                <c:pt idx="450">
                  <c:v>89.467060000000004</c:v>
                </c:pt>
                <c:pt idx="451">
                  <c:v>89.458569999999995</c:v>
                </c:pt>
                <c:pt idx="452">
                  <c:v>89.446439999999996</c:v>
                </c:pt>
                <c:pt idx="453">
                  <c:v>89.438550000000006</c:v>
                </c:pt>
                <c:pt idx="454">
                  <c:v>89.429450000000003</c:v>
                </c:pt>
                <c:pt idx="455">
                  <c:v>89.426419999999993</c:v>
                </c:pt>
                <c:pt idx="456">
                  <c:v>89.418530000000004</c:v>
                </c:pt>
                <c:pt idx="457">
                  <c:v>89.407619999999994</c:v>
                </c:pt>
                <c:pt idx="458">
                  <c:v>89.39913</c:v>
                </c:pt>
                <c:pt idx="459">
                  <c:v>89.388819999999996</c:v>
                </c:pt>
                <c:pt idx="460">
                  <c:v>89.379109999999997</c:v>
                </c:pt>
                <c:pt idx="461">
                  <c:v>89.371830000000003</c:v>
                </c:pt>
                <c:pt idx="462">
                  <c:v>89.355459999999994</c:v>
                </c:pt>
                <c:pt idx="463">
                  <c:v>89.347570000000005</c:v>
                </c:pt>
                <c:pt idx="464">
                  <c:v>89.334829999999997</c:v>
                </c:pt>
                <c:pt idx="465">
                  <c:v>89.323310000000006</c:v>
                </c:pt>
                <c:pt idx="466">
                  <c:v>89.314819999999997</c:v>
                </c:pt>
                <c:pt idx="467">
                  <c:v>89.309359999999998</c:v>
                </c:pt>
                <c:pt idx="468">
                  <c:v>89.295410000000004</c:v>
                </c:pt>
                <c:pt idx="469">
                  <c:v>89.279640000000001</c:v>
                </c:pt>
                <c:pt idx="470">
                  <c:v>89.264480000000006</c:v>
                </c:pt>
                <c:pt idx="471">
                  <c:v>89.261439999999993</c:v>
                </c:pt>
                <c:pt idx="472">
                  <c:v>89.249920000000003</c:v>
                </c:pt>
                <c:pt idx="473">
                  <c:v>89.226870000000005</c:v>
                </c:pt>
                <c:pt idx="474">
                  <c:v>89.221410000000006</c:v>
                </c:pt>
                <c:pt idx="475">
                  <c:v>89.200789999999998</c:v>
                </c:pt>
                <c:pt idx="476">
                  <c:v>89.189869999999999</c:v>
                </c:pt>
                <c:pt idx="477">
                  <c:v>89.17653</c:v>
                </c:pt>
                <c:pt idx="478">
                  <c:v>89.158940000000001</c:v>
                </c:pt>
                <c:pt idx="479">
                  <c:v>89.146199999999993</c:v>
                </c:pt>
                <c:pt idx="480">
                  <c:v>89.131039999999999</c:v>
                </c:pt>
                <c:pt idx="481">
                  <c:v>89.123159999999999</c:v>
                </c:pt>
                <c:pt idx="482">
                  <c:v>89.106780000000001</c:v>
                </c:pt>
                <c:pt idx="483">
                  <c:v>89.083129999999997</c:v>
                </c:pt>
                <c:pt idx="484">
                  <c:v>89.071600000000004</c:v>
                </c:pt>
                <c:pt idx="485">
                  <c:v>89.049769999999995</c:v>
                </c:pt>
                <c:pt idx="486">
                  <c:v>89.032179999999997</c:v>
                </c:pt>
                <c:pt idx="487">
                  <c:v>89.015799999999999</c:v>
                </c:pt>
                <c:pt idx="488">
                  <c:v>89.006100000000004</c:v>
                </c:pt>
                <c:pt idx="489">
                  <c:v>88.981229999999996</c:v>
                </c:pt>
                <c:pt idx="490">
                  <c:v>88.969710000000006</c:v>
                </c:pt>
                <c:pt idx="491">
                  <c:v>88.949690000000004</c:v>
                </c:pt>
                <c:pt idx="492">
                  <c:v>88.927850000000007</c:v>
                </c:pt>
                <c:pt idx="493">
                  <c:v>88.918760000000006</c:v>
                </c:pt>
                <c:pt idx="494">
                  <c:v>88.893889999999999</c:v>
                </c:pt>
                <c:pt idx="495">
                  <c:v>88.876300000000001</c:v>
                </c:pt>
                <c:pt idx="496">
                  <c:v>88.858099999999993</c:v>
                </c:pt>
                <c:pt idx="497">
                  <c:v>88.852649999999997</c:v>
                </c:pt>
                <c:pt idx="498">
                  <c:v>88.831419999999994</c:v>
                </c:pt>
                <c:pt idx="499">
                  <c:v>88.802909999999997</c:v>
                </c:pt>
                <c:pt idx="500">
                  <c:v>88.802300000000002</c:v>
                </c:pt>
                <c:pt idx="501">
                  <c:v>88.771370000000005</c:v>
                </c:pt>
                <c:pt idx="502">
                  <c:v>88.748930000000001</c:v>
                </c:pt>
                <c:pt idx="503">
                  <c:v>88.737409999999997</c:v>
                </c:pt>
                <c:pt idx="504">
                  <c:v>88.711929999999995</c:v>
                </c:pt>
                <c:pt idx="505">
                  <c:v>88.694950000000006</c:v>
                </c:pt>
                <c:pt idx="506">
                  <c:v>88.677970000000002</c:v>
                </c:pt>
                <c:pt idx="507">
                  <c:v>88.646429999999995</c:v>
                </c:pt>
                <c:pt idx="508">
                  <c:v>88.635509999999996</c:v>
                </c:pt>
                <c:pt idx="509">
                  <c:v>88.620949999999993</c:v>
                </c:pt>
                <c:pt idx="510">
                  <c:v>88.60033</c:v>
                </c:pt>
                <c:pt idx="511">
                  <c:v>88.565759999999997</c:v>
                </c:pt>
                <c:pt idx="512">
                  <c:v>88.545140000000004</c:v>
                </c:pt>
                <c:pt idx="513">
                  <c:v>88.542100000000005</c:v>
                </c:pt>
                <c:pt idx="514">
                  <c:v>88.522090000000006</c:v>
                </c:pt>
                <c:pt idx="515">
                  <c:v>88.505709999999993</c:v>
                </c:pt>
                <c:pt idx="516">
                  <c:v>88.492980000000003</c:v>
                </c:pt>
                <c:pt idx="517">
                  <c:v>88.462040000000002</c:v>
                </c:pt>
                <c:pt idx="518">
                  <c:v>88.454759999999993</c:v>
                </c:pt>
                <c:pt idx="519">
                  <c:v>88.431719999999999</c:v>
                </c:pt>
                <c:pt idx="520">
                  <c:v>88.424440000000004</c:v>
                </c:pt>
                <c:pt idx="521">
                  <c:v>88.396540000000002</c:v>
                </c:pt>
                <c:pt idx="522">
                  <c:v>88.395319999999998</c:v>
                </c:pt>
                <c:pt idx="523">
                  <c:v>88.371669999999995</c:v>
                </c:pt>
                <c:pt idx="524">
                  <c:v>88.350440000000006</c:v>
                </c:pt>
                <c:pt idx="525">
                  <c:v>88.334069999999997</c:v>
                </c:pt>
                <c:pt idx="526">
                  <c:v>88.320120000000003</c:v>
                </c:pt>
                <c:pt idx="527">
                  <c:v>88.301310000000001</c:v>
                </c:pt>
                <c:pt idx="528">
                  <c:v>88.283720000000002</c:v>
                </c:pt>
                <c:pt idx="529">
                  <c:v>88.269769999999994</c:v>
                </c:pt>
                <c:pt idx="530">
                  <c:v>88.261279999999999</c:v>
                </c:pt>
                <c:pt idx="531">
                  <c:v>88.239450000000005</c:v>
                </c:pt>
                <c:pt idx="532">
                  <c:v>88.218829999999997</c:v>
                </c:pt>
                <c:pt idx="533">
                  <c:v>88.202449999999999</c:v>
                </c:pt>
                <c:pt idx="534">
                  <c:v>88.193349999999995</c:v>
                </c:pt>
                <c:pt idx="535">
                  <c:v>88.179400000000001</c:v>
                </c:pt>
                <c:pt idx="536">
                  <c:v>88.148470000000003</c:v>
                </c:pt>
                <c:pt idx="537">
                  <c:v>88.138159999999999</c:v>
                </c:pt>
                <c:pt idx="538">
                  <c:v>88.121780000000001</c:v>
                </c:pt>
                <c:pt idx="539">
                  <c:v>88.092060000000004</c:v>
                </c:pt>
                <c:pt idx="540">
                  <c:v>88.090239999999994</c:v>
                </c:pt>
                <c:pt idx="541">
                  <c:v>88.069010000000006</c:v>
                </c:pt>
                <c:pt idx="542">
                  <c:v>88.043539999999993</c:v>
                </c:pt>
                <c:pt idx="543">
                  <c:v>88.037469999999999</c:v>
                </c:pt>
                <c:pt idx="544">
                  <c:v>88.016249999999999</c:v>
                </c:pt>
                <c:pt idx="545">
                  <c:v>87.994410000000002</c:v>
                </c:pt>
                <c:pt idx="546">
                  <c:v>87.978639999999999</c:v>
                </c:pt>
                <c:pt idx="547">
                  <c:v>87.962260000000001</c:v>
                </c:pt>
                <c:pt idx="548">
                  <c:v>87.951350000000005</c:v>
                </c:pt>
                <c:pt idx="549">
                  <c:v>87.925269999999998</c:v>
                </c:pt>
                <c:pt idx="550">
                  <c:v>87.906459999999996</c:v>
                </c:pt>
                <c:pt idx="551">
                  <c:v>87.890690000000006</c:v>
                </c:pt>
                <c:pt idx="552">
                  <c:v>87.874319999999997</c:v>
                </c:pt>
                <c:pt idx="553">
                  <c:v>87.857339999999994</c:v>
                </c:pt>
                <c:pt idx="554">
                  <c:v>87.843990000000005</c:v>
                </c:pt>
                <c:pt idx="555">
                  <c:v>87.812449999999998</c:v>
                </c:pt>
                <c:pt idx="556">
                  <c:v>87.80153</c:v>
                </c:pt>
                <c:pt idx="557">
                  <c:v>87.793040000000005</c:v>
                </c:pt>
                <c:pt idx="558">
                  <c:v>87.763930000000002</c:v>
                </c:pt>
                <c:pt idx="559">
                  <c:v>87.745729999999995</c:v>
                </c:pt>
                <c:pt idx="560">
                  <c:v>87.728750000000005</c:v>
                </c:pt>
                <c:pt idx="561">
                  <c:v>87.704490000000007</c:v>
                </c:pt>
                <c:pt idx="562">
                  <c:v>87.689329999999998</c:v>
                </c:pt>
                <c:pt idx="563">
                  <c:v>87.67295</c:v>
                </c:pt>
                <c:pt idx="564">
                  <c:v>87.660210000000006</c:v>
                </c:pt>
                <c:pt idx="565">
                  <c:v>87.629279999999994</c:v>
                </c:pt>
                <c:pt idx="566">
                  <c:v>87.609269999999995</c:v>
                </c:pt>
                <c:pt idx="567">
                  <c:v>87.591070000000002</c:v>
                </c:pt>
                <c:pt idx="568">
                  <c:v>87.569839999999999</c:v>
                </c:pt>
                <c:pt idx="569">
                  <c:v>87.554069999999996</c:v>
                </c:pt>
                <c:pt idx="570">
                  <c:v>87.533450000000002</c:v>
                </c:pt>
                <c:pt idx="571">
                  <c:v>87.511610000000005</c:v>
                </c:pt>
                <c:pt idx="572">
                  <c:v>87.487350000000006</c:v>
                </c:pt>
                <c:pt idx="573">
                  <c:v>87.474620000000002</c:v>
                </c:pt>
                <c:pt idx="574">
                  <c:v>87.458849999999998</c:v>
                </c:pt>
                <c:pt idx="575">
                  <c:v>87.4358</c:v>
                </c:pt>
                <c:pt idx="576">
                  <c:v>87.420029999999997</c:v>
                </c:pt>
                <c:pt idx="577">
                  <c:v>87.389099999999999</c:v>
                </c:pt>
                <c:pt idx="578">
                  <c:v>87.373930000000001</c:v>
                </c:pt>
                <c:pt idx="579">
                  <c:v>87.353920000000002</c:v>
                </c:pt>
                <c:pt idx="580">
                  <c:v>87.338750000000005</c:v>
                </c:pt>
                <c:pt idx="581">
                  <c:v>87.318740000000005</c:v>
                </c:pt>
                <c:pt idx="582">
                  <c:v>87.290229999999994</c:v>
                </c:pt>
                <c:pt idx="583">
                  <c:v>87.271429999999995</c:v>
                </c:pt>
                <c:pt idx="584">
                  <c:v>87.248379999999997</c:v>
                </c:pt>
                <c:pt idx="585">
                  <c:v>87.230789999999999</c:v>
                </c:pt>
                <c:pt idx="586">
                  <c:v>87.210170000000005</c:v>
                </c:pt>
                <c:pt idx="587">
                  <c:v>87.187119999999993</c:v>
                </c:pt>
                <c:pt idx="588">
                  <c:v>87.173169999999999</c:v>
                </c:pt>
                <c:pt idx="589">
                  <c:v>87.148910000000001</c:v>
                </c:pt>
                <c:pt idx="590">
                  <c:v>87.124650000000003</c:v>
                </c:pt>
                <c:pt idx="591">
                  <c:v>87.108270000000005</c:v>
                </c:pt>
                <c:pt idx="592">
                  <c:v>87.088260000000005</c:v>
                </c:pt>
                <c:pt idx="593">
                  <c:v>87.065209999999993</c:v>
                </c:pt>
                <c:pt idx="594">
                  <c:v>87.0458</c:v>
                </c:pt>
                <c:pt idx="595">
                  <c:v>87.03246</c:v>
                </c:pt>
                <c:pt idx="596">
                  <c:v>87.012439999999998</c:v>
                </c:pt>
                <c:pt idx="597">
                  <c:v>86.999709999999993</c:v>
                </c:pt>
                <c:pt idx="598">
                  <c:v>86.976050000000001</c:v>
                </c:pt>
                <c:pt idx="599">
                  <c:v>86.954819999999998</c:v>
                </c:pt>
                <c:pt idx="600">
                  <c:v>86.928740000000005</c:v>
                </c:pt>
                <c:pt idx="601">
                  <c:v>86.915400000000005</c:v>
                </c:pt>
                <c:pt idx="602">
                  <c:v>86.894779999999997</c:v>
                </c:pt>
                <c:pt idx="603">
                  <c:v>86.874160000000003</c:v>
                </c:pt>
                <c:pt idx="604">
                  <c:v>86.849890000000002</c:v>
                </c:pt>
                <c:pt idx="605">
                  <c:v>86.833519999999993</c:v>
                </c:pt>
                <c:pt idx="606">
                  <c:v>86.823210000000003</c:v>
                </c:pt>
                <c:pt idx="607">
                  <c:v>86.796520000000001</c:v>
                </c:pt>
                <c:pt idx="608">
                  <c:v>86.776499999999999</c:v>
                </c:pt>
                <c:pt idx="609">
                  <c:v>86.754059999999996</c:v>
                </c:pt>
                <c:pt idx="610">
                  <c:v>86.738900000000001</c:v>
                </c:pt>
                <c:pt idx="611">
                  <c:v>86.731620000000007</c:v>
                </c:pt>
                <c:pt idx="612">
                  <c:v>86.708569999999995</c:v>
                </c:pt>
                <c:pt idx="613">
                  <c:v>86.687349999999995</c:v>
                </c:pt>
                <c:pt idx="614">
                  <c:v>86.670360000000002</c:v>
                </c:pt>
                <c:pt idx="615">
                  <c:v>86.650350000000003</c:v>
                </c:pt>
                <c:pt idx="616">
                  <c:v>86.63458</c:v>
                </c:pt>
                <c:pt idx="617">
                  <c:v>86.624870000000001</c:v>
                </c:pt>
                <c:pt idx="618">
                  <c:v>86.595759999999999</c:v>
                </c:pt>
                <c:pt idx="619">
                  <c:v>86.588480000000004</c:v>
                </c:pt>
                <c:pt idx="620">
                  <c:v>86.57029</c:v>
                </c:pt>
                <c:pt idx="621">
                  <c:v>86.543599999999998</c:v>
                </c:pt>
                <c:pt idx="622">
                  <c:v>86.540570000000002</c:v>
                </c:pt>
                <c:pt idx="623">
                  <c:v>86.518730000000005</c:v>
                </c:pt>
                <c:pt idx="624">
                  <c:v>86.503569999999996</c:v>
                </c:pt>
                <c:pt idx="625">
                  <c:v>86.483549999999994</c:v>
                </c:pt>
                <c:pt idx="626">
                  <c:v>86.475059999999999</c:v>
                </c:pt>
                <c:pt idx="627">
                  <c:v>86.444130000000001</c:v>
                </c:pt>
                <c:pt idx="628">
                  <c:v>86.433819999999997</c:v>
                </c:pt>
                <c:pt idx="629">
                  <c:v>86.41865</c:v>
                </c:pt>
                <c:pt idx="630">
                  <c:v>86.405919999999995</c:v>
                </c:pt>
                <c:pt idx="631">
                  <c:v>86.387110000000007</c:v>
                </c:pt>
                <c:pt idx="632">
                  <c:v>86.367099999999994</c:v>
                </c:pt>
                <c:pt idx="633">
                  <c:v>86.368920000000003</c:v>
                </c:pt>
                <c:pt idx="634">
                  <c:v>86.343440000000001</c:v>
                </c:pt>
                <c:pt idx="635">
                  <c:v>86.330709999999996</c:v>
                </c:pt>
                <c:pt idx="636">
                  <c:v>86.316149999999993</c:v>
                </c:pt>
                <c:pt idx="637">
                  <c:v>86.291889999999995</c:v>
                </c:pt>
                <c:pt idx="638">
                  <c:v>86.278549999999996</c:v>
                </c:pt>
                <c:pt idx="639">
                  <c:v>86.272480000000002</c:v>
                </c:pt>
                <c:pt idx="640">
                  <c:v>86.254289999999997</c:v>
                </c:pt>
                <c:pt idx="641">
                  <c:v>86.236090000000004</c:v>
                </c:pt>
                <c:pt idx="642">
                  <c:v>86.221530000000001</c:v>
                </c:pt>
                <c:pt idx="643">
                  <c:v>86.212429999999998</c:v>
                </c:pt>
                <c:pt idx="644">
                  <c:v>86.196060000000003</c:v>
                </c:pt>
                <c:pt idx="645">
                  <c:v>86.177260000000004</c:v>
                </c:pt>
                <c:pt idx="646">
                  <c:v>86.158450000000002</c:v>
                </c:pt>
                <c:pt idx="647">
                  <c:v>86.152389999999997</c:v>
                </c:pt>
                <c:pt idx="648">
                  <c:v>86.136009999999999</c:v>
                </c:pt>
                <c:pt idx="649">
                  <c:v>86.12509</c:v>
                </c:pt>
                <c:pt idx="650">
                  <c:v>86.113569999999996</c:v>
                </c:pt>
                <c:pt idx="651">
                  <c:v>86.091740000000001</c:v>
                </c:pt>
                <c:pt idx="652">
                  <c:v>86.082639999999998</c:v>
                </c:pt>
                <c:pt idx="653">
                  <c:v>86.068079999999995</c:v>
                </c:pt>
                <c:pt idx="654">
                  <c:v>86.054739999999995</c:v>
                </c:pt>
                <c:pt idx="655">
                  <c:v>86.038970000000006</c:v>
                </c:pt>
                <c:pt idx="656">
                  <c:v>86.018950000000004</c:v>
                </c:pt>
                <c:pt idx="657">
                  <c:v>86.011669999999995</c:v>
                </c:pt>
                <c:pt idx="658">
                  <c:v>86.004999999999995</c:v>
                </c:pt>
                <c:pt idx="659">
                  <c:v>85.983770000000007</c:v>
                </c:pt>
                <c:pt idx="660">
                  <c:v>85.983170000000001</c:v>
                </c:pt>
                <c:pt idx="661">
                  <c:v>85.958299999999994</c:v>
                </c:pt>
                <c:pt idx="662">
                  <c:v>85.934650000000005</c:v>
                </c:pt>
                <c:pt idx="663">
                  <c:v>85.93768</c:v>
                </c:pt>
                <c:pt idx="664">
                  <c:v>85.926150000000007</c:v>
                </c:pt>
                <c:pt idx="665">
                  <c:v>85.918270000000007</c:v>
                </c:pt>
                <c:pt idx="666">
                  <c:v>85.904319999999998</c:v>
                </c:pt>
                <c:pt idx="667">
                  <c:v>85.892799999999994</c:v>
                </c:pt>
                <c:pt idx="668">
                  <c:v>85.883089999999996</c:v>
                </c:pt>
                <c:pt idx="669">
                  <c:v>85.873990000000006</c:v>
                </c:pt>
                <c:pt idx="670">
                  <c:v>85.858220000000003</c:v>
                </c:pt>
                <c:pt idx="671">
                  <c:v>85.857619999999997</c:v>
                </c:pt>
                <c:pt idx="672">
                  <c:v>85.831540000000004</c:v>
                </c:pt>
                <c:pt idx="673">
                  <c:v>85.828500000000005</c:v>
                </c:pt>
                <c:pt idx="674">
                  <c:v>85.815770000000001</c:v>
                </c:pt>
                <c:pt idx="675">
                  <c:v>85.806669999999997</c:v>
                </c:pt>
                <c:pt idx="676">
                  <c:v>85.790899999999993</c:v>
                </c:pt>
                <c:pt idx="677">
                  <c:v>85.77816</c:v>
                </c:pt>
                <c:pt idx="678">
                  <c:v>85.772099999999995</c:v>
                </c:pt>
                <c:pt idx="679">
                  <c:v>85.767849999999996</c:v>
                </c:pt>
                <c:pt idx="680">
                  <c:v>85.761790000000005</c:v>
                </c:pt>
                <c:pt idx="681">
                  <c:v>85.757540000000006</c:v>
                </c:pt>
                <c:pt idx="682">
                  <c:v>85.737520000000004</c:v>
                </c:pt>
                <c:pt idx="683">
                  <c:v>85.72175</c:v>
                </c:pt>
                <c:pt idx="684">
                  <c:v>85.718720000000005</c:v>
                </c:pt>
                <c:pt idx="685">
                  <c:v>85.699309999999997</c:v>
                </c:pt>
                <c:pt idx="686">
                  <c:v>85.693849999999998</c:v>
                </c:pt>
                <c:pt idx="687">
                  <c:v>85.688999999999993</c:v>
                </c:pt>
                <c:pt idx="688">
                  <c:v>85.678079999999994</c:v>
                </c:pt>
                <c:pt idx="689">
                  <c:v>85.667169999999999</c:v>
                </c:pt>
                <c:pt idx="690">
                  <c:v>85.665350000000004</c:v>
                </c:pt>
                <c:pt idx="691">
                  <c:v>85.655640000000005</c:v>
                </c:pt>
                <c:pt idx="692">
                  <c:v>85.637450000000001</c:v>
                </c:pt>
                <c:pt idx="693">
                  <c:v>85.638050000000007</c:v>
                </c:pt>
                <c:pt idx="694">
                  <c:v>85.624099999999999</c:v>
                </c:pt>
                <c:pt idx="695">
                  <c:v>85.615610000000004</c:v>
                </c:pt>
                <c:pt idx="696">
                  <c:v>85.609549999999999</c:v>
                </c:pt>
                <c:pt idx="697">
                  <c:v>85.595600000000005</c:v>
                </c:pt>
                <c:pt idx="698">
                  <c:v>85.59196</c:v>
                </c:pt>
                <c:pt idx="699">
                  <c:v>85.573759999999993</c:v>
                </c:pt>
                <c:pt idx="700">
                  <c:v>85.576189999999997</c:v>
                </c:pt>
                <c:pt idx="701">
                  <c:v>85.567700000000002</c:v>
                </c:pt>
                <c:pt idx="702">
                  <c:v>85.554959999999994</c:v>
                </c:pt>
                <c:pt idx="703">
                  <c:v>85.547070000000005</c:v>
                </c:pt>
                <c:pt idx="704">
                  <c:v>85.5398</c:v>
                </c:pt>
                <c:pt idx="705">
                  <c:v>85.530090000000001</c:v>
                </c:pt>
                <c:pt idx="706">
                  <c:v>85.523420000000002</c:v>
                </c:pt>
                <c:pt idx="707">
                  <c:v>85.514930000000007</c:v>
                </c:pt>
                <c:pt idx="708">
                  <c:v>85.504620000000003</c:v>
                </c:pt>
                <c:pt idx="709">
                  <c:v>85.497950000000003</c:v>
                </c:pt>
                <c:pt idx="710">
                  <c:v>85.490669999999994</c:v>
                </c:pt>
                <c:pt idx="711">
                  <c:v>85.477320000000006</c:v>
                </c:pt>
                <c:pt idx="712">
                  <c:v>85.47672</c:v>
                </c:pt>
                <c:pt idx="713">
                  <c:v>85.471260000000001</c:v>
                </c:pt>
                <c:pt idx="714">
                  <c:v>85.460340000000002</c:v>
                </c:pt>
                <c:pt idx="715">
                  <c:v>85.454279999999997</c:v>
                </c:pt>
                <c:pt idx="716">
                  <c:v>85.444569999999999</c:v>
                </c:pt>
                <c:pt idx="717">
                  <c:v>85.440330000000003</c:v>
                </c:pt>
                <c:pt idx="718">
                  <c:v>85.439109999999999</c:v>
                </c:pt>
                <c:pt idx="719">
                  <c:v>85.425160000000005</c:v>
                </c:pt>
                <c:pt idx="720">
                  <c:v>85.42456</c:v>
                </c:pt>
                <c:pt idx="721">
                  <c:v>85.414850000000001</c:v>
                </c:pt>
                <c:pt idx="722">
                  <c:v>85.402720000000002</c:v>
                </c:pt>
                <c:pt idx="723">
                  <c:v>85.397260000000003</c:v>
                </c:pt>
                <c:pt idx="724">
                  <c:v>85.385739999999998</c:v>
                </c:pt>
                <c:pt idx="725">
                  <c:v>85.378460000000004</c:v>
                </c:pt>
                <c:pt idx="726">
                  <c:v>85.374210000000005</c:v>
                </c:pt>
                <c:pt idx="727">
                  <c:v>85.365120000000005</c:v>
                </c:pt>
                <c:pt idx="728">
                  <c:v>85.359049999999996</c:v>
                </c:pt>
                <c:pt idx="729">
                  <c:v>85.349950000000007</c:v>
                </c:pt>
                <c:pt idx="730">
                  <c:v>85.343890000000002</c:v>
                </c:pt>
                <c:pt idx="731">
                  <c:v>85.335400000000007</c:v>
                </c:pt>
                <c:pt idx="732">
                  <c:v>85.328119999999998</c:v>
                </c:pt>
                <c:pt idx="733">
                  <c:v>85.320229999999995</c:v>
                </c:pt>
                <c:pt idx="734">
                  <c:v>85.30932</c:v>
                </c:pt>
                <c:pt idx="735">
                  <c:v>85.303250000000006</c:v>
                </c:pt>
                <c:pt idx="736">
                  <c:v>85.301429999999996</c:v>
                </c:pt>
                <c:pt idx="737">
                  <c:v>85.286270000000002</c:v>
                </c:pt>
                <c:pt idx="738">
                  <c:v>85.277780000000007</c:v>
                </c:pt>
                <c:pt idx="739">
                  <c:v>85.275959999999998</c:v>
                </c:pt>
                <c:pt idx="740">
                  <c:v>85.26079</c:v>
                </c:pt>
                <c:pt idx="741">
                  <c:v>85.251090000000005</c:v>
                </c:pt>
                <c:pt idx="742">
                  <c:v>85.245019999999997</c:v>
                </c:pt>
                <c:pt idx="743">
                  <c:v>85.231679999999997</c:v>
                </c:pt>
                <c:pt idx="744">
                  <c:v>85.220759999999999</c:v>
                </c:pt>
                <c:pt idx="745">
                  <c:v>85.211669999999998</c:v>
                </c:pt>
                <c:pt idx="746">
                  <c:v>85.199539999999999</c:v>
                </c:pt>
                <c:pt idx="747">
                  <c:v>85.197109999999995</c:v>
                </c:pt>
                <c:pt idx="748">
                  <c:v>85.182550000000006</c:v>
                </c:pt>
                <c:pt idx="749">
                  <c:v>85.177090000000007</c:v>
                </c:pt>
                <c:pt idx="750">
                  <c:v>85.172240000000002</c:v>
                </c:pt>
                <c:pt idx="751">
                  <c:v>85.157679999999999</c:v>
                </c:pt>
                <c:pt idx="752">
                  <c:v>85.155869999999993</c:v>
                </c:pt>
                <c:pt idx="753">
                  <c:v>85.141310000000004</c:v>
                </c:pt>
                <c:pt idx="754">
                  <c:v>85.140100000000004</c:v>
                </c:pt>
                <c:pt idx="755">
                  <c:v>85.129180000000005</c:v>
                </c:pt>
                <c:pt idx="756">
                  <c:v>85.117649999999998</c:v>
                </c:pt>
                <c:pt idx="757">
                  <c:v>85.106740000000002</c:v>
                </c:pt>
                <c:pt idx="758">
                  <c:v>85.098849999999999</c:v>
                </c:pt>
                <c:pt idx="759">
                  <c:v>85.083079999999995</c:v>
                </c:pt>
                <c:pt idx="760">
                  <c:v>85.077619999999996</c:v>
                </c:pt>
                <c:pt idx="761">
                  <c:v>85.067310000000006</c:v>
                </c:pt>
                <c:pt idx="762">
                  <c:v>85.052149999999997</c:v>
                </c:pt>
                <c:pt idx="763">
                  <c:v>85.038200000000003</c:v>
                </c:pt>
                <c:pt idx="764">
                  <c:v>85.027280000000005</c:v>
                </c:pt>
                <c:pt idx="765">
                  <c:v>85.013329999999996</c:v>
                </c:pt>
                <c:pt idx="766">
                  <c:v>85.006659999999997</c:v>
                </c:pt>
                <c:pt idx="767">
                  <c:v>84.992099999999994</c:v>
                </c:pt>
                <c:pt idx="768">
                  <c:v>84.985429999999994</c:v>
                </c:pt>
                <c:pt idx="769">
                  <c:v>84.97148</c:v>
                </c:pt>
                <c:pt idx="770">
                  <c:v>84.961780000000005</c:v>
                </c:pt>
                <c:pt idx="771">
                  <c:v>84.950249999999997</c:v>
                </c:pt>
                <c:pt idx="772">
                  <c:v>84.933880000000002</c:v>
                </c:pt>
                <c:pt idx="773">
                  <c:v>84.922349999999994</c:v>
                </c:pt>
                <c:pt idx="774">
                  <c:v>84.91507</c:v>
                </c:pt>
                <c:pt idx="775">
                  <c:v>84.896270000000001</c:v>
                </c:pt>
                <c:pt idx="776">
                  <c:v>84.885959999999997</c:v>
                </c:pt>
                <c:pt idx="777">
                  <c:v>84.877470000000002</c:v>
                </c:pt>
                <c:pt idx="778">
                  <c:v>84.863519999999994</c:v>
                </c:pt>
                <c:pt idx="779">
                  <c:v>84.84957</c:v>
                </c:pt>
                <c:pt idx="780">
                  <c:v>84.833190000000002</c:v>
                </c:pt>
                <c:pt idx="781">
                  <c:v>84.821060000000003</c:v>
                </c:pt>
                <c:pt idx="782">
                  <c:v>84.808329999999998</c:v>
                </c:pt>
                <c:pt idx="783">
                  <c:v>84.790130000000005</c:v>
                </c:pt>
                <c:pt idx="784">
                  <c:v>84.782240000000002</c:v>
                </c:pt>
                <c:pt idx="785">
                  <c:v>84.764049999999997</c:v>
                </c:pt>
                <c:pt idx="786">
                  <c:v>84.754949999999994</c:v>
                </c:pt>
                <c:pt idx="787">
                  <c:v>84.74221</c:v>
                </c:pt>
                <c:pt idx="788">
                  <c:v>84.722200000000001</c:v>
                </c:pt>
                <c:pt idx="789">
                  <c:v>84.708250000000007</c:v>
                </c:pt>
                <c:pt idx="790">
                  <c:v>84.697329999999994</c:v>
                </c:pt>
                <c:pt idx="791">
                  <c:v>84.685199999999995</c:v>
                </c:pt>
                <c:pt idx="792">
                  <c:v>84.667000000000002</c:v>
                </c:pt>
                <c:pt idx="793">
                  <c:v>84.648809999999997</c:v>
                </c:pt>
                <c:pt idx="794">
                  <c:v>84.636679999999998</c:v>
                </c:pt>
                <c:pt idx="795">
                  <c:v>84.61788</c:v>
                </c:pt>
                <c:pt idx="796">
                  <c:v>84.602710000000002</c:v>
                </c:pt>
                <c:pt idx="797">
                  <c:v>84.586939999999998</c:v>
                </c:pt>
                <c:pt idx="798">
                  <c:v>84.576030000000003</c:v>
                </c:pt>
                <c:pt idx="799">
                  <c:v>84.556619999999995</c:v>
                </c:pt>
                <c:pt idx="800">
                  <c:v>84.543880000000001</c:v>
                </c:pt>
                <c:pt idx="801">
                  <c:v>84.529929999999993</c:v>
                </c:pt>
                <c:pt idx="802">
                  <c:v>84.51052</c:v>
                </c:pt>
                <c:pt idx="803">
                  <c:v>84.494140000000002</c:v>
                </c:pt>
                <c:pt idx="804">
                  <c:v>84.475340000000003</c:v>
                </c:pt>
                <c:pt idx="805">
                  <c:v>84.460179999999994</c:v>
                </c:pt>
                <c:pt idx="806">
                  <c:v>84.440770000000001</c:v>
                </c:pt>
                <c:pt idx="807">
                  <c:v>84.420749999999998</c:v>
                </c:pt>
                <c:pt idx="808">
                  <c:v>84.407409999999999</c:v>
                </c:pt>
                <c:pt idx="809">
                  <c:v>84.388000000000005</c:v>
                </c:pt>
                <c:pt idx="810">
                  <c:v>84.367990000000006</c:v>
                </c:pt>
                <c:pt idx="811">
                  <c:v>84.356459999999998</c:v>
                </c:pt>
                <c:pt idx="812">
                  <c:v>84.328559999999996</c:v>
                </c:pt>
                <c:pt idx="813">
                  <c:v>84.308549999999997</c:v>
                </c:pt>
                <c:pt idx="814">
                  <c:v>84.300060000000002</c:v>
                </c:pt>
                <c:pt idx="815">
                  <c:v>84.27458</c:v>
                </c:pt>
                <c:pt idx="816">
                  <c:v>84.255170000000007</c:v>
                </c:pt>
                <c:pt idx="817">
                  <c:v>84.240009999999998</c:v>
                </c:pt>
                <c:pt idx="818">
                  <c:v>84.221810000000005</c:v>
                </c:pt>
                <c:pt idx="819">
                  <c:v>84.203620000000001</c:v>
                </c:pt>
                <c:pt idx="820">
                  <c:v>84.181179999999998</c:v>
                </c:pt>
                <c:pt idx="821">
                  <c:v>84.161159999999995</c:v>
                </c:pt>
                <c:pt idx="822">
                  <c:v>84.137510000000006</c:v>
                </c:pt>
                <c:pt idx="823">
                  <c:v>84.118700000000004</c:v>
                </c:pt>
                <c:pt idx="824">
                  <c:v>84.097480000000004</c:v>
                </c:pt>
                <c:pt idx="825">
                  <c:v>84.076250000000002</c:v>
                </c:pt>
                <c:pt idx="826">
                  <c:v>84.055629999999994</c:v>
                </c:pt>
                <c:pt idx="827">
                  <c:v>84.034999999999997</c:v>
                </c:pt>
                <c:pt idx="828">
                  <c:v>84.017409999999998</c:v>
                </c:pt>
                <c:pt idx="829">
                  <c:v>83.990729999999999</c:v>
                </c:pt>
                <c:pt idx="830">
                  <c:v>83.969499999999996</c:v>
                </c:pt>
                <c:pt idx="831">
                  <c:v>83.950090000000003</c:v>
                </c:pt>
                <c:pt idx="832">
                  <c:v>83.922190000000001</c:v>
                </c:pt>
                <c:pt idx="833">
                  <c:v>83.902780000000007</c:v>
                </c:pt>
                <c:pt idx="834">
                  <c:v>83.876090000000005</c:v>
                </c:pt>
                <c:pt idx="835">
                  <c:v>83.857900000000001</c:v>
                </c:pt>
                <c:pt idx="836">
                  <c:v>83.832419999999999</c:v>
                </c:pt>
                <c:pt idx="837">
                  <c:v>83.811800000000005</c:v>
                </c:pt>
                <c:pt idx="838">
                  <c:v>83.786929999999998</c:v>
                </c:pt>
                <c:pt idx="839">
                  <c:v>83.758430000000004</c:v>
                </c:pt>
                <c:pt idx="840">
                  <c:v>83.726280000000003</c:v>
                </c:pt>
                <c:pt idx="841">
                  <c:v>83.718999999999994</c:v>
                </c:pt>
                <c:pt idx="842">
                  <c:v>83.686859999999996</c:v>
                </c:pt>
                <c:pt idx="843">
                  <c:v>83.662599999999998</c:v>
                </c:pt>
                <c:pt idx="844">
                  <c:v>83.637730000000005</c:v>
                </c:pt>
                <c:pt idx="845">
                  <c:v>83.615889999999993</c:v>
                </c:pt>
                <c:pt idx="846">
                  <c:v>83.587389999999999</c:v>
                </c:pt>
                <c:pt idx="847">
                  <c:v>83.558880000000002</c:v>
                </c:pt>
                <c:pt idx="848">
                  <c:v>83.538870000000003</c:v>
                </c:pt>
                <c:pt idx="849">
                  <c:v>83.509150000000005</c:v>
                </c:pt>
                <c:pt idx="850">
                  <c:v>83.480639999999994</c:v>
                </c:pt>
                <c:pt idx="851">
                  <c:v>83.46002</c:v>
                </c:pt>
                <c:pt idx="852">
                  <c:v>83.433329999999998</c:v>
                </c:pt>
                <c:pt idx="853">
                  <c:v>83.400580000000005</c:v>
                </c:pt>
                <c:pt idx="854">
                  <c:v>83.370859999999993</c:v>
                </c:pt>
                <c:pt idx="855">
                  <c:v>83.345380000000006</c:v>
                </c:pt>
                <c:pt idx="856">
                  <c:v>83.312629999999999</c:v>
                </c:pt>
                <c:pt idx="857">
                  <c:v>83.282300000000006</c:v>
                </c:pt>
                <c:pt idx="858">
                  <c:v>83.256829999999994</c:v>
                </c:pt>
                <c:pt idx="859">
                  <c:v>83.221050000000005</c:v>
                </c:pt>
                <c:pt idx="860">
                  <c:v>83.196179999999998</c:v>
                </c:pt>
                <c:pt idx="861">
                  <c:v>83.162210000000002</c:v>
                </c:pt>
                <c:pt idx="862">
                  <c:v>83.12764</c:v>
                </c:pt>
                <c:pt idx="863">
                  <c:v>83.091849999999994</c:v>
                </c:pt>
                <c:pt idx="864">
                  <c:v>83.05789</c:v>
                </c:pt>
                <c:pt idx="865">
                  <c:v>83.025139999999993</c:v>
                </c:pt>
                <c:pt idx="866">
                  <c:v>82.990560000000002</c:v>
                </c:pt>
                <c:pt idx="867">
                  <c:v>82.95599</c:v>
                </c:pt>
                <c:pt idx="868">
                  <c:v>82.916569999999993</c:v>
                </c:pt>
                <c:pt idx="869">
                  <c:v>82.878960000000006</c:v>
                </c:pt>
                <c:pt idx="870">
                  <c:v>82.836510000000004</c:v>
                </c:pt>
                <c:pt idx="871">
                  <c:v>82.796480000000003</c:v>
                </c:pt>
                <c:pt idx="872">
                  <c:v>82.755229999999997</c:v>
                </c:pt>
                <c:pt idx="873">
                  <c:v>82.71096</c:v>
                </c:pt>
                <c:pt idx="874">
                  <c:v>82.672139999999999</c:v>
                </c:pt>
                <c:pt idx="875">
                  <c:v>82.622399999999999</c:v>
                </c:pt>
                <c:pt idx="876">
                  <c:v>82.582369999999997</c:v>
                </c:pt>
                <c:pt idx="877">
                  <c:v>82.525970000000001</c:v>
                </c:pt>
                <c:pt idx="878">
                  <c:v>82.476230000000001</c:v>
                </c:pt>
                <c:pt idx="879">
                  <c:v>82.427710000000005</c:v>
                </c:pt>
                <c:pt idx="880">
                  <c:v>82.37433</c:v>
                </c:pt>
                <c:pt idx="881">
                  <c:v>82.327020000000005</c:v>
                </c:pt>
                <c:pt idx="882">
                  <c:v>82.272440000000003</c:v>
                </c:pt>
                <c:pt idx="883">
                  <c:v>82.212389999999999</c:v>
                </c:pt>
                <c:pt idx="884">
                  <c:v>82.157799999999995</c:v>
                </c:pt>
                <c:pt idx="885">
                  <c:v>82.095939999999999</c:v>
                </c:pt>
                <c:pt idx="886">
                  <c:v>82.043779999999998</c:v>
                </c:pt>
                <c:pt idx="887">
                  <c:v>81.978880000000004</c:v>
                </c:pt>
                <c:pt idx="888">
                  <c:v>81.916409999999999</c:v>
                </c:pt>
                <c:pt idx="889">
                  <c:v>81.857569999999996</c:v>
                </c:pt>
                <c:pt idx="890">
                  <c:v>81.791460000000001</c:v>
                </c:pt>
                <c:pt idx="891">
                  <c:v>81.826639999999998</c:v>
                </c:pt>
                <c:pt idx="892">
                  <c:v>81.662880000000001</c:v>
                </c:pt>
                <c:pt idx="893">
                  <c:v>81.587670000000003</c:v>
                </c:pt>
                <c:pt idx="894">
                  <c:v>81.516099999999994</c:v>
                </c:pt>
                <c:pt idx="895">
                  <c:v>81.446950000000001</c:v>
                </c:pt>
                <c:pt idx="896">
                  <c:v>81.371750000000006</c:v>
                </c:pt>
                <c:pt idx="897">
                  <c:v>81.320800000000006</c:v>
                </c:pt>
                <c:pt idx="898">
                  <c:v>81.234059999999999</c:v>
                </c:pt>
                <c:pt idx="899">
                  <c:v>81.162490000000005</c:v>
                </c:pt>
                <c:pt idx="900">
                  <c:v>81.084860000000006</c:v>
                </c:pt>
                <c:pt idx="901">
                  <c:v>81.009649999999993</c:v>
                </c:pt>
                <c:pt idx="902">
                  <c:v>80.928979999999996</c:v>
                </c:pt>
                <c:pt idx="903">
                  <c:v>80.853769999999997</c:v>
                </c:pt>
                <c:pt idx="904">
                  <c:v>80.765219999999999</c:v>
                </c:pt>
                <c:pt idx="905">
                  <c:v>80.687579999999997</c:v>
                </c:pt>
                <c:pt idx="906">
                  <c:v>80.606909999999999</c:v>
                </c:pt>
                <c:pt idx="907">
                  <c:v>80.52807</c:v>
                </c:pt>
                <c:pt idx="908">
                  <c:v>80.436480000000003</c:v>
                </c:pt>
                <c:pt idx="909">
                  <c:v>80.358239999999995</c:v>
                </c:pt>
                <c:pt idx="910">
                  <c:v>80.273929999999993</c:v>
                </c:pt>
                <c:pt idx="911">
                  <c:v>80.18235</c:v>
                </c:pt>
                <c:pt idx="912">
                  <c:v>80.090149999999994</c:v>
                </c:pt>
                <c:pt idx="913">
                  <c:v>80.006450000000001</c:v>
                </c:pt>
                <c:pt idx="914">
                  <c:v>79.916690000000003</c:v>
                </c:pt>
                <c:pt idx="915">
                  <c:v>79.826319999999996</c:v>
                </c:pt>
                <c:pt idx="916">
                  <c:v>79.731700000000004</c:v>
                </c:pt>
                <c:pt idx="917">
                  <c:v>79.639499999999998</c:v>
                </c:pt>
                <c:pt idx="918">
                  <c:v>79.54853</c:v>
                </c:pt>
                <c:pt idx="919">
                  <c:v>79.447239999999994</c:v>
                </c:pt>
                <c:pt idx="920">
                  <c:v>79.358680000000007</c:v>
                </c:pt>
                <c:pt idx="921">
                  <c:v>79.266490000000005</c:v>
                </c:pt>
                <c:pt idx="922">
                  <c:v>79.168229999999994</c:v>
                </c:pt>
                <c:pt idx="923">
                  <c:v>79.068759999999997</c:v>
                </c:pt>
                <c:pt idx="924">
                  <c:v>78.96687</c:v>
                </c:pt>
                <c:pt idx="925">
                  <c:v>78.870429999999999</c:v>
                </c:pt>
                <c:pt idx="926">
                  <c:v>78.762469999999993</c:v>
                </c:pt>
                <c:pt idx="927">
                  <c:v>78.661779999999993</c:v>
                </c:pt>
                <c:pt idx="928">
                  <c:v>78.559280000000001</c:v>
                </c:pt>
                <c:pt idx="929">
                  <c:v>78.460419999999999</c:v>
                </c:pt>
                <c:pt idx="930">
                  <c:v>78.358519999999999</c:v>
                </c:pt>
                <c:pt idx="931">
                  <c:v>78.240849999999995</c:v>
                </c:pt>
                <c:pt idx="932">
                  <c:v>78.141990000000007</c:v>
                </c:pt>
                <c:pt idx="933">
                  <c:v>78.042519999999996</c:v>
                </c:pt>
                <c:pt idx="934">
                  <c:v>77.927890000000005</c:v>
                </c:pt>
                <c:pt idx="935">
                  <c:v>77.819919999999996</c:v>
                </c:pt>
                <c:pt idx="936">
                  <c:v>77.70711</c:v>
                </c:pt>
                <c:pt idx="937">
                  <c:v>77.602789999999999</c:v>
                </c:pt>
                <c:pt idx="938">
                  <c:v>77.492400000000004</c:v>
                </c:pt>
                <c:pt idx="939">
                  <c:v>77.380189999999999</c:v>
                </c:pt>
                <c:pt idx="940">
                  <c:v>77.270409999999998</c:v>
                </c:pt>
                <c:pt idx="941">
                  <c:v>77.161839999999998</c:v>
                </c:pt>
                <c:pt idx="942">
                  <c:v>77.058130000000006</c:v>
                </c:pt>
                <c:pt idx="943">
                  <c:v>76.942279999999997</c:v>
                </c:pt>
                <c:pt idx="944">
                  <c:v>76.832499999999996</c:v>
                </c:pt>
                <c:pt idx="945">
                  <c:v>76.72636</c:v>
                </c:pt>
                <c:pt idx="946">
                  <c:v>76.615359999999995</c:v>
                </c:pt>
                <c:pt idx="947">
                  <c:v>76.508610000000004</c:v>
                </c:pt>
                <c:pt idx="948">
                  <c:v>76.397009999999995</c:v>
                </c:pt>
                <c:pt idx="949">
                  <c:v>76.291480000000007</c:v>
                </c:pt>
                <c:pt idx="950">
                  <c:v>76.179270000000002</c:v>
                </c:pt>
                <c:pt idx="951">
                  <c:v>76.076160000000002</c:v>
                </c:pt>
                <c:pt idx="952">
                  <c:v>75.965770000000006</c:v>
                </c:pt>
                <c:pt idx="953">
                  <c:v>75.86327</c:v>
                </c:pt>
                <c:pt idx="954">
                  <c:v>75.761369999999999</c:v>
                </c:pt>
                <c:pt idx="955">
                  <c:v>75.649169999999998</c:v>
                </c:pt>
                <c:pt idx="956">
                  <c:v>75.550910000000002</c:v>
                </c:pt>
                <c:pt idx="957">
                  <c:v>75.450220000000002</c:v>
                </c:pt>
                <c:pt idx="958">
                  <c:v>75.353179999999995</c:v>
                </c:pt>
                <c:pt idx="959">
                  <c:v>75.253709999999998</c:v>
                </c:pt>
                <c:pt idx="960">
                  <c:v>75.160309999999996</c:v>
                </c:pt>
                <c:pt idx="961">
                  <c:v>75.072360000000003</c:v>
                </c:pt>
                <c:pt idx="962">
                  <c:v>74.980770000000007</c:v>
                </c:pt>
                <c:pt idx="963">
                  <c:v>74.900109999999998</c:v>
                </c:pt>
                <c:pt idx="964">
                  <c:v>74.817009999999996</c:v>
                </c:pt>
                <c:pt idx="965">
                  <c:v>74.735129999999998</c:v>
                </c:pt>
                <c:pt idx="966">
                  <c:v>74.659310000000005</c:v>
                </c:pt>
                <c:pt idx="967">
                  <c:v>74.590779999999995</c:v>
                </c:pt>
                <c:pt idx="968">
                  <c:v>74.517989999999998</c:v>
                </c:pt>
                <c:pt idx="969">
                  <c:v>74.447029999999998</c:v>
                </c:pt>
                <c:pt idx="970">
                  <c:v>74.384559999999993</c:v>
                </c:pt>
                <c:pt idx="971">
                  <c:v>74.331789999999998</c:v>
                </c:pt>
                <c:pt idx="972">
                  <c:v>74.261430000000004</c:v>
                </c:pt>
                <c:pt idx="973">
                  <c:v>74.207449999999994</c:v>
                </c:pt>
                <c:pt idx="974">
                  <c:v>74.154079999999993</c:v>
                </c:pt>
                <c:pt idx="975">
                  <c:v>74.101309999999998</c:v>
                </c:pt>
                <c:pt idx="976">
                  <c:v>74.057029999999997</c:v>
                </c:pt>
                <c:pt idx="977">
                  <c:v>74.010329999999996</c:v>
                </c:pt>
                <c:pt idx="978">
                  <c:v>73.964230000000001</c:v>
                </c:pt>
                <c:pt idx="979">
                  <c:v>73.926630000000003</c:v>
                </c:pt>
                <c:pt idx="980">
                  <c:v>73.890839999999997</c:v>
                </c:pt>
                <c:pt idx="981">
                  <c:v>73.858090000000004</c:v>
                </c:pt>
                <c:pt idx="982">
                  <c:v>73.825339999999997</c:v>
                </c:pt>
                <c:pt idx="983">
                  <c:v>73.802289999999999</c:v>
                </c:pt>
                <c:pt idx="984">
                  <c:v>73.778030000000001</c:v>
                </c:pt>
                <c:pt idx="985">
                  <c:v>73.756200000000007</c:v>
                </c:pt>
                <c:pt idx="986">
                  <c:v>73.747100000000003</c:v>
                </c:pt>
                <c:pt idx="987">
                  <c:v>73.733750000000001</c:v>
                </c:pt>
                <c:pt idx="988">
                  <c:v>73.716769999999997</c:v>
                </c:pt>
                <c:pt idx="989">
                  <c:v>73.717380000000006</c:v>
                </c:pt>
                <c:pt idx="990">
                  <c:v>73.708280000000002</c:v>
                </c:pt>
                <c:pt idx="991">
                  <c:v>73.700999999999993</c:v>
                </c:pt>
                <c:pt idx="992">
                  <c:v>73.701610000000002</c:v>
                </c:pt>
                <c:pt idx="993">
                  <c:v>73.691299999999998</c:v>
                </c:pt>
                <c:pt idx="994">
                  <c:v>73.690079999999995</c:v>
                </c:pt>
                <c:pt idx="995">
                  <c:v>73.687049999999999</c:v>
                </c:pt>
                <c:pt idx="996">
                  <c:v>73.685839999999999</c:v>
                </c:pt>
                <c:pt idx="997">
                  <c:v>73.678560000000004</c:v>
                </c:pt>
                <c:pt idx="998">
                  <c:v>73.67492</c:v>
                </c:pt>
                <c:pt idx="999">
                  <c:v>73.671890000000005</c:v>
                </c:pt>
                <c:pt idx="1000">
                  <c:v>73.66825</c:v>
                </c:pt>
                <c:pt idx="1001">
                  <c:v>73.667640000000006</c:v>
                </c:pt>
                <c:pt idx="1002">
                  <c:v>73.662790000000001</c:v>
                </c:pt>
                <c:pt idx="1003">
                  <c:v>73.660970000000006</c:v>
                </c:pt>
                <c:pt idx="1004">
                  <c:v>73.658540000000002</c:v>
                </c:pt>
              </c:numCache>
            </c:numRef>
          </c:yVal>
          <c:smooth val="1"/>
          <c:extLst>
            <c:ext xmlns:c16="http://schemas.microsoft.com/office/drawing/2014/chart" uri="{C3380CC4-5D6E-409C-BE32-E72D297353CC}">
              <c16:uniqueId val="{00000005-50D1-4388-AA8C-006DBEFAFF39}"/>
            </c:ext>
          </c:extLst>
        </c:ser>
        <c:ser>
          <c:idx val="6"/>
          <c:order val="6"/>
          <c:tx>
            <c:strRef>
              <c:f>Sheet3!$H$1</c:f>
              <c:strCache>
                <c:ptCount val="1"/>
                <c:pt idx="0">
                  <c:v>7</c:v>
                </c:pt>
              </c:strCache>
            </c:strRef>
          </c:tx>
          <c:spPr>
            <a:ln w="19050" cap="rnd">
              <a:solidFill>
                <a:schemeClr val="accent1">
                  <a:lumMod val="60000"/>
                </a:schemeClr>
              </a:solidFill>
              <a:round/>
            </a:ln>
            <a:effectLst/>
          </c:spPr>
          <c:marker>
            <c:symbol val="none"/>
          </c:marker>
          <c:xVal>
            <c:numRef>
              <c:f>Sheet3!$A$2:$A$1580</c:f>
              <c:numCache>
                <c:formatCode>General</c:formatCode>
                <c:ptCount val="1579"/>
                <c:pt idx="0">
                  <c:v>45.99</c:v>
                </c:pt>
                <c:pt idx="1">
                  <c:v>46.02</c:v>
                </c:pt>
                <c:pt idx="2">
                  <c:v>46.04</c:v>
                </c:pt>
                <c:pt idx="3">
                  <c:v>46.06</c:v>
                </c:pt>
                <c:pt idx="4">
                  <c:v>46.08</c:v>
                </c:pt>
                <c:pt idx="5">
                  <c:v>46.1</c:v>
                </c:pt>
                <c:pt idx="6">
                  <c:v>46.12</c:v>
                </c:pt>
                <c:pt idx="7">
                  <c:v>46.13</c:v>
                </c:pt>
                <c:pt idx="8">
                  <c:v>46.15</c:v>
                </c:pt>
                <c:pt idx="9">
                  <c:v>46.17</c:v>
                </c:pt>
                <c:pt idx="10">
                  <c:v>46.18</c:v>
                </c:pt>
                <c:pt idx="11">
                  <c:v>46.2</c:v>
                </c:pt>
                <c:pt idx="12">
                  <c:v>46.22</c:v>
                </c:pt>
                <c:pt idx="13">
                  <c:v>46.23</c:v>
                </c:pt>
                <c:pt idx="14">
                  <c:v>46.25</c:v>
                </c:pt>
                <c:pt idx="15">
                  <c:v>46.26</c:v>
                </c:pt>
                <c:pt idx="16">
                  <c:v>46.28</c:v>
                </c:pt>
                <c:pt idx="17">
                  <c:v>46.29</c:v>
                </c:pt>
                <c:pt idx="18">
                  <c:v>46.3</c:v>
                </c:pt>
                <c:pt idx="19">
                  <c:v>46.32</c:v>
                </c:pt>
                <c:pt idx="20">
                  <c:v>46.34</c:v>
                </c:pt>
                <c:pt idx="21">
                  <c:v>46.35</c:v>
                </c:pt>
                <c:pt idx="22">
                  <c:v>46.37</c:v>
                </c:pt>
                <c:pt idx="23">
                  <c:v>46.39</c:v>
                </c:pt>
                <c:pt idx="24">
                  <c:v>46.4</c:v>
                </c:pt>
                <c:pt idx="25">
                  <c:v>46.41</c:v>
                </c:pt>
                <c:pt idx="26">
                  <c:v>46.43</c:v>
                </c:pt>
                <c:pt idx="27">
                  <c:v>46.44</c:v>
                </c:pt>
                <c:pt idx="28">
                  <c:v>46.46</c:v>
                </c:pt>
                <c:pt idx="29">
                  <c:v>46.47</c:v>
                </c:pt>
                <c:pt idx="30">
                  <c:v>46.48</c:v>
                </c:pt>
                <c:pt idx="31">
                  <c:v>46.5</c:v>
                </c:pt>
                <c:pt idx="32">
                  <c:v>46.51</c:v>
                </c:pt>
                <c:pt idx="33">
                  <c:v>46.53</c:v>
                </c:pt>
                <c:pt idx="34">
                  <c:v>46.54</c:v>
                </c:pt>
                <c:pt idx="35">
                  <c:v>46.56</c:v>
                </c:pt>
                <c:pt idx="36">
                  <c:v>46.56</c:v>
                </c:pt>
                <c:pt idx="37">
                  <c:v>46.58</c:v>
                </c:pt>
                <c:pt idx="38">
                  <c:v>46.59</c:v>
                </c:pt>
                <c:pt idx="39">
                  <c:v>46.6</c:v>
                </c:pt>
                <c:pt idx="40">
                  <c:v>46.61</c:v>
                </c:pt>
                <c:pt idx="41">
                  <c:v>46.62</c:v>
                </c:pt>
                <c:pt idx="42">
                  <c:v>46.64</c:v>
                </c:pt>
                <c:pt idx="43">
                  <c:v>46.65</c:v>
                </c:pt>
                <c:pt idx="44">
                  <c:v>46.66</c:v>
                </c:pt>
                <c:pt idx="45">
                  <c:v>46.67</c:v>
                </c:pt>
                <c:pt idx="46">
                  <c:v>46.68</c:v>
                </c:pt>
                <c:pt idx="47">
                  <c:v>46.68</c:v>
                </c:pt>
                <c:pt idx="48">
                  <c:v>46.7</c:v>
                </c:pt>
                <c:pt idx="49">
                  <c:v>46.71</c:v>
                </c:pt>
                <c:pt idx="50">
                  <c:v>46.72</c:v>
                </c:pt>
                <c:pt idx="51">
                  <c:v>46.73</c:v>
                </c:pt>
                <c:pt idx="52">
                  <c:v>46.74</c:v>
                </c:pt>
                <c:pt idx="53">
                  <c:v>46.75</c:v>
                </c:pt>
                <c:pt idx="54">
                  <c:v>46.76</c:v>
                </c:pt>
                <c:pt idx="55">
                  <c:v>46.77</c:v>
                </c:pt>
                <c:pt idx="56">
                  <c:v>46.78</c:v>
                </c:pt>
                <c:pt idx="57">
                  <c:v>46.78</c:v>
                </c:pt>
                <c:pt idx="58">
                  <c:v>46.79</c:v>
                </c:pt>
                <c:pt idx="59">
                  <c:v>46.8</c:v>
                </c:pt>
                <c:pt idx="60">
                  <c:v>46.81</c:v>
                </c:pt>
                <c:pt idx="61">
                  <c:v>46.81</c:v>
                </c:pt>
                <c:pt idx="62">
                  <c:v>46.83</c:v>
                </c:pt>
                <c:pt idx="63">
                  <c:v>46.83</c:v>
                </c:pt>
                <c:pt idx="64">
                  <c:v>46.84</c:v>
                </c:pt>
                <c:pt idx="65">
                  <c:v>46.85</c:v>
                </c:pt>
                <c:pt idx="66">
                  <c:v>46.87</c:v>
                </c:pt>
                <c:pt idx="67">
                  <c:v>46.89</c:v>
                </c:pt>
                <c:pt idx="68">
                  <c:v>46.94</c:v>
                </c:pt>
                <c:pt idx="69">
                  <c:v>47.02</c:v>
                </c:pt>
                <c:pt idx="70">
                  <c:v>47.16</c:v>
                </c:pt>
                <c:pt idx="71">
                  <c:v>47.37</c:v>
                </c:pt>
                <c:pt idx="72">
                  <c:v>47.65</c:v>
                </c:pt>
                <c:pt idx="73">
                  <c:v>48</c:v>
                </c:pt>
                <c:pt idx="74">
                  <c:v>48.41</c:v>
                </c:pt>
                <c:pt idx="75">
                  <c:v>48.86</c:v>
                </c:pt>
                <c:pt idx="76">
                  <c:v>49.34</c:v>
                </c:pt>
                <c:pt idx="77">
                  <c:v>49.83</c:v>
                </c:pt>
                <c:pt idx="78">
                  <c:v>50.33</c:v>
                </c:pt>
                <c:pt idx="79">
                  <c:v>50.83</c:v>
                </c:pt>
                <c:pt idx="80">
                  <c:v>51.34</c:v>
                </c:pt>
                <c:pt idx="81">
                  <c:v>51.85</c:v>
                </c:pt>
                <c:pt idx="82">
                  <c:v>52.36</c:v>
                </c:pt>
                <c:pt idx="83">
                  <c:v>52.88</c:v>
                </c:pt>
                <c:pt idx="84">
                  <c:v>53.42</c:v>
                </c:pt>
                <c:pt idx="85">
                  <c:v>53.96</c:v>
                </c:pt>
                <c:pt idx="86">
                  <c:v>54.5</c:v>
                </c:pt>
                <c:pt idx="87">
                  <c:v>55.05</c:v>
                </c:pt>
                <c:pt idx="88">
                  <c:v>55.59</c:v>
                </c:pt>
                <c:pt idx="89">
                  <c:v>56.14</c:v>
                </c:pt>
                <c:pt idx="90">
                  <c:v>56.68</c:v>
                </c:pt>
                <c:pt idx="91">
                  <c:v>57.22</c:v>
                </c:pt>
                <c:pt idx="92">
                  <c:v>57.76</c:v>
                </c:pt>
                <c:pt idx="93">
                  <c:v>58.29</c:v>
                </c:pt>
                <c:pt idx="94">
                  <c:v>58.83</c:v>
                </c:pt>
                <c:pt idx="95">
                  <c:v>59.37</c:v>
                </c:pt>
                <c:pt idx="96">
                  <c:v>59.91</c:v>
                </c:pt>
                <c:pt idx="97">
                  <c:v>60.44</c:v>
                </c:pt>
                <c:pt idx="98">
                  <c:v>60.98</c:v>
                </c:pt>
                <c:pt idx="99">
                  <c:v>61.52</c:v>
                </c:pt>
                <c:pt idx="100">
                  <c:v>62.05</c:v>
                </c:pt>
                <c:pt idx="101">
                  <c:v>62.59</c:v>
                </c:pt>
                <c:pt idx="102">
                  <c:v>63.13</c:v>
                </c:pt>
                <c:pt idx="103">
                  <c:v>63.66</c:v>
                </c:pt>
                <c:pt idx="104">
                  <c:v>64.2</c:v>
                </c:pt>
                <c:pt idx="105">
                  <c:v>64.739999999999995</c:v>
                </c:pt>
                <c:pt idx="106">
                  <c:v>65.27</c:v>
                </c:pt>
                <c:pt idx="107">
                  <c:v>65.81</c:v>
                </c:pt>
                <c:pt idx="108">
                  <c:v>66.36</c:v>
                </c:pt>
                <c:pt idx="109">
                  <c:v>66.89</c:v>
                </c:pt>
                <c:pt idx="110">
                  <c:v>67.430000000000007</c:v>
                </c:pt>
                <c:pt idx="111">
                  <c:v>67.98</c:v>
                </c:pt>
                <c:pt idx="112">
                  <c:v>68.52</c:v>
                </c:pt>
                <c:pt idx="113">
                  <c:v>69.06</c:v>
                </c:pt>
                <c:pt idx="114">
                  <c:v>69.62</c:v>
                </c:pt>
                <c:pt idx="115">
                  <c:v>70.17</c:v>
                </c:pt>
                <c:pt idx="116">
                  <c:v>70.709999999999994</c:v>
                </c:pt>
                <c:pt idx="117">
                  <c:v>71.260000000000005</c:v>
                </c:pt>
                <c:pt idx="118">
                  <c:v>71.819999999999993</c:v>
                </c:pt>
                <c:pt idx="119">
                  <c:v>72.36</c:v>
                </c:pt>
                <c:pt idx="120">
                  <c:v>72.92</c:v>
                </c:pt>
                <c:pt idx="121">
                  <c:v>73.47</c:v>
                </c:pt>
                <c:pt idx="122">
                  <c:v>74.02</c:v>
                </c:pt>
                <c:pt idx="123">
                  <c:v>74.569999999999993</c:v>
                </c:pt>
                <c:pt idx="124">
                  <c:v>75.14</c:v>
                </c:pt>
                <c:pt idx="125">
                  <c:v>75.69</c:v>
                </c:pt>
                <c:pt idx="126">
                  <c:v>76.260000000000005</c:v>
                </c:pt>
                <c:pt idx="127">
                  <c:v>76.819999999999993</c:v>
                </c:pt>
                <c:pt idx="128">
                  <c:v>77.38</c:v>
                </c:pt>
                <c:pt idx="129">
                  <c:v>77.94</c:v>
                </c:pt>
                <c:pt idx="130">
                  <c:v>78.5</c:v>
                </c:pt>
                <c:pt idx="131">
                  <c:v>79.06</c:v>
                </c:pt>
                <c:pt idx="132">
                  <c:v>79.62</c:v>
                </c:pt>
                <c:pt idx="133">
                  <c:v>80.180000000000007</c:v>
                </c:pt>
                <c:pt idx="134">
                  <c:v>80.739999999999995</c:v>
                </c:pt>
                <c:pt idx="135">
                  <c:v>81.31</c:v>
                </c:pt>
                <c:pt idx="136">
                  <c:v>81.88</c:v>
                </c:pt>
                <c:pt idx="137">
                  <c:v>82.44</c:v>
                </c:pt>
                <c:pt idx="138">
                  <c:v>83.02</c:v>
                </c:pt>
                <c:pt idx="139">
                  <c:v>83.59</c:v>
                </c:pt>
                <c:pt idx="140">
                  <c:v>84.17</c:v>
                </c:pt>
                <c:pt idx="141">
                  <c:v>84.74</c:v>
                </c:pt>
                <c:pt idx="142">
                  <c:v>85.32</c:v>
                </c:pt>
                <c:pt idx="143">
                  <c:v>85.9</c:v>
                </c:pt>
                <c:pt idx="144">
                  <c:v>86.48</c:v>
                </c:pt>
                <c:pt idx="145">
                  <c:v>87.06</c:v>
                </c:pt>
                <c:pt idx="146">
                  <c:v>87.64</c:v>
                </c:pt>
                <c:pt idx="147">
                  <c:v>88.22</c:v>
                </c:pt>
                <c:pt idx="148">
                  <c:v>88.81</c:v>
                </c:pt>
                <c:pt idx="149">
                  <c:v>89.39</c:v>
                </c:pt>
                <c:pt idx="150">
                  <c:v>89.98</c:v>
                </c:pt>
                <c:pt idx="151">
                  <c:v>90.57</c:v>
                </c:pt>
                <c:pt idx="152">
                  <c:v>91.15</c:v>
                </c:pt>
                <c:pt idx="153">
                  <c:v>91.74</c:v>
                </c:pt>
                <c:pt idx="154">
                  <c:v>92.33</c:v>
                </c:pt>
                <c:pt idx="155">
                  <c:v>92.92</c:v>
                </c:pt>
                <c:pt idx="156">
                  <c:v>93.51</c:v>
                </c:pt>
                <c:pt idx="157">
                  <c:v>94.1</c:v>
                </c:pt>
                <c:pt idx="158">
                  <c:v>94.69</c:v>
                </c:pt>
                <c:pt idx="159">
                  <c:v>95.29</c:v>
                </c:pt>
                <c:pt idx="160">
                  <c:v>95.88</c:v>
                </c:pt>
                <c:pt idx="161">
                  <c:v>96.47</c:v>
                </c:pt>
                <c:pt idx="162">
                  <c:v>97.06</c:v>
                </c:pt>
                <c:pt idx="163">
                  <c:v>97.65</c:v>
                </c:pt>
                <c:pt idx="164">
                  <c:v>98.24</c:v>
                </c:pt>
                <c:pt idx="165">
                  <c:v>98.84</c:v>
                </c:pt>
                <c:pt idx="166">
                  <c:v>99.44</c:v>
                </c:pt>
                <c:pt idx="167">
                  <c:v>100.03</c:v>
                </c:pt>
                <c:pt idx="168">
                  <c:v>100.63</c:v>
                </c:pt>
                <c:pt idx="169">
                  <c:v>101.23</c:v>
                </c:pt>
                <c:pt idx="170">
                  <c:v>101.82</c:v>
                </c:pt>
                <c:pt idx="171">
                  <c:v>102.42</c:v>
                </c:pt>
                <c:pt idx="172">
                  <c:v>103.02</c:v>
                </c:pt>
                <c:pt idx="173">
                  <c:v>103.61</c:v>
                </c:pt>
                <c:pt idx="174">
                  <c:v>104.21</c:v>
                </c:pt>
                <c:pt idx="175">
                  <c:v>104.81</c:v>
                </c:pt>
                <c:pt idx="176">
                  <c:v>105.4</c:v>
                </c:pt>
                <c:pt idx="177">
                  <c:v>106</c:v>
                </c:pt>
                <c:pt idx="178">
                  <c:v>106.6</c:v>
                </c:pt>
                <c:pt idx="179">
                  <c:v>107.19</c:v>
                </c:pt>
                <c:pt idx="180">
                  <c:v>107.79</c:v>
                </c:pt>
                <c:pt idx="181">
                  <c:v>108.39</c:v>
                </c:pt>
                <c:pt idx="182">
                  <c:v>108.99</c:v>
                </c:pt>
                <c:pt idx="183">
                  <c:v>109.59</c:v>
                </c:pt>
                <c:pt idx="184">
                  <c:v>110.2</c:v>
                </c:pt>
                <c:pt idx="185">
                  <c:v>110.8</c:v>
                </c:pt>
                <c:pt idx="186">
                  <c:v>111.4</c:v>
                </c:pt>
                <c:pt idx="187">
                  <c:v>112</c:v>
                </c:pt>
                <c:pt idx="188">
                  <c:v>112.61</c:v>
                </c:pt>
                <c:pt idx="189">
                  <c:v>113.21</c:v>
                </c:pt>
                <c:pt idx="190">
                  <c:v>113.81</c:v>
                </c:pt>
                <c:pt idx="191">
                  <c:v>114.41</c:v>
                </c:pt>
                <c:pt idx="192">
                  <c:v>115.02</c:v>
                </c:pt>
                <c:pt idx="193">
                  <c:v>115.62</c:v>
                </c:pt>
                <c:pt idx="194">
                  <c:v>116.22</c:v>
                </c:pt>
                <c:pt idx="195">
                  <c:v>116.83</c:v>
                </c:pt>
                <c:pt idx="196">
                  <c:v>117.43</c:v>
                </c:pt>
                <c:pt idx="197">
                  <c:v>118.04</c:v>
                </c:pt>
                <c:pt idx="198">
                  <c:v>118.65</c:v>
                </c:pt>
                <c:pt idx="199">
                  <c:v>119.26</c:v>
                </c:pt>
                <c:pt idx="200">
                  <c:v>119.86</c:v>
                </c:pt>
                <c:pt idx="201">
                  <c:v>120.47</c:v>
                </c:pt>
                <c:pt idx="202">
                  <c:v>121.08</c:v>
                </c:pt>
                <c:pt idx="203">
                  <c:v>121.7</c:v>
                </c:pt>
                <c:pt idx="204">
                  <c:v>122.31</c:v>
                </c:pt>
                <c:pt idx="205">
                  <c:v>122.92</c:v>
                </c:pt>
                <c:pt idx="206">
                  <c:v>123.53</c:v>
                </c:pt>
                <c:pt idx="207">
                  <c:v>124.14</c:v>
                </c:pt>
                <c:pt idx="208">
                  <c:v>124.76</c:v>
                </c:pt>
                <c:pt idx="209">
                  <c:v>125.37</c:v>
                </c:pt>
                <c:pt idx="210">
                  <c:v>125.99</c:v>
                </c:pt>
                <c:pt idx="211">
                  <c:v>126.6</c:v>
                </c:pt>
                <c:pt idx="212">
                  <c:v>127.21</c:v>
                </c:pt>
                <c:pt idx="213">
                  <c:v>127.83</c:v>
                </c:pt>
                <c:pt idx="214">
                  <c:v>128.44</c:v>
                </c:pt>
                <c:pt idx="215">
                  <c:v>129.06</c:v>
                </c:pt>
                <c:pt idx="216">
                  <c:v>129.66999999999999</c:v>
                </c:pt>
                <c:pt idx="217">
                  <c:v>130.28</c:v>
                </c:pt>
                <c:pt idx="218">
                  <c:v>130.9</c:v>
                </c:pt>
                <c:pt idx="219">
                  <c:v>131.52000000000001</c:v>
                </c:pt>
                <c:pt idx="220">
                  <c:v>132.13999999999999</c:v>
                </c:pt>
                <c:pt idx="221">
                  <c:v>132.75</c:v>
                </c:pt>
                <c:pt idx="222">
                  <c:v>133.37</c:v>
                </c:pt>
                <c:pt idx="223">
                  <c:v>133.99</c:v>
                </c:pt>
                <c:pt idx="224">
                  <c:v>134.61000000000001</c:v>
                </c:pt>
                <c:pt idx="225">
                  <c:v>135.22999999999999</c:v>
                </c:pt>
                <c:pt idx="226">
                  <c:v>135.85</c:v>
                </c:pt>
                <c:pt idx="227">
                  <c:v>136.47</c:v>
                </c:pt>
                <c:pt idx="228">
                  <c:v>137.09</c:v>
                </c:pt>
                <c:pt idx="229">
                  <c:v>137.71</c:v>
                </c:pt>
                <c:pt idx="230">
                  <c:v>138.33000000000001</c:v>
                </c:pt>
                <c:pt idx="231">
                  <c:v>138.94999999999999</c:v>
                </c:pt>
                <c:pt idx="232">
                  <c:v>139.58000000000001</c:v>
                </c:pt>
                <c:pt idx="233">
                  <c:v>140.21</c:v>
                </c:pt>
                <c:pt idx="234">
                  <c:v>140.83000000000001</c:v>
                </c:pt>
                <c:pt idx="235">
                  <c:v>141.46</c:v>
                </c:pt>
                <c:pt idx="236">
                  <c:v>142.09</c:v>
                </c:pt>
                <c:pt idx="237">
                  <c:v>142.71</c:v>
                </c:pt>
                <c:pt idx="238">
                  <c:v>143.34</c:v>
                </c:pt>
                <c:pt idx="239">
                  <c:v>143.97</c:v>
                </c:pt>
                <c:pt idx="240">
                  <c:v>144.6</c:v>
                </c:pt>
                <c:pt idx="241">
                  <c:v>145.22999999999999</c:v>
                </c:pt>
                <c:pt idx="242">
                  <c:v>145.85</c:v>
                </c:pt>
                <c:pt idx="243">
                  <c:v>146.49</c:v>
                </c:pt>
                <c:pt idx="244">
                  <c:v>147.11000000000001</c:v>
                </c:pt>
                <c:pt idx="245">
                  <c:v>147.74</c:v>
                </c:pt>
                <c:pt idx="246">
                  <c:v>148.37</c:v>
                </c:pt>
                <c:pt idx="247">
                  <c:v>148.99</c:v>
                </c:pt>
                <c:pt idx="248">
                  <c:v>149.62</c:v>
                </c:pt>
                <c:pt idx="249">
                  <c:v>150.25</c:v>
                </c:pt>
                <c:pt idx="250">
                  <c:v>150.87</c:v>
                </c:pt>
                <c:pt idx="251">
                  <c:v>151.5</c:v>
                </c:pt>
                <c:pt idx="252">
                  <c:v>152.12</c:v>
                </c:pt>
                <c:pt idx="253">
                  <c:v>152.75</c:v>
                </c:pt>
                <c:pt idx="254">
                  <c:v>153.37</c:v>
                </c:pt>
                <c:pt idx="255">
                  <c:v>154</c:v>
                </c:pt>
                <c:pt idx="256">
                  <c:v>154.63</c:v>
                </c:pt>
                <c:pt idx="257">
                  <c:v>155.26</c:v>
                </c:pt>
                <c:pt idx="258">
                  <c:v>155.88999999999999</c:v>
                </c:pt>
                <c:pt idx="259">
                  <c:v>156.52000000000001</c:v>
                </c:pt>
                <c:pt idx="260">
                  <c:v>157.13999999999999</c:v>
                </c:pt>
                <c:pt idx="261">
                  <c:v>157.77000000000001</c:v>
                </c:pt>
                <c:pt idx="262">
                  <c:v>158.4</c:v>
                </c:pt>
                <c:pt idx="263">
                  <c:v>159.03</c:v>
                </c:pt>
                <c:pt idx="264">
                  <c:v>159.66</c:v>
                </c:pt>
                <c:pt idx="265">
                  <c:v>160.29</c:v>
                </c:pt>
                <c:pt idx="266">
                  <c:v>160.91999999999999</c:v>
                </c:pt>
                <c:pt idx="267">
                  <c:v>161.55000000000001</c:v>
                </c:pt>
                <c:pt idx="268">
                  <c:v>162.16999999999999</c:v>
                </c:pt>
                <c:pt idx="269">
                  <c:v>162.80000000000001</c:v>
                </c:pt>
                <c:pt idx="270">
                  <c:v>163.43</c:v>
                </c:pt>
                <c:pt idx="271">
                  <c:v>164.06</c:v>
                </c:pt>
                <c:pt idx="272">
                  <c:v>164.69</c:v>
                </c:pt>
                <c:pt idx="273">
                  <c:v>165.32</c:v>
                </c:pt>
                <c:pt idx="274">
                  <c:v>165.94</c:v>
                </c:pt>
                <c:pt idx="275">
                  <c:v>166.57</c:v>
                </c:pt>
                <c:pt idx="276">
                  <c:v>167.2</c:v>
                </c:pt>
                <c:pt idx="277">
                  <c:v>167.83</c:v>
                </c:pt>
                <c:pt idx="278">
                  <c:v>168.46</c:v>
                </c:pt>
                <c:pt idx="279">
                  <c:v>169.08</c:v>
                </c:pt>
                <c:pt idx="280">
                  <c:v>169.71</c:v>
                </c:pt>
                <c:pt idx="281">
                  <c:v>170.34</c:v>
                </c:pt>
                <c:pt idx="282">
                  <c:v>170.96</c:v>
                </c:pt>
                <c:pt idx="283">
                  <c:v>171.58</c:v>
                </c:pt>
                <c:pt idx="284">
                  <c:v>172.21</c:v>
                </c:pt>
                <c:pt idx="285">
                  <c:v>173.07</c:v>
                </c:pt>
                <c:pt idx="286">
                  <c:v>173.7</c:v>
                </c:pt>
                <c:pt idx="287">
                  <c:v>174.33</c:v>
                </c:pt>
                <c:pt idx="288">
                  <c:v>174.96</c:v>
                </c:pt>
                <c:pt idx="289">
                  <c:v>175.58</c:v>
                </c:pt>
                <c:pt idx="290">
                  <c:v>176.2</c:v>
                </c:pt>
                <c:pt idx="291">
                  <c:v>176.81</c:v>
                </c:pt>
                <c:pt idx="292">
                  <c:v>177.39</c:v>
                </c:pt>
                <c:pt idx="293">
                  <c:v>177.94</c:v>
                </c:pt>
                <c:pt idx="294">
                  <c:v>178.43</c:v>
                </c:pt>
                <c:pt idx="295">
                  <c:v>178.86</c:v>
                </c:pt>
                <c:pt idx="296">
                  <c:v>179.22</c:v>
                </c:pt>
                <c:pt idx="297">
                  <c:v>179.52</c:v>
                </c:pt>
                <c:pt idx="298">
                  <c:v>179.76</c:v>
                </c:pt>
                <c:pt idx="299">
                  <c:v>179.95</c:v>
                </c:pt>
                <c:pt idx="300">
                  <c:v>180.09</c:v>
                </c:pt>
                <c:pt idx="301">
                  <c:v>180.2</c:v>
                </c:pt>
                <c:pt idx="302">
                  <c:v>180.28</c:v>
                </c:pt>
                <c:pt idx="303">
                  <c:v>180.34</c:v>
                </c:pt>
                <c:pt idx="304">
                  <c:v>180.4</c:v>
                </c:pt>
                <c:pt idx="305">
                  <c:v>180.45</c:v>
                </c:pt>
                <c:pt idx="306">
                  <c:v>180.5</c:v>
                </c:pt>
                <c:pt idx="307">
                  <c:v>180.56</c:v>
                </c:pt>
                <c:pt idx="308">
                  <c:v>180.62</c:v>
                </c:pt>
                <c:pt idx="309">
                  <c:v>180.7</c:v>
                </c:pt>
                <c:pt idx="310">
                  <c:v>180.78</c:v>
                </c:pt>
                <c:pt idx="311">
                  <c:v>180.86</c:v>
                </c:pt>
                <c:pt idx="312">
                  <c:v>180.95</c:v>
                </c:pt>
                <c:pt idx="313">
                  <c:v>181.04</c:v>
                </c:pt>
                <c:pt idx="314">
                  <c:v>181.14</c:v>
                </c:pt>
                <c:pt idx="315">
                  <c:v>181.25</c:v>
                </c:pt>
                <c:pt idx="316">
                  <c:v>181.35</c:v>
                </c:pt>
                <c:pt idx="317">
                  <c:v>181.46</c:v>
                </c:pt>
                <c:pt idx="318">
                  <c:v>181.57</c:v>
                </c:pt>
                <c:pt idx="319">
                  <c:v>181.68</c:v>
                </c:pt>
                <c:pt idx="320">
                  <c:v>181.79</c:v>
                </c:pt>
                <c:pt idx="321">
                  <c:v>181.9</c:v>
                </c:pt>
                <c:pt idx="322">
                  <c:v>182.01</c:v>
                </c:pt>
                <c:pt idx="323">
                  <c:v>182.12</c:v>
                </c:pt>
                <c:pt idx="324">
                  <c:v>182.22</c:v>
                </c:pt>
                <c:pt idx="325">
                  <c:v>182.32</c:v>
                </c:pt>
                <c:pt idx="326">
                  <c:v>182.42</c:v>
                </c:pt>
                <c:pt idx="327">
                  <c:v>182.53</c:v>
                </c:pt>
                <c:pt idx="328">
                  <c:v>182.62</c:v>
                </c:pt>
                <c:pt idx="329">
                  <c:v>182.72</c:v>
                </c:pt>
                <c:pt idx="330">
                  <c:v>182.81</c:v>
                </c:pt>
                <c:pt idx="331">
                  <c:v>182.9</c:v>
                </c:pt>
                <c:pt idx="332">
                  <c:v>182.99</c:v>
                </c:pt>
                <c:pt idx="333">
                  <c:v>183.08</c:v>
                </c:pt>
                <c:pt idx="334">
                  <c:v>183.17</c:v>
                </c:pt>
                <c:pt idx="335">
                  <c:v>183.25</c:v>
                </c:pt>
                <c:pt idx="336">
                  <c:v>183.33</c:v>
                </c:pt>
                <c:pt idx="337">
                  <c:v>183.41</c:v>
                </c:pt>
                <c:pt idx="338">
                  <c:v>183.49</c:v>
                </c:pt>
                <c:pt idx="339">
                  <c:v>183.57</c:v>
                </c:pt>
                <c:pt idx="340">
                  <c:v>183.65</c:v>
                </c:pt>
                <c:pt idx="341">
                  <c:v>183.73</c:v>
                </c:pt>
                <c:pt idx="342">
                  <c:v>183.8</c:v>
                </c:pt>
                <c:pt idx="343">
                  <c:v>183.87</c:v>
                </c:pt>
                <c:pt idx="344">
                  <c:v>183.94</c:v>
                </c:pt>
                <c:pt idx="345">
                  <c:v>184.03</c:v>
                </c:pt>
                <c:pt idx="346">
                  <c:v>184.1</c:v>
                </c:pt>
                <c:pt idx="347">
                  <c:v>184.17</c:v>
                </c:pt>
                <c:pt idx="348">
                  <c:v>184.24</c:v>
                </c:pt>
                <c:pt idx="349">
                  <c:v>184.31</c:v>
                </c:pt>
                <c:pt idx="350">
                  <c:v>184.38</c:v>
                </c:pt>
                <c:pt idx="351">
                  <c:v>184.46</c:v>
                </c:pt>
                <c:pt idx="352">
                  <c:v>184.56</c:v>
                </c:pt>
                <c:pt idx="353">
                  <c:v>184.7</c:v>
                </c:pt>
                <c:pt idx="354">
                  <c:v>184.9</c:v>
                </c:pt>
                <c:pt idx="355">
                  <c:v>185.18</c:v>
                </c:pt>
                <c:pt idx="356">
                  <c:v>185.53</c:v>
                </c:pt>
                <c:pt idx="357">
                  <c:v>185.95</c:v>
                </c:pt>
                <c:pt idx="358">
                  <c:v>186.44</c:v>
                </c:pt>
                <c:pt idx="359">
                  <c:v>186.96</c:v>
                </c:pt>
                <c:pt idx="360">
                  <c:v>187.5</c:v>
                </c:pt>
                <c:pt idx="361">
                  <c:v>188.05</c:v>
                </c:pt>
                <c:pt idx="362">
                  <c:v>188.6</c:v>
                </c:pt>
                <c:pt idx="363">
                  <c:v>189.15</c:v>
                </c:pt>
                <c:pt idx="364">
                  <c:v>189.71</c:v>
                </c:pt>
                <c:pt idx="365">
                  <c:v>190.27</c:v>
                </c:pt>
                <c:pt idx="366">
                  <c:v>190.84</c:v>
                </c:pt>
                <c:pt idx="367">
                  <c:v>191.42</c:v>
                </c:pt>
                <c:pt idx="368">
                  <c:v>192.01</c:v>
                </c:pt>
                <c:pt idx="369">
                  <c:v>192.61</c:v>
                </c:pt>
                <c:pt idx="370">
                  <c:v>193.22</c:v>
                </c:pt>
                <c:pt idx="371">
                  <c:v>193.82</c:v>
                </c:pt>
                <c:pt idx="372">
                  <c:v>194.43</c:v>
                </c:pt>
                <c:pt idx="373">
                  <c:v>195.03</c:v>
                </c:pt>
                <c:pt idx="374">
                  <c:v>195.64</c:v>
                </c:pt>
                <c:pt idx="375">
                  <c:v>196.24</c:v>
                </c:pt>
                <c:pt idx="376">
                  <c:v>196.84</c:v>
                </c:pt>
                <c:pt idx="377">
                  <c:v>197.44</c:v>
                </c:pt>
                <c:pt idx="378">
                  <c:v>198.04</c:v>
                </c:pt>
                <c:pt idx="379">
                  <c:v>198.64</c:v>
                </c:pt>
                <c:pt idx="380">
                  <c:v>199.25</c:v>
                </c:pt>
                <c:pt idx="381">
                  <c:v>199.85</c:v>
                </c:pt>
                <c:pt idx="382">
                  <c:v>200.45</c:v>
                </c:pt>
                <c:pt idx="383">
                  <c:v>201.06</c:v>
                </c:pt>
                <c:pt idx="384">
                  <c:v>201.67</c:v>
                </c:pt>
                <c:pt idx="385">
                  <c:v>202.27</c:v>
                </c:pt>
                <c:pt idx="386">
                  <c:v>202.88</c:v>
                </c:pt>
                <c:pt idx="387">
                  <c:v>203.49</c:v>
                </c:pt>
                <c:pt idx="388">
                  <c:v>204.1</c:v>
                </c:pt>
                <c:pt idx="389">
                  <c:v>204.71</c:v>
                </c:pt>
                <c:pt idx="390">
                  <c:v>205.32</c:v>
                </c:pt>
                <c:pt idx="391">
                  <c:v>205.93</c:v>
                </c:pt>
                <c:pt idx="392">
                  <c:v>206.54</c:v>
                </c:pt>
                <c:pt idx="393">
                  <c:v>207.16</c:v>
                </c:pt>
                <c:pt idx="394">
                  <c:v>207.77</c:v>
                </c:pt>
                <c:pt idx="395">
                  <c:v>208.39</c:v>
                </c:pt>
                <c:pt idx="396">
                  <c:v>209</c:v>
                </c:pt>
                <c:pt idx="397">
                  <c:v>209.61</c:v>
                </c:pt>
                <c:pt idx="398">
                  <c:v>210.23</c:v>
                </c:pt>
                <c:pt idx="399">
                  <c:v>210.84</c:v>
                </c:pt>
                <c:pt idx="400">
                  <c:v>211.46</c:v>
                </c:pt>
                <c:pt idx="401">
                  <c:v>212.08</c:v>
                </c:pt>
                <c:pt idx="402">
                  <c:v>212.7</c:v>
                </c:pt>
                <c:pt idx="403">
                  <c:v>213.32</c:v>
                </c:pt>
                <c:pt idx="404">
                  <c:v>213.94</c:v>
                </c:pt>
                <c:pt idx="405">
                  <c:v>214.56</c:v>
                </c:pt>
                <c:pt idx="406">
                  <c:v>215.18</c:v>
                </c:pt>
                <c:pt idx="407">
                  <c:v>215.8</c:v>
                </c:pt>
                <c:pt idx="408">
                  <c:v>216.42</c:v>
                </c:pt>
                <c:pt idx="409">
                  <c:v>217.05</c:v>
                </c:pt>
                <c:pt idx="410">
                  <c:v>217.66</c:v>
                </c:pt>
                <c:pt idx="411">
                  <c:v>218.3</c:v>
                </c:pt>
                <c:pt idx="412">
                  <c:v>218.92</c:v>
                </c:pt>
                <c:pt idx="413">
                  <c:v>219.55</c:v>
                </c:pt>
                <c:pt idx="414">
                  <c:v>220.18</c:v>
                </c:pt>
                <c:pt idx="415">
                  <c:v>220.81</c:v>
                </c:pt>
                <c:pt idx="416">
                  <c:v>221.44</c:v>
                </c:pt>
                <c:pt idx="417">
                  <c:v>222.07</c:v>
                </c:pt>
                <c:pt idx="418">
                  <c:v>222.7</c:v>
                </c:pt>
                <c:pt idx="419">
                  <c:v>223.33</c:v>
                </c:pt>
                <c:pt idx="420">
                  <c:v>223.96</c:v>
                </c:pt>
                <c:pt idx="421">
                  <c:v>224.58</c:v>
                </c:pt>
                <c:pt idx="422">
                  <c:v>225.2</c:v>
                </c:pt>
                <c:pt idx="423">
                  <c:v>225.82</c:v>
                </c:pt>
                <c:pt idx="424">
                  <c:v>226.43</c:v>
                </c:pt>
                <c:pt idx="425">
                  <c:v>227.04</c:v>
                </c:pt>
                <c:pt idx="426">
                  <c:v>227.65</c:v>
                </c:pt>
                <c:pt idx="427">
                  <c:v>228.26</c:v>
                </c:pt>
                <c:pt idx="428">
                  <c:v>228.86</c:v>
                </c:pt>
                <c:pt idx="429">
                  <c:v>229.46</c:v>
                </c:pt>
                <c:pt idx="430">
                  <c:v>230.07</c:v>
                </c:pt>
                <c:pt idx="431">
                  <c:v>230.67</c:v>
                </c:pt>
                <c:pt idx="432">
                  <c:v>231.29</c:v>
                </c:pt>
                <c:pt idx="433">
                  <c:v>231.91</c:v>
                </c:pt>
                <c:pt idx="434">
                  <c:v>232.52</c:v>
                </c:pt>
                <c:pt idx="435">
                  <c:v>233.14</c:v>
                </c:pt>
                <c:pt idx="436">
                  <c:v>233.76</c:v>
                </c:pt>
                <c:pt idx="437">
                  <c:v>234.38</c:v>
                </c:pt>
                <c:pt idx="438">
                  <c:v>235</c:v>
                </c:pt>
                <c:pt idx="439">
                  <c:v>235.62</c:v>
                </c:pt>
                <c:pt idx="440">
                  <c:v>236.24</c:v>
                </c:pt>
                <c:pt idx="441">
                  <c:v>236.88</c:v>
                </c:pt>
                <c:pt idx="442">
                  <c:v>237.5</c:v>
                </c:pt>
                <c:pt idx="443">
                  <c:v>238.13</c:v>
                </c:pt>
                <c:pt idx="444">
                  <c:v>238.76</c:v>
                </c:pt>
                <c:pt idx="445">
                  <c:v>239.39</c:v>
                </c:pt>
                <c:pt idx="446">
                  <c:v>240.01</c:v>
                </c:pt>
                <c:pt idx="447">
                  <c:v>240.64</c:v>
                </c:pt>
                <c:pt idx="448">
                  <c:v>241.27</c:v>
                </c:pt>
                <c:pt idx="449">
                  <c:v>241.9</c:v>
                </c:pt>
                <c:pt idx="450">
                  <c:v>242.53</c:v>
                </c:pt>
                <c:pt idx="451">
                  <c:v>243.15</c:v>
                </c:pt>
                <c:pt idx="452">
                  <c:v>243.79</c:v>
                </c:pt>
                <c:pt idx="453">
                  <c:v>244.41</c:v>
                </c:pt>
                <c:pt idx="454">
                  <c:v>245.05</c:v>
                </c:pt>
                <c:pt idx="455">
                  <c:v>245.68</c:v>
                </c:pt>
                <c:pt idx="456">
                  <c:v>246.32</c:v>
                </c:pt>
                <c:pt idx="457">
                  <c:v>246.95</c:v>
                </c:pt>
                <c:pt idx="458">
                  <c:v>247.59</c:v>
                </c:pt>
                <c:pt idx="459">
                  <c:v>248.22</c:v>
                </c:pt>
                <c:pt idx="460">
                  <c:v>248.86</c:v>
                </c:pt>
                <c:pt idx="461">
                  <c:v>249.5</c:v>
                </c:pt>
                <c:pt idx="462">
                  <c:v>250.13</c:v>
                </c:pt>
                <c:pt idx="463">
                  <c:v>250.76</c:v>
                </c:pt>
                <c:pt idx="464">
                  <c:v>251.4</c:v>
                </c:pt>
                <c:pt idx="465">
                  <c:v>252.03</c:v>
                </c:pt>
                <c:pt idx="466">
                  <c:v>252.67</c:v>
                </c:pt>
                <c:pt idx="467">
                  <c:v>253.31</c:v>
                </c:pt>
                <c:pt idx="468">
                  <c:v>253.94</c:v>
                </c:pt>
                <c:pt idx="469">
                  <c:v>254.58</c:v>
                </c:pt>
                <c:pt idx="470">
                  <c:v>255.22</c:v>
                </c:pt>
                <c:pt idx="471">
                  <c:v>255.86</c:v>
                </c:pt>
                <c:pt idx="472">
                  <c:v>256.49</c:v>
                </c:pt>
                <c:pt idx="473">
                  <c:v>257.13</c:v>
                </c:pt>
                <c:pt idx="474">
                  <c:v>257.77999999999997</c:v>
                </c:pt>
                <c:pt idx="475">
                  <c:v>258.42</c:v>
                </c:pt>
                <c:pt idx="476">
                  <c:v>259.05</c:v>
                </c:pt>
                <c:pt idx="477">
                  <c:v>259.7</c:v>
                </c:pt>
                <c:pt idx="478">
                  <c:v>260.33999999999997</c:v>
                </c:pt>
                <c:pt idx="479">
                  <c:v>260.98</c:v>
                </c:pt>
                <c:pt idx="480">
                  <c:v>261.62</c:v>
                </c:pt>
                <c:pt idx="481">
                  <c:v>262.26</c:v>
                </c:pt>
                <c:pt idx="482">
                  <c:v>262.89999999999998</c:v>
                </c:pt>
                <c:pt idx="483">
                  <c:v>263.54000000000002</c:v>
                </c:pt>
                <c:pt idx="484">
                  <c:v>264.19</c:v>
                </c:pt>
                <c:pt idx="485">
                  <c:v>264.83</c:v>
                </c:pt>
                <c:pt idx="486">
                  <c:v>265.47000000000003</c:v>
                </c:pt>
                <c:pt idx="487">
                  <c:v>266.12</c:v>
                </c:pt>
                <c:pt idx="488">
                  <c:v>266.76</c:v>
                </c:pt>
                <c:pt idx="489">
                  <c:v>267.39999999999998</c:v>
                </c:pt>
                <c:pt idx="490">
                  <c:v>268.04000000000002</c:v>
                </c:pt>
                <c:pt idx="491">
                  <c:v>268.69</c:v>
                </c:pt>
                <c:pt idx="492">
                  <c:v>269.33</c:v>
                </c:pt>
                <c:pt idx="493">
                  <c:v>269.97000000000003</c:v>
                </c:pt>
                <c:pt idx="494">
                  <c:v>270.61</c:v>
                </c:pt>
                <c:pt idx="495">
                  <c:v>271.25</c:v>
                </c:pt>
                <c:pt idx="496">
                  <c:v>271.89</c:v>
                </c:pt>
                <c:pt idx="497">
                  <c:v>272.54000000000002</c:v>
                </c:pt>
                <c:pt idx="498">
                  <c:v>273.18</c:v>
                </c:pt>
                <c:pt idx="499">
                  <c:v>273.82</c:v>
                </c:pt>
                <c:pt idx="500">
                  <c:v>274.47000000000003</c:v>
                </c:pt>
                <c:pt idx="501">
                  <c:v>275.11</c:v>
                </c:pt>
                <c:pt idx="502">
                  <c:v>275.75</c:v>
                </c:pt>
                <c:pt idx="503">
                  <c:v>276.39999999999998</c:v>
                </c:pt>
                <c:pt idx="504">
                  <c:v>277.05</c:v>
                </c:pt>
                <c:pt idx="505">
                  <c:v>277.69</c:v>
                </c:pt>
                <c:pt idx="506">
                  <c:v>278.33</c:v>
                </c:pt>
                <c:pt idx="507">
                  <c:v>278.98</c:v>
                </c:pt>
                <c:pt idx="508">
                  <c:v>279.62</c:v>
                </c:pt>
                <c:pt idx="509">
                  <c:v>280.27</c:v>
                </c:pt>
                <c:pt idx="510">
                  <c:v>280.89999999999998</c:v>
                </c:pt>
                <c:pt idx="511">
                  <c:v>281.55</c:v>
                </c:pt>
                <c:pt idx="512">
                  <c:v>282.19</c:v>
                </c:pt>
                <c:pt idx="513">
                  <c:v>282.83999999999997</c:v>
                </c:pt>
                <c:pt idx="514">
                  <c:v>283.48</c:v>
                </c:pt>
                <c:pt idx="515">
                  <c:v>284.13</c:v>
                </c:pt>
                <c:pt idx="516">
                  <c:v>284.77</c:v>
                </c:pt>
                <c:pt idx="517">
                  <c:v>285.42</c:v>
                </c:pt>
                <c:pt idx="518">
                  <c:v>286.07</c:v>
                </c:pt>
                <c:pt idx="519">
                  <c:v>286.70999999999998</c:v>
                </c:pt>
                <c:pt idx="520">
                  <c:v>287.36</c:v>
                </c:pt>
                <c:pt idx="521">
                  <c:v>288.01</c:v>
                </c:pt>
                <c:pt idx="522">
                  <c:v>288.64999999999998</c:v>
                </c:pt>
                <c:pt idx="523">
                  <c:v>289.3</c:v>
                </c:pt>
                <c:pt idx="524">
                  <c:v>289.94</c:v>
                </c:pt>
                <c:pt idx="525">
                  <c:v>290.58999999999997</c:v>
                </c:pt>
                <c:pt idx="526">
                  <c:v>291.24</c:v>
                </c:pt>
                <c:pt idx="527">
                  <c:v>291.89</c:v>
                </c:pt>
                <c:pt idx="528">
                  <c:v>292.52999999999997</c:v>
                </c:pt>
                <c:pt idx="529">
                  <c:v>293.18</c:v>
                </c:pt>
                <c:pt idx="530">
                  <c:v>293.82</c:v>
                </c:pt>
                <c:pt idx="531">
                  <c:v>294.47000000000003</c:v>
                </c:pt>
                <c:pt idx="532">
                  <c:v>295.12</c:v>
                </c:pt>
                <c:pt idx="533">
                  <c:v>295.76</c:v>
                </c:pt>
                <c:pt idx="534">
                  <c:v>296.41000000000003</c:v>
                </c:pt>
                <c:pt idx="535">
                  <c:v>297.05</c:v>
                </c:pt>
                <c:pt idx="536">
                  <c:v>297.7</c:v>
                </c:pt>
                <c:pt idx="537">
                  <c:v>298.35000000000002</c:v>
                </c:pt>
                <c:pt idx="538">
                  <c:v>299</c:v>
                </c:pt>
                <c:pt idx="539">
                  <c:v>299.64999999999998</c:v>
                </c:pt>
                <c:pt idx="540">
                  <c:v>300.3</c:v>
                </c:pt>
                <c:pt idx="541">
                  <c:v>300.95</c:v>
                </c:pt>
                <c:pt idx="542">
                  <c:v>301.58999999999997</c:v>
                </c:pt>
                <c:pt idx="543">
                  <c:v>302.24</c:v>
                </c:pt>
                <c:pt idx="544">
                  <c:v>302.89</c:v>
                </c:pt>
                <c:pt idx="545">
                  <c:v>303.54000000000002</c:v>
                </c:pt>
                <c:pt idx="546">
                  <c:v>304.19</c:v>
                </c:pt>
                <c:pt idx="547">
                  <c:v>304.83999999999997</c:v>
                </c:pt>
                <c:pt idx="548">
                  <c:v>305.5</c:v>
                </c:pt>
                <c:pt idx="549">
                  <c:v>306.14</c:v>
                </c:pt>
                <c:pt idx="550">
                  <c:v>306.79000000000002</c:v>
                </c:pt>
                <c:pt idx="551">
                  <c:v>307.44</c:v>
                </c:pt>
                <c:pt idx="552">
                  <c:v>308.10000000000002</c:v>
                </c:pt>
                <c:pt idx="553">
                  <c:v>308.75</c:v>
                </c:pt>
                <c:pt idx="554">
                  <c:v>309.39999999999998</c:v>
                </c:pt>
                <c:pt idx="555">
                  <c:v>310.05</c:v>
                </c:pt>
                <c:pt idx="556">
                  <c:v>310.7</c:v>
                </c:pt>
                <c:pt idx="557">
                  <c:v>311.35000000000002</c:v>
                </c:pt>
                <c:pt idx="558">
                  <c:v>312</c:v>
                </c:pt>
                <c:pt idx="559">
                  <c:v>312.64999999999998</c:v>
                </c:pt>
                <c:pt idx="560">
                  <c:v>313.3</c:v>
                </c:pt>
                <c:pt idx="561">
                  <c:v>313.95999999999998</c:v>
                </c:pt>
                <c:pt idx="562">
                  <c:v>314.61</c:v>
                </c:pt>
                <c:pt idx="563">
                  <c:v>315.26</c:v>
                </c:pt>
                <c:pt idx="564">
                  <c:v>315.91000000000003</c:v>
                </c:pt>
                <c:pt idx="565">
                  <c:v>316.57</c:v>
                </c:pt>
                <c:pt idx="566">
                  <c:v>317.22000000000003</c:v>
                </c:pt>
                <c:pt idx="567">
                  <c:v>317.87</c:v>
                </c:pt>
                <c:pt idx="568">
                  <c:v>318.52</c:v>
                </c:pt>
                <c:pt idx="569">
                  <c:v>319.16000000000003</c:v>
                </c:pt>
                <c:pt idx="570">
                  <c:v>319.81</c:v>
                </c:pt>
                <c:pt idx="571">
                  <c:v>320.45999999999998</c:v>
                </c:pt>
                <c:pt idx="572">
                  <c:v>321.11</c:v>
                </c:pt>
                <c:pt idx="573">
                  <c:v>321.77</c:v>
                </c:pt>
                <c:pt idx="574">
                  <c:v>322.42</c:v>
                </c:pt>
                <c:pt idx="575">
                  <c:v>323.07</c:v>
                </c:pt>
                <c:pt idx="576">
                  <c:v>323.73</c:v>
                </c:pt>
                <c:pt idx="577">
                  <c:v>324.38</c:v>
                </c:pt>
                <c:pt idx="578">
                  <c:v>325.02999999999997</c:v>
                </c:pt>
                <c:pt idx="579">
                  <c:v>325.69</c:v>
                </c:pt>
                <c:pt idx="580">
                  <c:v>326.33999999999997</c:v>
                </c:pt>
                <c:pt idx="581">
                  <c:v>326.99</c:v>
                </c:pt>
                <c:pt idx="582">
                  <c:v>327.64</c:v>
                </c:pt>
                <c:pt idx="583">
                  <c:v>328.29</c:v>
                </c:pt>
                <c:pt idx="584">
                  <c:v>328.94</c:v>
                </c:pt>
                <c:pt idx="585">
                  <c:v>329.59</c:v>
                </c:pt>
                <c:pt idx="586">
                  <c:v>330.24</c:v>
                </c:pt>
                <c:pt idx="587">
                  <c:v>330.9</c:v>
                </c:pt>
                <c:pt idx="588">
                  <c:v>331.55</c:v>
                </c:pt>
                <c:pt idx="589">
                  <c:v>332.2</c:v>
                </c:pt>
                <c:pt idx="590">
                  <c:v>332.85</c:v>
                </c:pt>
                <c:pt idx="591">
                  <c:v>333.51</c:v>
                </c:pt>
                <c:pt idx="592">
                  <c:v>334.16</c:v>
                </c:pt>
                <c:pt idx="593">
                  <c:v>334.81</c:v>
                </c:pt>
                <c:pt idx="594">
                  <c:v>335.47</c:v>
                </c:pt>
                <c:pt idx="595">
                  <c:v>336.12</c:v>
                </c:pt>
                <c:pt idx="596">
                  <c:v>336.77</c:v>
                </c:pt>
                <c:pt idx="597">
                  <c:v>337.42</c:v>
                </c:pt>
                <c:pt idx="598">
                  <c:v>338.08</c:v>
                </c:pt>
                <c:pt idx="599">
                  <c:v>338.72</c:v>
                </c:pt>
                <c:pt idx="600">
                  <c:v>339.37</c:v>
                </c:pt>
                <c:pt idx="601">
                  <c:v>340.03</c:v>
                </c:pt>
                <c:pt idx="602">
                  <c:v>340.68</c:v>
                </c:pt>
                <c:pt idx="603">
                  <c:v>341.33</c:v>
                </c:pt>
                <c:pt idx="604">
                  <c:v>341.98</c:v>
                </c:pt>
                <c:pt idx="605">
                  <c:v>342.64</c:v>
                </c:pt>
                <c:pt idx="606">
                  <c:v>343.29</c:v>
                </c:pt>
                <c:pt idx="607">
                  <c:v>343.94</c:v>
                </c:pt>
                <c:pt idx="608">
                  <c:v>344.59</c:v>
                </c:pt>
                <c:pt idx="609">
                  <c:v>345.25</c:v>
                </c:pt>
                <c:pt idx="610">
                  <c:v>345.9</c:v>
                </c:pt>
                <c:pt idx="611">
                  <c:v>346.55</c:v>
                </c:pt>
                <c:pt idx="612">
                  <c:v>347.2</c:v>
                </c:pt>
                <c:pt idx="613">
                  <c:v>347.86</c:v>
                </c:pt>
                <c:pt idx="614">
                  <c:v>348.52</c:v>
                </c:pt>
                <c:pt idx="615">
                  <c:v>349.17</c:v>
                </c:pt>
                <c:pt idx="616">
                  <c:v>349.82</c:v>
                </c:pt>
                <c:pt idx="617">
                  <c:v>350.48</c:v>
                </c:pt>
                <c:pt idx="618">
                  <c:v>351.12</c:v>
                </c:pt>
                <c:pt idx="619">
                  <c:v>351.77</c:v>
                </c:pt>
                <c:pt idx="620">
                  <c:v>352.43</c:v>
                </c:pt>
                <c:pt idx="621">
                  <c:v>353.08</c:v>
                </c:pt>
                <c:pt idx="622">
                  <c:v>353.73</c:v>
                </c:pt>
                <c:pt idx="623">
                  <c:v>354.38</c:v>
                </c:pt>
                <c:pt idx="624">
                  <c:v>355.04</c:v>
                </c:pt>
                <c:pt idx="625">
                  <c:v>355.69</c:v>
                </c:pt>
                <c:pt idx="626">
                  <c:v>356.34</c:v>
                </c:pt>
                <c:pt idx="627">
                  <c:v>357</c:v>
                </c:pt>
                <c:pt idx="628">
                  <c:v>357.65</c:v>
                </c:pt>
                <c:pt idx="629">
                  <c:v>358.31</c:v>
                </c:pt>
                <c:pt idx="630">
                  <c:v>358.96</c:v>
                </c:pt>
                <c:pt idx="631">
                  <c:v>359.62</c:v>
                </c:pt>
                <c:pt idx="632">
                  <c:v>360.27</c:v>
                </c:pt>
                <c:pt idx="633">
                  <c:v>360.92</c:v>
                </c:pt>
                <c:pt idx="634">
                  <c:v>361.58</c:v>
                </c:pt>
                <c:pt idx="635">
                  <c:v>362.23</c:v>
                </c:pt>
                <c:pt idx="636">
                  <c:v>362.88</c:v>
                </c:pt>
                <c:pt idx="637">
                  <c:v>363.54</c:v>
                </c:pt>
                <c:pt idx="638">
                  <c:v>364.2</c:v>
                </c:pt>
                <c:pt idx="639">
                  <c:v>364.85</c:v>
                </c:pt>
                <c:pt idx="640">
                  <c:v>365.51</c:v>
                </c:pt>
                <c:pt idx="641">
                  <c:v>366.16</c:v>
                </c:pt>
                <c:pt idx="642">
                  <c:v>366.82</c:v>
                </c:pt>
                <c:pt idx="643">
                  <c:v>367.47</c:v>
                </c:pt>
                <c:pt idx="644">
                  <c:v>368.13</c:v>
                </c:pt>
                <c:pt idx="645">
                  <c:v>369.03</c:v>
                </c:pt>
                <c:pt idx="646">
                  <c:v>369.69</c:v>
                </c:pt>
                <c:pt idx="647">
                  <c:v>370.35</c:v>
                </c:pt>
                <c:pt idx="648">
                  <c:v>371.01</c:v>
                </c:pt>
                <c:pt idx="649">
                  <c:v>371.66</c:v>
                </c:pt>
                <c:pt idx="650">
                  <c:v>372.3</c:v>
                </c:pt>
                <c:pt idx="651">
                  <c:v>372.9</c:v>
                </c:pt>
                <c:pt idx="652">
                  <c:v>373.42</c:v>
                </c:pt>
                <c:pt idx="653">
                  <c:v>373.87</c:v>
                </c:pt>
                <c:pt idx="654">
                  <c:v>374.21</c:v>
                </c:pt>
                <c:pt idx="655">
                  <c:v>374.47</c:v>
                </c:pt>
                <c:pt idx="656">
                  <c:v>374.64</c:v>
                </c:pt>
                <c:pt idx="657">
                  <c:v>374.78</c:v>
                </c:pt>
                <c:pt idx="658">
                  <c:v>374.87</c:v>
                </c:pt>
                <c:pt idx="659">
                  <c:v>374.95</c:v>
                </c:pt>
                <c:pt idx="660">
                  <c:v>375.01</c:v>
                </c:pt>
                <c:pt idx="661">
                  <c:v>375.09</c:v>
                </c:pt>
                <c:pt idx="662">
                  <c:v>375.16</c:v>
                </c:pt>
                <c:pt idx="663">
                  <c:v>375.24</c:v>
                </c:pt>
                <c:pt idx="664">
                  <c:v>375.33</c:v>
                </c:pt>
                <c:pt idx="665">
                  <c:v>375.43</c:v>
                </c:pt>
                <c:pt idx="666">
                  <c:v>375.53</c:v>
                </c:pt>
                <c:pt idx="667">
                  <c:v>375.64</c:v>
                </c:pt>
                <c:pt idx="668">
                  <c:v>375.74</c:v>
                </c:pt>
                <c:pt idx="669">
                  <c:v>375.85</c:v>
                </c:pt>
                <c:pt idx="670">
                  <c:v>375.95</c:v>
                </c:pt>
                <c:pt idx="671">
                  <c:v>376.06</c:v>
                </c:pt>
                <c:pt idx="672">
                  <c:v>376.16</c:v>
                </c:pt>
                <c:pt idx="673">
                  <c:v>376.26</c:v>
                </c:pt>
                <c:pt idx="674">
                  <c:v>376.36</c:v>
                </c:pt>
                <c:pt idx="675">
                  <c:v>376.46</c:v>
                </c:pt>
                <c:pt idx="676">
                  <c:v>376.55</c:v>
                </c:pt>
                <c:pt idx="677">
                  <c:v>376.65</c:v>
                </c:pt>
                <c:pt idx="678">
                  <c:v>376.74</c:v>
                </c:pt>
                <c:pt idx="679">
                  <c:v>376.83</c:v>
                </c:pt>
                <c:pt idx="680">
                  <c:v>376.92</c:v>
                </c:pt>
                <c:pt idx="681">
                  <c:v>377</c:v>
                </c:pt>
                <c:pt idx="682">
                  <c:v>377.08</c:v>
                </c:pt>
                <c:pt idx="683">
                  <c:v>377.16</c:v>
                </c:pt>
                <c:pt idx="684">
                  <c:v>377.24</c:v>
                </c:pt>
                <c:pt idx="685">
                  <c:v>377.32</c:v>
                </c:pt>
                <c:pt idx="686">
                  <c:v>377.39</c:v>
                </c:pt>
                <c:pt idx="687">
                  <c:v>377.46</c:v>
                </c:pt>
                <c:pt idx="688">
                  <c:v>377.53</c:v>
                </c:pt>
                <c:pt idx="689">
                  <c:v>377.6</c:v>
                </c:pt>
                <c:pt idx="690">
                  <c:v>377.67</c:v>
                </c:pt>
                <c:pt idx="691">
                  <c:v>377.74</c:v>
                </c:pt>
                <c:pt idx="692">
                  <c:v>377.8</c:v>
                </c:pt>
                <c:pt idx="693">
                  <c:v>377.86</c:v>
                </c:pt>
                <c:pt idx="694">
                  <c:v>377.92</c:v>
                </c:pt>
                <c:pt idx="695">
                  <c:v>377.97</c:v>
                </c:pt>
                <c:pt idx="696">
                  <c:v>378.03</c:v>
                </c:pt>
                <c:pt idx="697">
                  <c:v>378.08</c:v>
                </c:pt>
                <c:pt idx="698">
                  <c:v>378.14</c:v>
                </c:pt>
                <c:pt idx="699">
                  <c:v>378.19</c:v>
                </c:pt>
                <c:pt idx="700">
                  <c:v>378.24</c:v>
                </c:pt>
                <c:pt idx="701">
                  <c:v>378.29</c:v>
                </c:pt>
                <c:pt idx="702">
                  <c:v>378.34</c:v>
                </c:pt>
                <c:pt idx="703">
                  <c:v>378.39</c:v>
                </c:pt>
                <c:pt idx="704">
                  <c:v>378.43</c:v>
                </c:pt>
                <c:pt idx="705">
                  <c:v>378.5</c:v>
                </c:pt>
                <c:pt idx="706">
                  <c:v>378.54</c:v>
                </c:pt>
                <c:pt idx="707">
                  <c:v>378.59</c:v>
                </c:pt>
                <c:pt idx="708">
                  <c:v>378.63</c:v>
                </c:pt>
                <c:pt idx="709">
                  <c:v>378.67</c:v>
                </c:pt>
                <c:pt idx="710">
                  <c:v>378.73</c:v>
                </c:pt>
                <c:pt idx="711">
                  <c:v>378.82</c:v>
                </c:pt>
                <c:pt idx="712">
                  <c:v>378.98</c:v>
                </c:pt>
                <c:pt idx="713">
                  <c:v>379.24</c:v>
                </c:pt>
                <c:pt idx="714">
                  <c:v>379.6</c:v>
                </c:pt>
                <c:pt idx="715">
                  <c:v>380.06</c:v>
                </c:pt>
                <c:pt idx="716">
                  <c:v>380.59</c:v>
                </c:pt>
                <c:pt idx="717">
                  <c:v>381.17</c:v>
                </c:pt>
                <c:pt idx="718">
                  <c:v>381.76</c:v>
                </c:pt>
                <c:pt idx="719">
                  <c:v>382.35</c:v>
                </c:pt>
                <c:pt idx="720">
                  <c:v>382.94</c:v>
                </c:pt>
                <c:pt idx="721">
                  <c:v>383.52</c:v>
                </c:pt>
                <c:pt idx="722">
                  <c:v>384.09</c:v>
                </c:pt>
                <c:pt idx="723">
                  <c:v>384.65</c:v>
                </c:pt>
                <c:pt idx="724">
                  <c:v>385.22</c:v>
                </c:pt>
                <c:pt idx="725">
                  <c:v>385.79</c:v>
                </c:pt>
                <c:pt idx="726">
                  <c:v>386.36</c:v>
                </c:pt>
                <c:pt idx="727">
                  <c:v>386.94</c:v>
                </c:pt>
                <c:pt idx="728">
                  <c:v>387.52</c:v>
                </c:pt>
                <c:pt idx="729">
                  <c:v>388.1</c:v>
                </c:pt>
                <c:pt idx="730">
                  <c:v>388.68</c:v>
                </c:pt>
                <c:pt idx="731">
                  <c:v>389.27</c:v>
                </c:pt>
                <c:pt idx="732">
                  <c:v>389.85</c:v>
                </c:pt>
                <c:pt idx="733">
                  <c:v>390.44</c:v>
                </c:pt>
                <c:pt idx="734">
                  <c:v>391.03</c:v>
                </c:pt>
                <c:pt idx="735">
                  <c:v>391.62</c:v>
                </c:pt>
                <c:pt idx="736">
                  <c:v>392.2</c:v>
                </c:pt>
                <c:pt idx="737">
                  <c:v>392.79</c:v>
                </c:pt>
                <c:pt idx="738">
                  <c:v>393.38</c:v>
                </c:pt>
                <c:pt idx="739">
                  <c:v>393.98</c:v>
                </c:pt>
                <c:pt idx="740">
                  <c:v>394.57</c:v>
                </c:pt>
                <c:pt idx="741">
                  <c:v>395.17</c:v>
                </c:pt>
                <c:pt idx="742">
                  <c:v>395.77</c:v>
                </c:pt>
                <c:pt idx="743">
                  <c:v>396.37</c:v>
                </c:pt>
                <c:pt idx="744">
                  <c:v>396.97</c:v>
                </c:pt>
                <c:pt idx="745">
                  <c:v>397.57</c:v>
                </c:pt>
                <c:pt idx="746">
                  <c:v>398.17</c:v>
                </c:pt>
                <c:pt idx="747">
                  <c:v>398.78</c:v>
                </c:pt>
                <c:pt idx="748">
                  <c:v>399.38</c:v>
                </c:pt>
                <c:pt idx="749">
                  <c:v>399.99</c:v>
                </c:pt>
                <c:pt idx="750">
                  <c:v>400.6</c:v>
                </c:pt>
                <c:pt idx="751">
                  <c:v>401.21</c:v>
                </c:pt>
                <c:pt idx="752">
                  <c:v>401.82</c:v>
                </c:pt>
                <c:pt idx="753">
                  <c:v>402.42</c:v>
                </c:pt>
                <c:pt idx="754">
                  <c:v>403.03</c:v>
                </c:pt>
                <c:pt idx="755">
                  <c:v>403.65</c:v>
                </c:pt>
                <c:pt idx="756">
                  <c:v>404.26</c:v>
                </c:pt>
                <c:pt idx="757">
                  <c:v>404.88</c:v>
                </c:pt>
                <c:pt idx="758">
                  <c:v>405.5</c:v>
                </c:pt>
                <c:pt idx="759">
                  <c:v>406.12</c:v>
                </c:pt>
                <c:pt idx="760">
                  <c:v>406.74</c:v>
                </c:pt>
                <c:pt idx="761">
                  <c:v>407.36</c:v>
                </c:pt>
                <c:pt idx="762">
                  <c:v>407.98</c:v>
                </c:pt>
                <c:pt idx="763">
                  <c:v>408.6</c:v>
                </c:pt>
                <c:pt idx="764">
                  <c:v>409.22</c:v>
                </c:pt>
                <c:pt idx="765">
                  <c:v>409.84</c:v>
                </c:pt>
                <c:pt idx="766">
                  <c:v>410.47</c:v>
                </c:pt>
                <c:pt idx="767">
                  <c:v>411.09</c:v>
                </c:pt>
                <c:pt idx="768">
                  <c:v>411.71</c:v>
                </c:pt>
                <c:pt idx="769">
                  <c:v>412.34</c:v>
                </c:pt>
                <c:pt idx="770">
                  <c:v>412.97</c:v>
                </c:pt>
                <c:pt idx="771">
                  <c:v>413.6</c:v>
                </c:pt>
                <c:pt idx="772">
                  <c:v>414.22</c:v>
                </c:pt>
                <c:pt idx="773">
                  <c:v>414.85</c:v>
                </c:pt>
                <c:pt idx="774">
                  <c:v>415.48</c:v>
                </c:pt>
                <c:pt idx="775">
                  <c:v>416.11</c:v>
                </c:pt>
                <c:pt idx="776">
                  <c:v>416.74</c:v>
                </c:pt>
                <c:pt idx="777">
                  <c:v>417.37</c:v>
                </c:pt>
                <c:pt idx="778">
                  <c:v>418.01</c:v>
                </c:pt>
                <c:pt idx="779">
                  <c:v>418.64</c:v>
                </c:pt>
                <c:pt idx="780">
                  <c:v>419.27</c:v>
                </c:pt>
                <c:pt idx="781">
                  <c:v>419.91</c:v>
                </c:pt>
                <c:pt idx="782">
                  <c:v>420.54</c:v>
                </c:pt>
                <c:pt idx="783">
                  <c:v>421.17</c:v>
                </c:pt>
                <c:pt idx="784">
                  <c:v>421.81</c:v>
                </c:pt>
                <c:pt idx="785">
                  <c:v>422.44</c:v>
                </c:pt>
                <c:pt idx="786">
                  <c:v>423.09</c:v>
                </c:pt>
                <c:pt idx="787">
                  <c:v>423.72</c:v>
                </c:pt>
                <c:pt idx="788">
                  <c:v>424.36</c:v>
                </c:pt>
                <c:pt idx="789">
                  <c:v>424.99</c:v>
                </c:pt>
                <c:pt idx="790">
                  <c:v>425.63</c:v>
                </c:pt>
                <c:pt idx="791">
                  <c:v>426.27</c:v>
                </c:pt>
                <c:pt idx="792">
                  <c:v>426.91</c:v>
                </c:pt>
                <c:pt idx="793">
                  <c:v>427.55</c:v>
                </c:pt>
                <c:pt idx="794">
                  <c:v>428.19</c:v>
                </c:pt>
                <c:pt idx="795">
                  <c:v>428.83</c:v>
                </c:pt>
                <c:pt idx="796">
                  <c:v>429.46</c:v>
                </c:pt>
                <c:pt idx="797">
                  <c:v>430.1</c:v>
                </c:pt>
                <c:pt idx="798">
                  <c:v>430.75</c:v>
                </c:pt>
                <c:pt idx="799">
                  <c:v>431.39</c:v>
                </c:pt>
                <c:pt idx="800">
                  <c:v>432.03</c:v>
                </c:pt>
                <c:pt idx="801">
                  <c:v>432.67</c:v>
                </c:pt>
                <c:pt idx="802">
                  <c:v>433.31</c:v>
                </c:pt>
                <c:pt idx="803">
                  <c:v>433.95</c:v>
                </c:pt>
                <c:pt idx="804">
                  <c:v>434.6</c:v>
                </c:pt>
                <c:pt idx="805">
                  <c:v>435.24</c:v>
                </c:pt>
                <c:pt idx="806">
                  <c:v>435.88</c:v>
                </c:pt>
                <c:pt idx="807">
                  <c:v>436.52</c:v>
                </c:pt>
                <c:pt idx="808">
                  <c:v>437.16</c:v>
                </c:pt>
                <c:pt idx="809">
                  <c:v>437.8</c:v>
                </c:pt>
                <c:pt idx="810">
                  <c:v>438.44</c:v>
                </c:pt>
                <c:pt idx="811">
                  <c:v>439.09</c:v>
                </c:pt>
                <c:pt idx="812">
                  <c:v>439.73</c:v>
                </c:pt>
                <c:pt idx="813">
                  <c:v>440.38</c:v>
                </c:pt>
                <c:pt idx="814">
                  <c:v>441.02</c:v>
                </c:pt>
                <c:pt idx="815">
                  <c:v>441.67</c:v>
                </c:pt>
                <c:pt idx="816">
                  <c:v>442.31</c:v>
                </c:pt>
                <c:pt idx="817">
                  <c:v>442.96</c:v>
                </c:pt>
                <c:pt idx="818">
                  <c:v>443.61</c:v>
                </c:pt>
                <c:pt idx="819">
                  <c:v>444.25</c:v>
                </c:pt>
                <c:pt idx="820">
                  <c:v>444.9</c:v>
                </c:pt>
                <c:pt idx="821">
                  <c:v>445.55</c:v>
                </c:pt>
                <c:pt idx="822">
                  <c:v>446.2</c:v>
                </c:pt>
                <c:pt idx="823">
                  <c:v>446.84</c:v>
                </c:pt>
                <c:pt idx="824">
                  <c:v>447.49</c:v>
                </c:pt>
                <c:pt idx="825">
                  <c:v>448.14</c:v>
                </c:pt>
                <c:pt idx="826">
                  <c:v>448.78</c:v>
                </c:pt>
                <c:pt idx="827">
                  <c:v>449.43</c:v>
                </c:pt>
                <c:pt idx="828">
                  <c:v>450.08</c:v>
                </c:pt>
                <c:pt idx="829">
                  <c:v>450.73</c:v>
                </c:pt>
                <c:pt idx="830">
                  <c:v>451.38</c:v>
                </c:pt>
                <c:pt idx="831">
                  <c:v>452.03</c:v>
                </c:pt>
                <c:pt idx="832">
                  <c:v>452.68</c:v>
                </c:pt>
                <c:pt idx="833">
                  <c:v>453.32</c:v>
                </c:pt>
                <c:pt idx="834">
                  <c:v>453.97</c:v>
                </c:pt>
                <c:pt idx="835">
                  <c:v>454.62</c:v>
                </c:pt>
                <c:pt idx="836">
                  <c:v>455.27</c:v>
                </c:pt>
                <c:pt idx="837">
                  <c:v>455.92</c:v>
                </c:pt>
                <c:pt idx="838">
                  <c:v>456.58</c:v>
                </c:pt>
                <c:pt idx="839">
                  <c:v>457.23</c:v>
                </c:pt>
                <c:pt idx="840">
                  <c:v>457.88</c:v>
                </c:pt>
                <c:pt idx="841">
                  <c:v>458.53</c:v>
                </c:pt>
                <c:pt idx="842">
                  <c:v>459.18</c:v>
                </c:pt>
                <c:pt idx="843">
                  <c:v>459.83</c:v>
                </c:pt>
                <c:pt idx="844">
                  <c:v>460.49</c:v>
                </c:pt>
                <c:pt idx="845">
                  <c:v>461.14</c:v>
                </c:pt>
                <c:pt idx="846">
                  <c:v>461.79</c:v>
                </c:pt>
                <c:pt idx="847">
                  <c:v>462.44</c:v>
                </c:pt>
                <c:pt idx="848">
                  <c:v>463.09</c:v>
                </c:pt>
                <c:pt idx="849">
                  <c:v>463.74</c:v>
                </c:pt>
                <c:pt idx="850">
                  <c:v>464.39</c:v>
                </c:pt>
                <c:pt idx="851">
                  <c:v>465.04</c:v>
                </c:pt>
                <c:pt idx="852">
                  <c:v>465.7</c:v>
                </c:pt>
                <c:pt idx="853">
                  <c:v>466.35</c:v>
                </c:pt>
                <c:pt idx="854">
                  <c:v>467.01</c:v>
                </c:pt>
                <c:pt idx="855">
                  <c:v>467.66</c:v>
                </c:pt>
                <c:pt idx="856">
                  <c:v>468.31</c:v>
                </c:pt>
                <c:pt idx="857">
                  <c:v>468.97</c:v>
                </c:pt>
                <c:pt idx="858">
                  <c:v>469.62</c:v>
                </c:pt>
                <c:pt idx="859">
                  <c:v>470.28</c:v>
                </c:pt>
                <c:pt idx="860">
                  <c:v>470.93</c:v>
                </c:pt>
                <c:pt idx="861">
                  <c:v>471.59</c:v>
                </c:pt>
                <c:pt idx="862">
                  <c:v>472.24</c:v>
                </c:pt>
                <c:pt idx="863">
                  <c:v>472.9</c:v>
                </c:pt>
                <c:pt idx="864">
                  <c:v>473.55</c:v>
                </c:pt>
                <c:pt idx="865">
                  <c:v>474.2</c:v>
                </c:pt>
                <c:pt idx="866">
                  <c:v>474.86</c:v>
                </c:pt>
                <c:pt idx="867">
                  <c:v>475.52</c:v>
                </c:pt>
                <c:pt idx="868">
                  <c:v>476.17</c:v>
                </c:pt>
                <c:pt idx="869">
                  <c:v>476.83</c:v>
                </c:pt>
                <c:pt idx="870">
                  <c:v>477.49</c:v>
                </c:pt>
                <c:pt idx="871">
                  <c:v>478.14</c:v>
                </c:pt>
                <c:pt idx="872">
                  <c:v>478.8</c:v>
                </c:pt>
                <c:pt idx="873">
                  <c:v>479.46</c:v>
                </c:pt>
                <c:pt idx="874">
                  <c:v>480.11</c:v>
                </c:pt>
                <c:pt idx="875">
                  <c:v>480.76</c:v>
                </c:pt>
                <c:pt idx="876">
                  <c:v>481.42</c:v>
                </c:pt>
                <c:pt idx="877">
                  <c:v>482.07</c:v>
                </c:pt>
                <c:pt idx="878">
                  <c:v>482.73</c:v>
                </c:pt>
                <c:pt idx="879">
                  <c:v>483.38</c:v>
                </c:pt>
                <c:pt idx="880">
                  <c:v>484.04</c:v>
                </c:pt>
                <c:pt idx="881">
                  <c:v>484.69</c:v>
                </c:pt>
                <c:pt idx="882">
                  <c:v>485.36</c:v>
                </c:pt>
                <c:pt idx="883">
                  <c:v>486.01</c:v>
                </c:pt>
                <c:pt idx="884">
                  <c:v>486.66</c:v>
                </c:pt>
                <c:pt idx="885">
                  <c:v>487.32</c:v>
                </c:pt>
                <c:pt idx="886">
                  <c:v>487.98</c:v>
                </c:pt>
                <c:pt idx="887">
                  <c:v>488.63</c:v>
                </c:pt>
                <c:pt idx="888">
                  <c:v>489.28</c:v>
                </c:pt>
                <c:pt idx="889">
                  <c:v>489.94</c:v>
                </c:pt>
                <c:pt idx="890">
                  <c:v>490.59</c:v>
                </c:pt>
                <c:pt idx="891">
                  <c:v>491.24</c:v>
                </c:pt>
                <c:pt idx="892">
                  <c:v>491.9</c:v>
                </c:pt>
                <c:pt idx="893">
                  <c:v>492.55</c:v>
                </c:pt>
                <c:pt idx="894">
                  <c:v>493.2</c:v>
                </c:pt>
                <c:pt idx="895">
                  <c:v>493.86</c:v>
                </c:pt>
                <c:pt idx="896">
                  <c:v>494.51</c:v>
                </c:pt>
                <c:pt idx="897">
                  <c:v>495.16</c:v>
                </c:pt>
                <c:pt idx="898">
                  <c:v>495.82</c:v>
                </c:pt>
                <c:pt idx="899">
                  <c:v>496.47</c:v>
                </c:pt>
                <c:pt idx="900">
                  <c:v>497.12</c:v>
                </c:pt>
                <c:pt idx="901">
                  <c:v>497.78</c:v>
                </c:pt>
                <c:pt idx="902">
                  <c:v>498.42</c:v>
                </c:pt>
                <c:pt idx="903">
                  <c:v>499.07</c:v>
                </c:pt>
                <c:pt idx="904">
                  <c:v>499.72</c:v>
                </c:pt>
                <c:pt idx="905">
                  <c:v>500.37</c:v>
                </c:pt>
                <c:pt idx="906">
                  <c:v>501.02</c:v>
                </c:pt>
                <c:pt idx="907">
                  <c:v>501.67</c:v>
                </c:pt>
                <c:pt idx="908">
                  <c:v>502.32</c:v>
                </c:pt>
                <c:pt idx="909">
                  <c:v>502.98</c:v>
                </c:pt>
                <c:pt idx="910">
                  <c:v>503.63</c:v>
                </c:pt>
                <c:pt idx="911">
                  <c:v>504.28</c:v>
                </c:pt>
                <c:pt idx="912">
                  <c:v>504.93</c:v>
                </c:pt>
                <c:pt idx="913">
                  <c:v>505.57</c:v>
                </c:pt>
                <c:pt idx="914">
                  <c:v>506.22</c:v>
                </c:pt>
                <c:pt idx="915">
                  <c:v>506.87</c:v>
                </c:pt>
                <c:pt idx="916">
                  <c:v>507.52</c:v>
                </c:pt>
                <c:pt idx="917">
                  <c:v>508.17</c:v>
                </c:pt>
                <c:pt idx="918">
                  <c:v>508.82</c:v>
                </c:pt>
                <c:pt idx="919">
                  <c:v>509.47</c:v>
                </c:pt>
                <c:pt idx="920">
                  <c:v>510.12</c:v>
                </c:pt>
                <c:pt idx="921">
                  <c:v>510.77</c:v>
                </c:pt>
                <c:pt idx="922">
                  <c:v>511.42</c:v>
                </c:pt>
                <c:pt idx="923">
                  <c:v>512.07000000000005</c:v>
                </c:pt>
                <c:pt idx="924">
                  <c:v>512.72</c:v>
                </c:pt>
                <c:pt idx="925">
                  <c:v>513.37</c:v>
                </c:pt>
                <c:pt idx="926">
                  <c:v>514.02</c:v>
                </c:pt>
                <c:pt idx="927">
                  <c:v>514.66999999999996</c:v>
                </c:pt>
                <c:pt idx="928">
                  <c:v>515.32000000000005</c:v>
                </c:pt>
                <c:pt idx="929">
                  <c:v>515.97</c:v>
                </c:pt>
                <c:pt idx="930">
                  <c:v>516.62</c:v>
                </c:pt>
                <c:pt idx="931">
                  <c:v>517.26</c:v>
                </c:pt>
                <c:pt idx="932">
                  <c:v>517.91</c:v>
                </c:pt>
                <c:pt idx="933">
                  <c:v>518.55999999999995</c:v>
                </c:pt>
                <c:pt idx="934">
                  <c:v>519.21</c:v>
                </c:pt>
                <c:pt idx="935">
                  <c:v>519.86</c:v>
                </c:pt>
                <c:pt idx="936">
                  <c:v>520.51</c:v>
                </c:pt>
                <c:pt idx="937">
                  <c:v>521.16</c:v>
                </c:pt>
                <c:pt idx="938">
                  <c:v>521.80999999999995</c:v>
                </c:pt>
                <c:pt idx="939">
                  <c:v>522.46</c:v>
                </c:pt>
                <c:pt idx="940">
                  <c:v>523.11</c:v>
                </c:pt>
                <c:pt idx="941">
                  <c:v>523.76</c:v>
                </c:pt>
                <c:pt idx="942">
                  <c:v>524.41</c:v>
                </c:pt>
                <c:pt idx="943">
                  <c:v>525.05999999999995</c:v>
                </c:pt>
                <c:pt idx="944">
                  <c:v>525.71</c:v>
                </c:pt>
                <c:pt idx="945">
                  <c:v>526.36</c:v>
                </c:pt>
                <c:pt idx="946">
                  <c:v>527.01</c:v>
                </c:pt>
                <c:pt idx="947">
                  <c:v>527.65</c:v>
                </c:pt>
                <c:pt idx="948">
                  <c:v>528.30999999999995</c:v>
                </c:pt>
                <c:pt idx="949">
                  <c:v>528.96</c:v>
                </c:pt>
                <c:pt idx="950">
                  <c:v>529.6</c:v>
                </c:pt>
                <c:pt idx="951">
                  <c:v>530.25</c:v>
                </c:pt>
                <c:pt idx="952">
                  <c:v>530.91</c:v>
                </c:pt>
                <c:pt idx="953">
                  <c:v>531.55999999999995</c:v>
                </c:pt>
                <c:pt idx="954">
                  <c:v>532.22</c:v>
                </c:pt>
                <c:pt idx="955">
                  <c:v>532.87</c:v>
                </c:pt>
                <c:pt idx="956">
                  <c:v>533.53</c:v>
                </c:pt>
                <c:pt idx="957">
                  <c:v>534.17999999999995</c:v>
                </c:pt>
                <c:pt idx="958">
                  <c:v>534.83000000000004</c:v>
                </c:pt>
                <c:pt idx="959">
                  <c:v>535.49</c:v>
                </c:pt>
                <c:pt idx="960">
                  <c:v>536.14</c:v>
                </c:pt>
                <c:pt idx="961">
                  <c:v>536.79999999999995</c:v>
                </c:pt>
                <c:pt idx="962">
                  <c:v>537.45000000000005</c:v>
                </c:pt>
                <c:pt idx="963">
                  <c:v>538.11</c:v>
                </c:pt>
                <c:pt idx="964">
                  <c:v>538.76</c:v>
                </c:pt>
                <c:pt idx="965">
                  <c:v>539.41</c:v>
                </c:pt>
                <c:pt idx="966">
                  <c:v>540.07000000000005</c:v>
                </c:pt>
                <c:pt idx="967">
                  <c:v>540.72</c:v>
                </c:pt>
                <c:pt idx="968">
                  <c:v>541.37</c:v>
                </c:pt>
                <c:pt idx="969">
                  <c:v>542.03</c:v>
                </c:pt>
                <c:pt idx="970">
                  <c:v>542.67999999999995</c:v>
                </c:pt>
                <c:pt idx="971">
                  <c:v>543.34</c:v>
                </c:pt>
                <c:pt idx="972">
                  <c:v>543.99</c:v>
                </c:pt>
                <c:pt idx="973">
                  <c:v>544.65</c:v>
                </c:pt>
                <c:pt idx="974">
                  <c:v>545.30999999999995</c:v>
                </c:pt>
                <c:pt idx="975">
                  <c:v>545.97</c:v>
                </c:pt>
                <c:pt idx="976">
                  <c:v>546.63</c:v>
                </c:pt>
                <c:pt idx="977">
                  <c:v>547.29</c:v>
                </c:pt>
                <c:pt idx="978">
                  <c:v>547.94000000000005</c:v>
                </c:pt>
                <c:pt idx="979">
                  <c:v>548.6</c:v>
                </c:pt>
                <c:pt idx="980">
                  <c:v>549.26</c:v>
                </c:pt>
                <c:pt idx="981">
                  <c:v>549.92999999999995</c:v>
                </c:pt>
                <c:pt idx="982">
                  <c:v>550.59</c:v>
                </c:pt>
                <c:pt idx="983">
                  <c:v>551.26</c:v>
                </c:pt>
                <c:pt idx="984">
                  <c:v>551.91999999999996</c:v>
                </c:pt>
                <c:pt idx="985">
                  <c:v>552.59</c:v>
                </c:pt>
                <c:pt idx="986">
                  <c:v>553.26</c:v>
                </c:pt>
                <c:pt idx="987">
                  <c:v>553.92999999999995</c:v>
                </c:pt>
                <c:pt idx="988">
                  <c:v>554.6</c:v>
                </c:pt>
                <c:pt idx="989">
                  <c:v>555.27</c:v>
                </c:pt>
                <c:pt idx="990">
                  <c:v>555.94000000000005</c:v>
                </c:pt>
                <c:pt idx="991">
                  <c:v>556.6</c:v>
                </c:pt>
                <c:pt idx="992">
                  <c:v>557.28</c:v>
                </c:pt>
                <c:pt idx="993">
                  <c:v>557.96</c:v>
                </c:pt>
                <c:pt idx="994">
                  <c:v>558.63</c:v>
                </c:pt>
                <c:pt idx="995">
                  <c:v>559.30999999999995</c:v>
                </c:pt>
                <c:pt idx="996">
                  <c:v>559.99</c:v>
                </c:pt>
                <c:pt idx="997">
                  <c:v>560.66999999999996</c:v>
                </c:pt>
                <c:pt idx="998">
                  <c:v>561.35</c:v>
                </c:pt>
                <c:pt idx="999">
                  <c:v>562.03</c:v>
                </c:pt>
                <c:pt idx="1000">
                  <c:v>562.71</c:v>
                </c:pt>
                <c:pt idx="1001">
                  <c:v>563.39</c:v>
                </c:pt>
                <c:pt idx="1002">
                  <c:v>564.07000000000005</c:v>
                </c:pt>
                <c:pt idx="1003">
                  <c:v>564.75</c:v>
                </c:pt>
                <c:pt idx="1004">
                  <c:v>565.42999999999995</c:v>
                </c:pt>
              </c:numCache>
            </c:numRef>
          </c:xVal>
          <c:yVal>
            <c:numRef>
              <c:f>Sheet3!$H$2:$H$1580</c:f>
              <c:numCache>
                <c:formatCode>General</c:formatCode>
                <c:ptCount val="1579"/>
                <c:pt idx="0">
                  <c:v>99.820059999999998</c:v>
                </c:pt>
                <c:pt idx="1">
                  <c:v>99.817660000000004</c:v>
                </c:pt>
                <c:pt idx="2">
                  <c:v>99.816469999999995</c:v>
                </c:pt>
                <c:pt idx="3">
                  <c:v>99.818259999999995</c:v>
                </c:pt>
                <c:pt idx="4">
                  <c:v>99.810479999999998</c:v>
                </c:pt>
                <c:pt idx="5">
                  <c:v>99.808090000000007</c:v>
                </c:pt>
                <c:pt idx="6">
                  <c:v>99.806889999999996</c:v>
                </c:pt>
                <c:pt idx="7">
                  <c:v>99.805090000000007</c:v>
                </c:pt>
                <c:pt idx="8">
                  <c:v>99.803899999999999</c:v>
                </c:pt>
                <c:pt idx="9">
                  <c:v>99.800899999999999</c:v>
                </c:pt>
                <c:pt idx="10">
                  <c:v>99.797309999999996</c:v>
                </c:pt>
                <c:pt idx="11">
                  <c:v>99.794920000000005</c:v>
                </c:pt>
                <c:pt idx="12">
                  <c:v>99.791920000000005</c:v>
                </c:pt>
                <c:pt idx="13">
                  <c:v>99.790130000000005</c:v>
                </c:pt>
                <c:pt idx="14">
                  <c:v>99.788929999999993</c:v>
                </c:pt>
                <c:pt idx="15">
                  <c:v>99.786540000000002</c:v>
                </c:pt>
                <c:pt idx="16">
                  <c:v>99.785340000000005</c:v>
                </c:pt>
                <c:pt idx="17">
                  <c:v>99.781750000000002</c:v>
                </c:pt>
                <c:pt idx="18">
                  <c:v>99.779949999999999</c:v>
                </c:pt>
                <c:pt idx="19">
                  <c:v>99.777559999999994</c:v>
                </c:pt>
                <c:pt idx="20">
                  <c:v>99.775760000000005</c:v>
                </c:pt>
                <c:pt idx="21">
                  <c:v>99.773960000000002</c:v>
                </c:pt>
                <c:pt idx="22">
                  <c:v>99.770970000000005</c:v>
                </c:pt>
                <c:pt idx="23">
                  <c:v>99.767380000000003</c:v>
                </c:pt>
                <c:pt idx="24">
                  <c:v>99.764390000000006</c:v>
                </c:pt>
                <c:pt idx="25">
                  <c:v>99.761390000000006</c:v>
                </c:pt>
                <c:pt idx="26">
                  <c:v>99.759</c:v>
                </c:pt>
                <c:pt idx="27">
                  <c:v>99.754810000000006</c:v>
                </c:pt>
                <c:pt idx="28">
                  <c:v>99.752409999999998</c:v>
                </c:pt>
                <c:pt idx="29">
                  <c:v>99.751819999999995</c:v>
                </c:pt>
                <c:pt idx="30">
                  <c:v>99.751819999999995</c:v>
                </c:pt>
                <c:pt idx="31">
                  <c:v>99.750619999999998</c:v>
                </c:pt>
                <c:pt idx="32">
                  <c:v>99.747630000000001</c:v>
                </c:pt>
                <c:pt idx="33">
                  <c:v>99.743440000000007</c:v>
                </c:pt>
                <c:pt idx="34">
                  <c:v>99.739840000000001</c:v>
                </c:pt>
                <c:pt idx="35">
                  <c:v>99.736850000000004</c:v>
                </c:pt>
                <c:pt idx="36">
                  <c:v>99.736850000000004</c:v>
                </c:pt>
                <c:pt idx="37">
                  <c:v>99.731459999999998</c:v>
                </c:pt>
                <c:pt idx="38">
                  <c:v>99.729069999999993</c:v>
                </c:pt>
                <c:pt idx="39">
                  <c:v>99.726669999999999</c:v>
                </c:pt>
                <c:pt idx="40">
                  <c:v>99.724279999999993</c:v>
                </c:pt>
                <c:pt idx="41">
                  <c:v>99.721890000000002</c:v>
                </c:pt>
                <c:pt idx="42">
                  <c:v>99.721289999999996</c:v>
                </c:pt>
                <c:pt idx="43">
                  <c:v>99.715299999999999</c:v>
                </c:pt>
                <c:pt idx="44">
                  <c:v>99.714100000000002</c:v>
                </c:pt>
                <c:pt idx="45">
                  <c:v>99.710509999999999</c:v>
                </c:pt>
                <c:pt idx="46">
                  <c:v>99.707520000000002</c:v>
                </c:pt>
                <c:pt idx="47">
                  <c:v>99.706320000000005</c:v>
                </c:pt>
                <c:pt idx="48">
                  <c:v>99.702730000000003</c:v>
                </c:pt>
                <c:pt idx="49">
                  <c:v>99.70093</c:v>
                </c:pt>
                <c:pt idx="50">
                  <c:v>99.698539999999994</c:v>
                </c:pt>
                <c:pt idx="51">
                  <c:v>99.696740000000005</c:v>
                </c:pt>
                <c:pt idx="52">
                  <c:v>99.69435</c:v>
                </c:pt>
                <c:pt idx="53">
                  <c:v>99.690160000000006</c:v>
                </c:pt>
                <c:pt idx="54">
                  <c:v>99.688959999999994</c:v>
                </c:pt>
                <c:pt idx="55">
                  <c:v>99.687759999999997</c:v>
                </c:pt>
                <c:pt idx="56">
                  <c:v>99.682379999999995</c:v>
                </c:pt>
                <c:pt idx="57">
                  <c:v>99.679379999999995</c:v>
                </c:pt>
                <c:pt idx="58">
                  <c:v>99.675190000000001</c:v>
                </c:pt>
                <c:pt idx="59">
                  <c:v>99.675790000000006</c:v>
                </c:pt>
                <c:pt idx="60">
                  <c:v>99.668610000000001</c:v>
                </c:pt>
                <c:pt idx="61">
                  <c:v>99.665620000000004</c:v>
                </c:pt>
                <c:pt idx="62">
                  <c:v>99.665019999999998</c:v>
                </c:pt>
                <c:pt idx="63">
                  <c:v>99.661429999999996</c:v>
                </c:pt>
                <c:pt idx="64">
                  <c:v>99.659630000000007</c:v>
                </c:pt>
                <c:pt idx="65">
                  <c:v>99.654839999999993</c:v>
                </c:pt>
                <c:pt idx="66">
                  <c:v>99.654240000000001</c:v>
                </c:pt>
                <c:pt idx="67">
                  <c:v>99.648859999999999</c:v>
                </c:pt>
                <c:pt idx="68">
                  <c:v>99.647059999999996</c:v>
                </c:pt>
                <c:pt idx="69">
                  <c:v>99.645259999999993</c:v>
                </c:pt>
                <c:pt idx="70">
                  <c:v>99.644660000000002</c:v>
                </c:pt>
                <c:pt idx="71">
                  <c:v>99.644660000000002</c:v>
                </c:pt>
                <c:pt idx="72">
                  <c:v>99.644069999999999</c:v>
                </c:pt>
                <c:pt idx="73">
                  <c:v>99.642870000000002</c:v>
                </c:pt>
                <c:pt idx="74">
                  <c:v>99.642269999999996</c:v>
                </c:pt>
                <c:pt idx="75">
                  <c:v>99.641069999999999</c:v>
                </c:pt>
                <c:pt idx="76">
                  <c:v>99.638679999999994</c:v>
                </c:pt>
                <c:pt idx="77">
                  <c:v>99.637479999999996</c:v>
                </c:pt>
                <c:pt idx="78">
                  <c:v>99.633290000000002</c:v>
                </c:pt>
                <c:pt idx="79">
                  <c:v>99.630899999999997</c:v>
                </c:pt>
                <c:pt idx="80">
                  <c:v>99.629099999999994</c:v>
                </c:pt>
                <c:pt idx="81">
                  <c:v>99.626710000000003</c:v>
                </c:pt>
                <c:pt idx="82">
                  <c:v>99.626710000000003</c:v>
                </c:pt>
                <c:pt idx="83">
                  <c:v>99.623710000000003</c:v>
                </c:pt>
                <c:pt idx="84">
                  <c:v>99.621319999999997</c:v>
                </c:pt>
                <c:pt idx="85">
                  <c:v>99.619519999999994</c:v>
                </c:pt>
                <c:pt idx="86">
                  <c:v>99.618920000000003</c:v>
                </c:pt>
                <c:pt idx="87">
                  <c:v>99.61533</c:v>
                </c:pt>
                <c:pt idx="88">
                  <c:v>99.612340000000003</c:v>
                </c:pt>
                <c:pt idx="89">
                  <c:v>99.608149999999995</c:v>
                </c:pt>
                <c:pt idx="90">
                  <c:v>99.608149999999995</c:v>
                </c:pt>
                <c:pt idx="91">
                  <c:v>99.603960000000001</c:v>
                </c:pt>
                <c:pt idx="92">
                  <c:v>99.600970000000004</c:v>
                </c:pt>
                <c:pt idx="93">
                  <c:v>99.594980000000007</c:v>
                </c:pt>
                <c:pt idx="94">
                  <c:v>99.591390000000004</c:v>
                </c:pt>
                <c:pt idx="95">
                  <c:v>99.589590000000001</c:v>
                </c:pt>
                <c:pt idx="96">
                  <c:v>99.587199999999996</c:v>
                </c:pt>
                <c:pt idx="97">
                  <c:v>99.585999999999999</c:v>
                </c:pt>
                <c:pt idx="98">
                  <c:v>99.583010000000002</c:v>
                </c:pt>
                <c:pt idx="99">
                  <c:v>99.577619999999996</c:v>
                </c:pt>
                <c:pt idx="100">
                  <c:v>99.575230000000005</c:v>
                </c:pt>
                <c:pt idx="101">
                  <c:v>99.572829999999996</c:v>
                </c:pt>
                <c:pt idx="102">
                  <c:v>99.566249999999997</c:v>
                </c:pt>
                <c:pt idx="103">
                  <c:v>99.562659999999994</c:v>
                </c:pt>
                <c:pt idx="104">
                  <c:v>99.559659999999994</c:v>
                </c:pt>
                <c:pt idx="105">
                  <c:v>99.55368</c:v>
                </c:pt>
                <c:pt idx="106">
                  <c:v>99.549490000000006</c:v>
                </c:pt>
                <c:pt idx="107">
                  <c:v>99.548289999999994</c:v>
                </c:pt>
                <c:pt idx="108">
                  <c:v>99.542900000000003</c:v>
                </c:pt>
                <c:pt idx="109">
                  <c:v>99.538709999999995</c:v>
                </c:pt>
                <c:pt idx="110">
                  <c:v>99.533320000000003</c:v>
                </c:pt>
                <c:pt idx="111">
                  <c:v>99.524339999999995</c:v>
                </c:pt>
                <c:pt idx="112">
                  <c:v>99.519559999999998</c:v>
                </c:pt>
                <c:pt idx="113">
                  <c:v>99.522549999999995</c:v>
                </c:pt>
                <c:pt idx="114">
                  <c:v>99.514169999999993</c:v>
                </c:pt>
                <c:pt idx="115">
                  <c:v>99.508780000000002</c:v>
                </c:pt>
                <c:pt idx="116">
                  <c:v>99.4148</c:v>
                </c:pt>
                <c:pt idx="117">
                  <c:v>99.526740000000004</c:v>
                </c:pt>
                <c:pt idx="118">
                  <c:v>99.480050000000006</c:v>
                </c:pt>
                <c:pt idx="119">
                  <c:v>99.523750000000007</c:v>
                </c:pt>
                <c:pt idx="120">
                  <c:v>99.482439999999997</c:v>
                </c:pt>
                <c:pt idx="121">
                  <c:v>99.46987</c:v>
                </c:pt>
                <c:pt idx="122">
                  <c:v>99.374690000000001</c:v>
                </c:pt>
                <c:pt idx="123">
                  <c:v>99.459689999999995</c:v>
                </c:pt>
                <c:pt idx="124">
                  <c:v>99.451909999999998</c:v>
                </c:pt>
                <c:pt idx="125">
                  <c:v>99.454310000000007</c:v>
                </c:pt>
                <c:pt idx="126">
                  <c:v>99.445329999999998</c:v>
                </c:pt>
                <c:pt idx="127">
                  <c:v>99.440539999999999</c:v>
                </c:pt>
                <c:pt idx="128">
                  <c:v>99.432159999999996</c:v>
                </c:pt>
                <c:pt idx="129">
                  <c:v>99.425569999999993</c:v>
                </c:pt>
                <c:pt idx="130">
                  <c:v>99.424379999999999</c:v>
                </c:pt>
                <c:pt idx="131">
                  <c:v>99.408209999999997</c:v>
                </c:pt>
                <c:pt idx="132">
                  <c:v>99.408209999999997</c:v>
                </c:pt>
                <c:pt idx="133">
                  <c:v>99.398039999999995</c:v>
                </c:pt>
                <c:pt idx="134">
                  <c:v>99.361519999999999</c:v>
                </c:pt>
                <c:pt idx="135">
                  <c:v>99.368709999999993</c:v>
                </c:pt>
                <c:pt idx="136">
                  <c:v>99.372299999999996</c:v>
                </c:pt>
                <c:pt idx="137">
                  <c:v>99.361519999999999</c:v>
                </c:pt>
                <c:pt idx="138">
                  <c:v>99.355540000000005</c:v>
                </c:pt>
                <c:pt idx="139">
                  <c:v>99.347750000000005</c:v>
                </c:pt>
                <c:pt idx="140">
                  <c:v>99.337580000000003</c:v>
                </c:pt>
                <c:pt idx="141">
                  <c:v>99.323210000000003</c:v>
                </c:pt>
                <c:pt idx="142">
                  <c:v>99.319019999999995</c:v>
                </c:pt>
                <c:pt idx="143">
                  <c:v>99.307050000000004</c:v>
                </c:pt>
                <c:pt idx="144">
                  <c:v>99.298670000000001</c:v>
                </c:pt>
                <c:pt idx="145">
                  <c:v>99.287289999999999</c:v>
                </c:pt>
                <c:pt idx="146">
                  <c:v>99.272930000000002</c:v>
                </c:pt>
                <c:pt idx="147">
                  <c:v>99.26934</c:v>
                </c:pt>
                <c:pt idx="148">
                  <c:v>99.255570000000006</c:v>
                </c:pt>
                <c:pt idx="149">
                  <c:v>99.244789999999995</c:v>
                </c:pt>
                <c:pt idx="150">
                  <c:v>99.237610000000004</c:v>
                </c:pt>
                <c:pt idx="151">
                  <c:v>99.219650000000001</c:v>
                </c:pt>
                <c:pt idx="152">
                  <c:v>99.214860000000002</c:v>
                </c:pt>
                <c:pt idx="153">
                  <c:v>99.196899999999999</c:v>
                </c:pt>
                <c:pt idx="154">
                  <c:v>99.18374</c:v>
                </c:pt>
                <c:pt idx="155">
                  <c:v>99.174160000000001</c:v>
                </c:pt>
                <c:pt idx="156">
                  <c:v>99.159790000000001</c:v>
                </c:pt>
                <c:pt idx="157">
                  <c:v>99.138840000000002</c:v>
                </c:pt>
                <c:pt idx="158">
                  <c:v>99.129859999999994</c:v>
                </c:pt>
                <c:pt idx="159">
                  <c:v>99.117289999999997</c:v>
                </c:pt>
                <c:pt idx="160">
                  <c:v>99.105919999999998</c:v>
                </c:pt>
                <c:pt idx="161">
                  <c:v>99.092749999999995</c:v>
                </c:pt>
                <c:pt idx="162">
                  <c:v>99.075389999999999</c:v>
                </c:pt>
                <c:pt idx="163">
                  <c:v>99.052040000000005</c:v>
                </c:pt>
                <c:pt idx="164">
                  <c:v>99.038870000000003</c:v>
                </c:pt>
                <c:pt idx="165">
                  <c:v>99.028099999999995</c:v>
                </c:pt>
                <c:pt idx="166">
                  <c:v>99.007149999999996</c:v>
                </c:pt>
                <c:pt idx="167">
                  <c:v>99.002359999999996</c:v>
                </c:pt>
                <c:pt idx="168">
                  <c:v>98.976020000000005</c:v>
                </c:pt>
                <c:pt idx="169">
                  <c:v>98.952070000000006</c:v>
                </c:pt>
                <c:pt idx="170">
                  <c:v>98.952070000000006</c:v>
                </c:pt>
                <c:pt idx="171">
                  <c:v>98.927530000000004</c:v>
                </c:pt>
                <c:pt idx="172">
                  <c:v>98.907179999999997</c:v>
                </c:pt>
                <c:pt idx="173">
                  <c:v>98.891009999999994</c:v>
                </c:pt>
                <c:pt idx="174">
                  <c:v>98.870059999999995</c:v>
                </c:pt>
                <c:pt idx="175">
                  <c:v>98.858090000000004</c:v>
                </c:pt>
                <c:pt idx="176">
                  <c:v>98.823369999999997</c:v>
                </c:pt>
                <c:pt idx="177">
                  <c:v>98.819779999999994</c:v>
                </c:pt>
                <c:pt idx="178">
                  <c:v>98.797629999999998</c:v>
                </c:pt>
                <c:pt idx="179">
                  <c:v>98.768299999999996</c:v>
                </c:pt>
                <c:pt idx="180">
                  <c:v>98.747950000000003</c:v>
                </c:pt>
                <c:pt idx="181">
                  <c:v>98.721609999999998</c:v>
                </c:pt>
                <c:pt idx="182">
                  <c:v>98.714420000000004</c:v>
                </c:pt>
                <c:pt idx="183">
                  <c:v>98.684489999999997</c:v>
                </c:pt>
                <c:pt idx="184">
                  <c:v>98.67013</c:v>
                </c:pt>
                <c:pt idx="185">
                  <c:v>98.638999999999996</c:v>
                </c:pt>
                <c:pt idx="186">
                  <c:v>98.626429999999999</c:v>
                </c:pt>
                <c:pt idx="187">
                  <c:v>98.603679999999997</c:v>
                </c:pt>
                <c:pt idx="188">
                  <c:v>98.573750000000004</c:v>
                </c:pt>
                <c:pt idx="189">
                  <c:v>98.555790000000002</c:v>
                </c:pt>
                <c:pt idx="190">
                  <c:v>98.529449999999997</c:v>
                </c:pt>
                <c:pt idx="191">
                  <c:v>98.505510000000001</c:v>
                </c:pt>
                <c:pt idx="192">
                  <c:v>98.479770000000002</c:v>
                </c:pt>
                <c:pt idx="193">
                  <c:v>98.449240000000003</c:v>
                </c:pt>
                <c:pt idx="194">
                  <c:v>98.428290000000004</c:v>
                </c:pt>
                <c:pt idx="195">
                  <c:v>98.402550000000005</c:v>
                </c:pt>
                <c:pt idx="196">
                  <c:v>98.369630000000001</c:v>
                </c:pt>
                <c:pt idx="197">
                  <c:v>98.346279999999993</c:v>
                </c:pt>
                <c:pt idx="198">
                  <c:v>98.320539999999994</c:v>
                </c:pt>
                <c:pt idx="199">
                  <c:v>98.297790000000006</c:v>
                </c:pt>
                <c:pt idx="200">
                  <c:v>98.263069999999999</c:v>
                </c:pt>
                <c:pt idx="201">
                  <c:v>98.234340000000003</c:v>
                </c:pt>
                <c:pt idx="202">
                  <c:v>98.209800000000001</c:v>
                </c:pt>
                <c:pt idx="203">
                  <c:v>98.17568</c:v>
                </c:pt>
                <c:pt idx="204">
                  <c:v>98.145150000000001</c:v>
                </c:pt>
                <c:pt idx="205">
                  <c:v>98.117609999999999</c:v>
                </c:pt>
                <c:pt idx="206">
                  <c:v>98.091269999999994</c:v>
                </c:pt>
                <c:pt idx="207">
                  <c:v>98.063140000000004</c:v>
                </c:pt>
                <c:pt idx="208">
                  <c:v>98.019440000000003</c:v>
                </c:pt>
                <c:pt idx="209">
                  <c:v>98.005669999999995</c:v>
                </c:pt>
                <c:pt idx="210">
                  <c:v>97.958380000000005</c:v>
                </c:pt>
                <c:pt idx="211">
                  <c:v>97.935029999999998</c:v>
                </c:pt>
                <c:pt idx="212">
                  <c:v>97.899720000000002</c:v>
                </c:pt>
                <c:pt idx="213">
                  <c:v>97.869190000000003</c:v>
                </c:pt>
                <c:pt idx="214">
                  <c:v>97.838660000000004</c:v>
                </c:pt>
                <c:pt idx="215">
                  <c:v>97.799750000000003</c:v>
                </c:pt>
                <c:pt idx="216">
                  <c:v>97.768020000000007</c:v>
                </c:pt>
                <c:pt idx="217">
                  <c:v>97.743480000000005</c:v>
                </c:pt>
                <c:pt idx="218">
                  <c:v>97.700379999999996</c:v>
                </c:pt>
                <c:pt idx="219">
                  <c:v>97.673439999999999</c:v>
                </c:pt>
                <c:pt idx="220">
                  <c:v>97.639920000000004</c:v>
                </c:pt>
                <c:pt idx="221">
                  <c:v>97.599810000000005</c:v>
                </c:pt>
                <c:pt idx="222">
                  <c:v>97.571079999999995</c:v>
                </c:pt>
                <c:pt idx="223">
                  <c:v>97.538749999999993</c:v>
                </c:pt>
                <c:pt idx="224">
                  <c:v>97.499250000000004</c:v>
                </c:pt>
                <c:pt idx="225">
                  <c:v>97.465119999999999</c:v>
                </c:pt>
                <c:pt idx="226">
                  <c:v>97.426810000000003</c:v>
                </c:pt>
                <c:pt idx="227">
                  <c:v>97.407060000000001</c:v>
                </c:pt>
                <c:pt idx="228">
                  <c:v>97.36336</c:v>
                </c:pt>
                <c:pt idx="229">
                  <c:v>97.337620000000001</c:v>
                </c:pt>
                <c:pt idx="230">
                  <c:v>97.300510000000003</c:v>
                </c:pt>
                <c:pt idx="231">
                  <c:v>97.263390000000001</c:v>
                </c:pt>
                <c:pt idx="232">
                  <c:v>97.230469999999997</c:v>
                </c:pt>
                <c:pt idx="233">
                  <c:v>97.198740000000001</c:v>
                </c:pt>
                <c:pt idx="234">
                  <c:v>97.154449999999997</c:v>
                </c:pt>
                <c:pt idx="235">
                  <c:v>97.122720000000001</c:v>
                </c:pt>
                <c:pt idx="236">
                  <c:v>97.095780000000005</c:v>
                </c:pt>
                <c:pt idx="237">
                  <c:v>97.057469999999995</c:v>
                </c:pt>
                <c:pt idx="238">
                  <c:v>97.024550000000005</c:v>
                </c:pt>
                <c:pt idx="239">
                  <c:v>96.989230000000006</c:v>
                </c:pt>
                <c:pt idx="240">
                  <c:v>96.901229999999998</c:v>
                </c:pt>
                <c:pt idx="241">
                  <c:v>97.01258</c:v>
                </c:pt>
                <c:pt idx="242">
                  <c:v>96.920389999999998</c:v>
                </c:pt>
                <c:pt idx="243">
                  <c:v>96.885670000000005</c:v>
                </c:pt>
                <c:pt idx="244">
                  <c:v>96.841369999999998</c:v>
                </c:pt>
                <c:pt idx="245">
                  <c:v>96.817430000000002</c:v>
                </c:pt>
                <c:pt idx="246">
                  <c:v>96.780910000000006</c:v>
                </c:pt>
                <c:pt idx="247">
                  <c:v>96.764150000000001</c:v>
                </c:pt>
                <c:pt idx="248">
                  <c:v>96.71566</c:v>
                </c:pt>
                <c:pt idx="249">
                  <c:v>96.712069999999997</c:v>
                </c:pt>
                <c:pt idx="250">
                  <c:v>96.674959999999999</c:v>
                </c:pt>
                <c:pt idx="251">
                  <c:v>96.658799999999999</c:v>
                </c:pt>
                <c:pt idx="252">
                  <c:v>96.612700000000004</c:v>
                </c:pt>
                <c:pt idx="253">
                  <c:v>96.599530000000001</c:v>
                </c:pt>
                <c:pt idx="254">
                  <c:v>96.57499</c:v>
                </c:pt>
                <c:pt idx="255">
                  <c:v>96.559430000000006</c:v>
                </c:pt>
                <c:pt idx="256">
                  <c:v>96.528300000000002</c:v>
                </c:pt>
                <c:pt idx="257">
                  <c:v>96.509140000000002</c:v>
                </c:pt>
                <c:pt idx="258">
                  <c:v>96.481610000000003</c:v>
                </c:pt>
                <c:pt idx="259">
                  <c:v>96.461849999999998</c:v>
                </c:pt>
                <c:pt idx="260">
                  <c:v>96.434920000000005</c:v>
                </c:pt>
                <c:pt idx="261">
                  <c:v>96.418750000000003</c:v>
                </c:pt>
                <c:pt idx="262">
                  <c:v>96.397199999999998</c:v>
                </c:pt>
                <c:pt idx="263">
                  <c:v>96.373260000000002</c:v>
                </c:pt>
                <c:pt idx="264">
                  <c:v>96.359489999999994</c:v>
                </c:pt>
                <c:pt idx="265">
                  <c:v>96.334950000000006</c:v>
                </c:pt>
                <c:pt idx="266">
                  <c:v>96.300830000000005</c:v>
                </c:pt>
                <c:pt idx="267">
                  <c:v>96.293049999999994</c:v>
                </c:pt>
                <c:pt idx="268">
                  <c:v>96.275689999999997</c:v>
                </c:pt>
                <c:pt idx="269">
                  <c:v>96.245159999999998</c:v>
                </c:pt>
                <c:pt idx="270">
                  <c:v>96.226600000000005</c:v>
                </c:pt>
                <c:pt idx="271">
                  <c:v>96.206249999999997</c:v>
                </c:pt>
                <c:pt idx="272">
                  <c:v>96.191280000000006</c:v>
                </c:pt>
                <c:pt idx="273">
                  <c:v>96.174520000000001</c:v>
                </c:pt>
                <c:pt idx="274">
                  <c:v>96.158360000000002</c:v>
                </c:pt>
                <c:pt idx="275">
                  <c:v>96.132019999999997</c:v>
                </c:pt>
                <c:pt idx="276">
                  <c:v>96.114059999999995</c:v>
                </c:pt>
                <c:pt idx="277">
                  <c:v>96.099100000000007</c:v>
                </c:pt>
                <c:pt idx="278">
                  <c:v>96.084729999999993</c:v>
                </c:pt>
                <c:pt idx="279">
                  <c:v>96.062579999999997</c:v>
                </c:pt>
                <c:pt idx="280">
                  <c:v>96.040430000000001</c:v>
                </c:pt>
                <c:pt idx="281">
                  <c:v>96.028459999999995</c:v>
                </c:pt>
                <c:pt idx="282">
                  <c:v>95.995540000000005</c:v>
                </c:pt>
                <c:pt idx="283">
                  <c:v>95.989549999999994</c:v>
                </c:pt>
                <c:pt idx="284">
                  <c:v>95.976979999999998</c:v>
                </c:pt>
                <c:pt idx="285">
                  <c:v>95.946449999999999</c:v>
                </c:pt>
                <c:pt idx="286">
                  <c:v>95.924899999999994</c:v>
                </c:pt>
                <c:pt idx="287">
                  <c:v>95.91592</c:v>
                </c:pt>
                <c:pt idx="288">
                  <c:v>95.903949999999995</c:v>
                </c:pt>
                <c:pt idx="289">
                  <c:v>95.877610000000004</c:v>
                </c:pt>
                <c:pt idx="290">
                  <c:v>95.867429999999999</c:v>
                </c:pt>
                <c:pt idx="291">
                  <c:v>95.847679999999997</c:v>
                </c:pt>
                <c:pt idx="292">
                  <c:v>95.825530000000001</c:v>
                </c:pt>
                <c:pt idx="293">
                  <c:v>95.810569999999998</c:v>
                </c:pt>
                <c:pt idx="294">
                  <c:v>95.787819999999996</c:v>
                </c:pt>
                <c:pt idx="295">
                  <c:v>95.777640000000005</c:v>
                </c:pt>
                <c:pt idx="296">
                  <c:v>95.757289999999998</c:v>
                </c:pt>
                <c:pt idx="297">
                  <c:v>95.742919999999998</c:v>
                </c:pt>
                <c:pt idx="298">
                  <c:v>95.720770000000002</c:v>
                </c:pt>
                <c:pt idx="299">
                  <c:v>95.702219999999997</c:v>
                </c:pt>
                <c:pt idx="300">
                  <c:v>95.692639999999997</c:v>
                </c:pt>
                <c:pt idx="301">
                  <c:v>95.669889999999995</c:v>
                </c:pt>
                <c:pt idx="302">
                  <c:v>95.653729999999996</c:v>
                </c:pt>
                <c:pt idx="303">
                  <c:v>95.633380000000002</c:v>
                </c:pt>
                <c:pt idx="304">
                  <c:v>95.609430000000003</c:v>
                </c:pt>
                <c:pt idx="305">
                  <c:v>95.609430000000003</c:v>
                </c:pt>
                <c:pt idx="306">
                  <c:v>95.591470000000001</c:v>
                </c:pt>
                <c:pt idx="307">
                  <c:v>95.564539999999994</c:v>
                </c:pt>
                <c:pt idx="308">
                  <c:v>95.55735</c:v>
                </c:pt>
                <c:pt idx="309">
                  <c:v>95.538200000000003</c:v>
                </c:pt>
                <c:pt idx="310">
                  <c:v>95.532809999999998</c:v>
                </c:pt>
                <c:pt idx="311">
                  <c:v>95.516649999999998</c:v>
                </c:pt>
                <c:pt idx="312">
                  <c:v>95.505269999999996</c:v>
                </c:pt>
                <c:pt idx="313">
                  <c:v>95.489710000000002</c:v>
                </c:pt>
                <c:pt idx="314">
                  <c:v>95.47475</c:v>
                </c:pt>
                <c:pt idx="315">
                  <c:v>95.457390000000004</c:v>
                </c:pt>
                <c:pt idx="316">
                  <c:v>95.438230000000004</c:v>
                </c:pt>
                <c:pt idx="317">
                  <c:v>95.422669999999997</c:v>
                </c:pt>
                <c:pt idx="318">
                  <c:v>95.413089999999997</c:v>
                </c:pt>
                <c:pt idx="319">
                  <c:v>95.393330000000006</c:v>
                </c:pt>
                <c:pt idx="320">
                  <c:v>95.389740000000003</c:v>
                </c:pt>
                <c:pt idx="321">
                  <c:v>95.377769999999998</c:v>
                </c:pt>
                <c:pt idx="322">
                  <c:v>95.359809999999996</c:v>
                </c:pt>
                <c:pt idx="323">
                  <c:v>95.342449999999999</c:v>
                </c:pt>
                <c:pt idx="324">
                  <c:v>95.334670000000003</c:v>
                </c:pt>
                <c:pt idx="325">
                  <c:v>95.31671</c:v>
                </c:pt>
                <c:pt idx="326">
                  <c:v>95.301150000000007</c:v>
                </c:pt>
                <c:pt idx="327">
                  <c:v>95.289779999999993</c:v>
                </c:pt>
                <c:pt idx="328">
                  <c:v>95.289180000000002</c:v>
                </c:pt>
                <c:pt idx="329">
                  <c:v>95.27122</c:v>
                </c:pt>
                <c:pt idx="330">
                  <c:v>95.267629999999997</c:v>
                </c:pt>
                <c:pt idx="331">
                  <c:v>95.257450000000006</c:v>
                </c:pt>
                <c:pt idx="332">
                  <c:v>95.239490000000004</c:v>
                </c:pt>
                <c:pt idx="333">
                  <c:v>95.222130000000007</c:v>
                </c:pt>
                <c:pt idx="334">
                  <c:v>95.222130000000007</c:v>
                </c:pt>
                <c:pt idx="335">
                  <c:v>95.213750000000005</c:v>
                </c:pt>
                <c:pt idx="336">
                  <c:v>95.201179999999994</c:v>
                </c:pt>
                <c:pt idx="337">
                  <c:v>95.193399999999997</c:v>
                </c:pt>
                <c:pt idx="338">
                  <c:v>95.186809999999994</c:v>
                </c:pt>
                <c:pt idx="339">
                  <c:v>95.179029999999997</c:v>
                </c:pt>
                <c:pt idx="340">
                  <c:v>95.171250000000001</c:v>
                </c:pt>
                <c:pt idx="341">
                  <c:v>95.159880000000001</c:v>
                </c:pt>
                <c:pt idx="342">
                  <c:v>95.155090000000001</c:v>
                </c:pt>
                <c:pt idx="343">
                  <c:v>95.146709999999999</c:v>
                </c:pt>
                <c:pt idx="344">
                  <c:v>95.144909999999996</c:v>
                </c:pt>
                <c:pt idx="345">
                  <c:v>95.132940000000005</c:v>
                </c:pt>
                <c:pt idx="346">
                  <c:v>95.126350000000002</c:v>
                </c:pt>
                <c:pt idx="347">
                  <c:v>95.120369999999994</c:v>
                </c:pt>
                <c:pt idx="348">
                  <c:v>95.119770000000003</c:v>
                </c:pt>
                <c:pt idx="349">
                  <c:v>95.111990000000006</c:v>
                </c:pt>
                <c:pt idx="350">
                  <c:v>95.101209999999995</c:v>
                </c:pt>
                <c:pt idx="351">
                  <c:v>95.098820000000003</c:v>
                </c:pt>
                <c:pt idx="352">
                  <c:v>95.091040000000007</c:v>
                </c:pt>
                <c:pt idx="353">
                  <c:v>95.085049999999995</c:v>
                </c:pt>
                <c:pt idx="354">
                  <c:v>95.073679999999996</c:v>
                </c:pt>
                <c:pt idx="355">
                  <c:v>95.073080000000004</c:v>
                </c:pt>
                <c:pt idx="356">
                  <c:v>95.071879999999993</c:v>
                </c:pt>
                <c:pt idx="357">
                  <c:v>95.070679999999996</c:v>
                </c:pt>
                <c:pt idx="358">
                  <c:v>95.066490000000002</c:v>
                </c:pt>
                <c:pt idx="359">
                  <c:v>95.061700000000002</c:v>
                </c:pt>
                <c:pt idx="360">
                  <c:v>95.062899999999999</c:v>
                </c:pt>
                <c:pt idx="361">
                  <c:v>95.055719999999994</c:v>
                </c:pt>
                <c:pt idx="362">
                  <c:v>95.047340000000005</c:v>
                </c:pt>
                <c:pt idx="363">
                  <c:v>95.043149999999997</c:v>
                </c:pt>
                <c:pt idx="364">
                  <c:v>95.04195</c:v>
                </c:pt>
                <c:pt idx="365">
                  <c:v>95.03716</c:v>
                </c:pt>
                <c:pt idx="366">
                  <c:v>95.035960000000003</c:v>
                </c:pt>
                <c:pt idx="367">
                  <c:v>95.031769999999995</c:v>
                </c:pt>
                <c:pt idx="368">
                  <c:v>95.03058</c:v>
                </c:pt>
                <c:pt idx="369">
                  <c:v>95.024590000000003</c:v>
                </c:pt>
                <c:pt idx="370">
                  <c:v>95.021600000000007</c:v>
                </c:pt>
                <c:pt idx="371">
                  <c:v>95.016210000000001</c:v>
                </c:pt>
                <c:pt idx="372">
                  <c:v>95.013220000000004</c:v>
                </c:pt>
                <c:pt idx="373">
                  <c:v>95.009630000000001</c:v>
                </c:pt>
                <c:pt idx="374">
                  <c:v>95.007230000000007</c:v>
                </c:pt>
                <c:pt idx="375">
                  <c:v>95.002440000000007</c:v>
                </c:pt>
                <c:pt idx="376">
                  <c:v>94.998850000000004</c:v>
                </c:pt>
                <c:pt idx="377">
                  <c:v>94.995859999999993</c:v>
                </c:pt>
                <c:pt idx="378">
                  <c:v>94.992859999999993</c:v>
                </c:pt>
                <c:pt idx="379">
                  <c:v>94.991069999999993</c:v>
                </c:pt>
                <c:pt idx="380">
                  <c:v>94.987480000000005</c:v>
                </c:pt>
                <c:pt idx="381">
                  <c:v>94.983890000000002</c:v>
                </c:pt>
                <c:pt idx="382">
                  <c:v>94.983289999999997</c:v>
                </c:pt>
                <c:pt idx="383">
                  <c:v>94.979699999999994</c:v>
                </c:pt>
                <c:pt idx="384">
                  <c:v>94.974909999999994</c:v>
                </c:pt>
                <c:pt idx="385">
                  <c:v>94.969520000000003</c:v>
                </c:pt>
                <c:pt idx="386">
                  <c:v>94.966530000000006</c:v>
                </c:pt>
                <c:pt idx="387">
                  <c:v>94.963530000000006</c:v>
                </c:pt>
                <c:pt idx="388">
                  <c:v>94.96114</c:v>
                </c:pt>
                <c:pt idx="389">
                  <c:v>94.956950000000006</c:v>
                </c:pt>
                <c:pt idx="390">
                  <c:v>94.953360000000004</c:v>
                </c:pt>
                <c:pt idx="391">
                  <c:v>94.950959999999995</c:v>
                </c:pt>
                <c:pt idx="392">
                  <c:v>94.947969999999998</c:v>
                </c:pt>
                <c:pt idx="393">
                  <c:v>94.944980000000001</c:v>
                </c:pt>
                <c:pt idx="394">
                  <c:v>94.946169999999995</c:v>
                </c:pt>
                <c:pt idx="395">
                  <c:v>94.943780000000004</c:v>
                </c:pt>
                <c:pt idx="396">
                  <c:v>94.936599999999999</c:v>
                </c:pt>
                <c:pt idx="397">
                  <c:v>94.931209999999993</c:v>
                </c:pt>
                <c:pt idx="398">
                  <c:v>94.925820000000002</c:v>
                </c:pt>
                <c:pt idx="399">
                  <c:v>94.921629999999993</c:v>
                </c:pt>
                <c:pt idx="400">
                  <c:v>94.921030000000002</c:v>
                </c:pt>
                <c:pt idx="401">
                  <c:v>94.919830000000005</c:v>
                </c:pt>
                <c:pt idx="402">
                  <c:v>94.919240000000002</c:v>
                </c:pt>
                <c:pt idx="403">
                  <c:v>94.911450000000002</c:v>
                </c:pt>
                <c:pt idx="404">
                  <c:v>94.907259999999994</c:v>
                </c:pt>
                <c:pt idx="405">
                  <c:v>94.901880000000006</c:v>
                </c:pt>
                <c:pt idx="406">
                  <c:v>94.900679999999994</c:v>
                </c:pt>
                <c:pt idx="407">
                  <c:v>94.898880000000005</c:v>
                </c:pt>
                <c:pt idx="408">
                  <c:v>94.892300000000006</c:v>
                </c:pt>
                <c:pt idx="409">
                  <c:v>94.891099999999994</c:v>
                </c:pt>
                <c:pt idx="410">
                  <c:v>94.884519999999995</c:v>
                </c:pt>
                <c:pt idx="411">
                  <c:v>94.88212</c:v>
                </c:pt>
                <c:pt idx="412">
                  <c:v>94.877330000000001</c:v>
                </c:pt>
                <c:pt idx="413">
                  <c:v>94.876140000000007</c:v>
                </c:pt>
                <c:pt idx="414">
                  <c:v>94.870149999999995</c:v>
                </c:pt>
                <c:pt idx="415">
                  <c:v>94.867760000000004</c:v>
                </c:pt>
                <c:pt idx="416">
                  <c:v>94.863560000000007</c:v>
                </c:pt>
                <c:pt idx="417">
                  <c:v>94.856380000000001</c:v>
                </c:pt>
                <c:pt idx="418">
                  <c:v>94.852789999999999</c:v>
                </c:pt>
                <c:pt idx="419">
                  <c:v>94.847999999999999</c:v>
                </c:pt>
                <c:pt idx="420">
                  <c:v>94.849800000000002</c:v>
                </c:pt>
                <c:pt idx="421">
                  <c:v>94.845609999999994</c:v>
                </c:pt>
                <c:pt idx="422">
                  <c:v>94.841419999999999</c:v>
                </c:pt>
                <c:pt idx="423">
                  <c:v>94.83663</c:v>
                </c:pt>
                <c:pt idx="424">
                  <c:v>94.830039999999997</c:v>
                </c:pt>
                <c:pt idx="425">
                  <c:v>94.828249999999997</c:v>
                </c:pt>
                <c:pt idx="426">
                  <c:v>94.82705</c:v>
                </c:pt>
                <c:pt idx="427">
                  <c:v>94.816869999999994</c:v>
                </c:pt>
                <c:pt idx="428">
                  <c:v>94.81268</c:v>
                </c:pt>
                <c:pt idx="429">
                  <c:v>94.809690000000003</c:v>
                </c:pt>
                <c:pt idx="430">
                  <c:v>94.806100000000001</c:v>
                </c:pt>
                <c:pt idx="431">
                  <c:v>94.798320000000004</c:v>
                </c:pt>
                <c:pt idx="432">
                  <c:v>94.796520000000001</c:v>
                </c:pt>
                <c:pt idx="433">
                  <c:v>94.791129999999995</c:v>
                </c:pt>
                <c:pt idx="434">
                  <c:v>94.784549999999996</c:v>
                </c:pt>
                <c:pt idx="435">
                  <c:v>94.783950000000004</c:v>
                </c:pt>
                <c:pt idx="436">
                  <c:v>94.779759999999996</c:v>
                </c:pt>
                <c:pt idx="437">
                  <c:v>94.771379999999994</c:v>
                </c:pt>
                <c:pt idx="438">
                  <c:v>94.767790000000005</c:v>
                </c:pt>
                <c:pt idx="439">
                  <c:v>94.760599999999997</c:v>
                </c:pt>
                <c:pt idx="440">
                  <c:v>94.75761</c:v>
                </c:pt>
                <c:pt idx="441">
                  <c:v>94.750429999999994</c:v>
                </c:pt>
                <c:pt idx="442">
                  <c:v>94.743840000000006</c:v>
                </c:pt>
                <c:pt idx="443">
                  <c:v>94.739649999999997</c:v>
                </c:pt>
                <c:pt idx="444">
                  <c:v>94.734859999999998</c:v>
                </c:pt>
                <c:pt idx="445">
                  <c:v>94.727080000000001</c:v>
                </c:pt>
                <c:pt idx="446">
                  <c:v>94.720500000000001</c:v>
                </c:pt>
                <c:pt idx="447">
                  <c:v>94.713310000000007</c:v>
                </c:pt>
                <c:pt idx="448">
                  <c:v>94.706729999999993</c:v>
                </c:pt>
                <c:pt idx="449">
                  <c:v>94.706130000000002</c:v>
                </c:pt>
                <c:pt idx="450">
                  <c:v>94.698949999999996</c:v>
                </c:pt>
                <c:pt idx="451">
                  <c:v>94.694159999999997</c:v>
                </c:pt>
                <c:pt idx="452">
                  <c:v>94.684579999999997</c:v>
                </c:pt>
                <c:pt idx="453">
                  <c:v>94.6768</c:v>
                </c:pt>
                <c:pt idx="454">
                  <c:v>94.669619999999995</c:v>
                </c:pt>
                <c:pt idx="455">
                  <c:v>94.66722</c:v>
                </c:pt>
                <c:pt idx="456">
                  <c:v>94.658240000000006</c:v>
                </c:pt>
                <c:pt idx="457">
                  <c:v>94.649860000000004</c:v>
                </c:pt>
                <c:pt idx="458">
                  <c:v>94.643280000000004</c:v>
                </c:pt>
                <c:pt idx="459">
                  <c:v>94.627110000000002</c:v>
                </c:pt>
                <c:pt idx="460">
                  <c:v>94.624719999999996</c:v>
                </c:pt>
                <c:pt idx="461">
                  <c:v>94.619330000000005</c:v>
                </c:pt>
                <c:pt idx="462">
                  <c:v>94.609750000000005</c:v>
                </c:pt>
                <c:pt idx="463">
                  <c:v>94.604370000000003</c:v>
                </c:pt>
                <c:pt idx="464">
                  <c:v>94.594790000000003</c:v>
                </c:pt>
                <c:pt idx="465">
                  <c:v>94.585210000000004</c:v>
                </c:pt>
                <c:pt idx="466">
                  <c:v>94.579220000000007</c:v>
                </c:pt>
                <c:pt idx="467">
                  <c:v>94.566059999999993</c:v>
                </c:pt>
                <c:pt idx="468">
                  <c:v>94.564260000000004</c:v>
                </c:pt>
                <c:pt idx="469">
                  <c:v>94.550489999999996</c:v>
                </c:pt>
                <c:pt idx="470">
                  <c:v>94.536119999999997</c:v>
                </c:pt>
                <c:pt idx="471">
                  <c:v>94.530739999999994</c:v>
                </c:pt>
                <c:pt idx="472">
                  <c:v>94.522959999999998</c:v>
                </c:pt>
                <c:pt idx="473">
                  <c:v>94.512180000000001</c:v>
                </c:pt>
                <c:pt idx="474">
                  <c:v>94.503799999999998</c:v>
                </c:pt>
                <c:pt idx="475">
                  <c:v>94.498410000000007</c:v>
                </c:pt>
                <c:pt idx="476">
                  <c:v>94.476259999999996</c:v>
                </c:pt>
                <c:pt idx="477">
                  <c:v>94.466089999999994</c:v>
                </c:pt>
                <c:pt idx="478">
                  <c:v>94.4619</c:v>
                </c:pt>
                <c:pt idx="479">
                  <c:v>94.443939999999998</c:v>
                </c:pt>
                <c:pt idx="480">
                  <c:v>94.422989999999999</c:v>
                </c:pt>
                <c:pt idx="481">
                  <c:v>94.412809999999993</c:v>
                </c:pt>
                <c:pt idx="482">
                  <c:v>94.399039999999999</c:v>
                </c:pt>
                <c:pt idx="483">
                  <c:v>94.396050000000002</c:v>
                </c:pt>
                <c:pt idx="484">
                  <c:v>94.377489999999995</c:v>
                </c:pt>
                <c:pt idx="485">
                  <c:v>94.356539999999995</c:v>
                </c:pt>
                <c:pt idx="486">
                  <c:v>94.342179999999999</c:v>
                </c:pt>
                <c:pt idx="487">
                  <c:v>94.335589999999996</c:v>
                </c:pt>
                <c:pt idx="488">
                  <c:v>94.305059999999997</c:v>
                </c:pt>
                <c:pt idx="489">
                  <c:v>94.296679999999995</c:v>
                </c:pt>
                <c:pt idx="490">
                  <c:v>94.282309999999995</c:v>
                </c:pt>
                <c:pt idx="491">
                  <c:v>94.276929999999993</c:v>
                </c:pt>
                <c:pt idx="492">
                  <c:v>94.257170000000002</c:v>
                </c:pt>
                <c:pt idx="493">
                  <c:v>94.223050000000001</c:v>
                </c:pt>
                <c:pt idx="494">
                  <c:v>94.210480000000004</c:v>
                </c:pt>
                <c:pt idx="495">
                  <c:v>94.197310000000002</c:v>
                </c:pt>
                <c:pt idx="496">
                  <c:v>94.181749999999994</c:v>
                </c:pt>
                <c:pt idx="497">
                  <c:v>94.164389999999997</c:v>
                </c:pt>
                <c:pt idx="498">
                  <c:v>94.139840000000007</c:v>
                </c:pt>
                <c:pt idx="499">
                  <c:v>94.123080000000002</c:v>
                </c:pt>
                <c:pt idx="500">
                  <c:v>94.10333</c:v>
                </c:pt>
                <c:pt idx="501">
                  <c:v>94.08717</c:v>
                </c:pt>
                <c:pt idx="502">
                  <c:v>94.062619999999995</c:v>
                </c:pt>
                <c:pt idx="503">
                  <c:v>94.050049999999999</c:v>
                </c:pt>
                <c:pt idx="504">
                  <c:v>94.017129999999995</c:v>
                </c:pt>
                <c:pt idx="505">
                  <c:v>94.017129999999995</c:v>
                </c:pt>
                <c:pt idx="506">
                  <c:v>93.993189999999998</c:v>
                </c:pt>
                <c:pt idx="507">
                  <c:v>93.955470000000005</c:v>
                </c:pt>
                <c:pt idx="508">
                  <c:v>93.942300000000003</c:v>
                </c:pt>
                <c:pt idx="509">
                  <c:v>93.918360000000007</c:v>
                </c:pt>
                <c:pt idx="510">
                  <c:v>93.905190000000005</c:v>
                </c:pt>
                <c:pt idx="511">
                  <c:v>93.878249999999994</c:v>
                </c:pt>
                <c:pt idx="512">
                  <c:v>93.87227</c:v>
                </c:pt>
                <c:pt idx="513">
                  <c:v>93.838740000000001</c:v>
                </c:pt>
                <c:pt idx="514">
                  <c:v>93.818389999999994</c:v>
                </c:pt>
                <c:pt idx="515">
                  <c:v>93.801630000000003</c:v>
                </c:pt>
                <c:pt idx="516">
                  <c:v>93.784869999999998</c:v>
                </c:pt>
                <c:pt idx="517">
                  <c:v>93.765709999999999</c:v>
                </c:pt>
                <c:pt idx="518">
                  <c:v>93.745360000000005</c:v>
                </c:pt>
                <c:pt idx="519">
                  <c:v>93.729799999999997</c:v>
                </c:pt>
                <c:pt idx="520">
                  <c:v>93.704059999999998</c:v>
                </c:pt>
                <c:pt idx="521">
                  <c:v>93.692080000000004</c:v>
                </c:pt>
                <c:pt idx="522">
                  <c:v>93.666939999999997</c:v>
                </c:pt>
                <c:pt idx="523">
                  <c:v>93.653769999999994</c:v>
                </c:pt>
                <c:pt idx="524">
                  <c:v>93.631619999999998</c:v>
                </c:pt>
                <c:pt idx="525">
                  <c:v>93.619649999999993</c:v>
                </c:pt>
                <c:pt idx="526">
                  <c:v>93.595110000000005</c:v>
                </c:pt>
                <c:pt idx="527">
                  <c:v>93.591520000000003</c:v>
                </c:pt>
                <c:pt idx="528">
                  <c:v>93.572360000000003</c:v>
                </c:pt>
                <c:pt idx="529">
                  <c:v>93.547219999999996</c:v>
                </c:pt>
                <c:pt idx="530">
                  <c:v>93.538839999999993</c:v>
                </c:pt>
                <c:pt idx="531">
                  <c:v>93.516689999999997</c:v>
                </c:pt>
                <c:pt idx="532">
                  <c:v>93.501130000000003</c:v>
                </c:pt>
                <c:pt idx="533">
                  <c:v>93.476579999999998</c:v>
                </c:pt>
                <c:pt idx="534">
                  <c:v>93.459230000000005</c:v>
                </c:pt>
                <c:pt idx="535">
                  <c:v>93.447249999999997</c:v>
                </c:pt>
                <c:pt idx="536">
                  <c:v>93.435280000000006</c:v>
                </c:pt>
                <c:pt idx="537">
                  <c:v>93.421509999999998</c:v>
                </c:pt>
                <c:pt idx="538">
                  <c:v>93.408339999999995</c:v>
                </c:pt>
                <c:pt idx="539">
                  <c:v>93.398169999999993</c:v>
                </c:pt>
                <c:pt idx="540">
                  <c:v>93.366439999999997</c:v>
                </c:pt>
                <c:pt idx="541">
                  <c:v>93.354470000000006</c:v>
                </c:pt>
                <c:pt idx="542">
                  <c:v>93.337710000000001</c:v>
                </c:pt>
                <c:pt idx="543">
                  <c:v>93.336510000000004</c:v>
                </c:pt>
                <c:pt idx="544">
                  <c:v>93.308970000000002</c:v>
                </c:pt>
                <c:pt idx="545">
                  <c:v>93.302390000000003</c:v>
                </c:pt>
                <c:pt idx="546">
                  <c:v>93.276650000000004</c:v>
                </c:pt>
                <c:pt idx="547">
                  <c:v>93.265870000000007</c:v>
                </c:pt>
                <c:pt idx="548">
                  <c:v>93.251509999999996</c:v>
                </c:pt>
                <c:pt idx="549">
                  <c:v>93.247320000000002</c:v>
                </c:pt>
                <c:pt idx="550">
                  <c:v>93.228759999999994</c:v>
                </c:pt>
                <c:pt idx="551">
                  <c:v>93.206609999999998</c:v>
                </c:pt>
                <c:pt idx="552">
                  <c:v>93.195239999999998</c:v>
                </c:pt>
                <c:pt idx="553">
                  <c:v>93.180269999999993</c:v>
                </c:pt>
                <c:pt idx="554">
                  <c:v>93.168300000000002</c:v>
                </c:pt>
                <c:pt idx="555">
                  <c:v>93.158119999999997</c:v>
                </c:pt>
                <c:pt idx="556">
                  <c:v>93.141959999999997</c:v>
                </c:pt>
                <c:pt idx="557">
                  <c:v>93.119209999999995</c:v>
                </c:pt>
                <c:pt idx="558">
                  <c:v>93.111429999999999</c:v>
                </c:pt>
                <c:pt idx="559">
                  <c:v>93.08569</c:v>
                </c:pt>
                <c:pt idx="560">
                  <c:v>93.07611</c:v>
                </c:pt>
                <c:pt idx="561">
                  <c:v>93.053970000000007</c:v>
                </c:pt>
                <c:pt idx="562">
                  <c:v>93.049779999999998</c:v>
                </c:pt>
                <c:pt idx="563">
                  <c:v>93.033609999999996</c:v>
                </c:pt>
                <c:pt idx="564">
                  <c:v>93.016249999999999</c:v>
                </c:pt>
                <c:pt idx="565">
                  <c:v>92.997100000000003</c:v>
                </c:pt>
                <c:pt idx="566">
                  <c:v>92.979140000000001</c:v>
                </c:pt>
                <c:pt idx="567">
                  <c:v>92.976150000000004</c:v>
                </c:pt>
                <c:pt idx="568">
                  <c:v>92.950999999999993</c:v>
                </c:pt>
                <c:pt idx="569">
                  <c:v>92.927059999999997</c:v>
                </c:pt>
                <c:pt idx="570">
                  <c:v>92.928259999999995</c:v>
                </c:pt>
                <c:pt idx="571">
                  <c:v>92.921670000000006</c:v>
                </c:pt>
                <c:pt idx="572">
                  <c:v>92.893540000000002</c:v>
                </c:pt>
                <c:pt idx="573">
                  <c:v>92.883359999999996</c:v>
                </c:pt>
                <c:pt idx="574">
                  <c:v>92.869</c:v>
                </c:pt>
                <c:pt idx="575">
                  <c:v>92.853430000000003</c:v>
                </c:pt>
                <c:pt idx="576">
                  <c:v>92.834280000000007</c:v>
                </c:pt>
                <c:pt idx="577">
                  <c:v>92.815119999999993</c:v>
                </c:pt>
                <c:pt idx="578">
                  <c:v>92.798360000000002</c:v>
                </c:pt>
                <c:pt idx="579">
                  <c:v>92.788780000000003</c:v>
                </c:pt>
                <c:pt idx="580">
                  <c:v>92.77561</c:v>
                </c:pt>
                <c:pt idx="581">
                  <c:v>92.756460000000004</c:v>
                </c:pt>
                <c:pt idx="582">
                  <c:v>92.742689999999996</c:v>
                </c:pt>
                <c:pt idx="583">
                  <c:v>92.724729999999994</c:v>
                </c:pt>
                <c:pt idx="584">
                  <c:v>92.707369999999997</c:v>
                </c:pt>
                <c:pt idx="585">
                  <c:v>92.706770000000006</c:v>
                </c:pt>
                <c:pt idx="586">
                  <c:v>92.681030000000007</c:v>
                </c:pt>
                <c:pt idx="587">
                  <c:v>92.667259999999999</c:v>
                </c:pt>
                <c:pt idx="588">
                  <c:v>92.64631</c:v>
                </c:pt>
                <c:pt idx="589">
                  <c:v>92.633139999999997</c:v>
                </c:pt>
                <c:pt idx="590">
                  <c:v>92.618780000000001</c:v>
                </c:pt>
                <c:pt idx="591">
                  <c:v>92.602019999999996</c:v>
                </c:pt>
                <c:pt idx="592">
                  <c:v>92.57687</c:v>
                </c:pt>
                <c:pt idx="593">
                  <c:v>92.57208</c:v>
                </c:pt>
                <c:pt idx="594">
                  <c:v>92.546340000000001</c:v>
                </c:pt>
                <c:pt idx="595">
                  <c:v>92.530779999999993</c:v>
                </c:pt>
                <c:pt idx="596">
                  <c:v>92.520009999999999</c:v>
                </c:pt>
                <c:pt idx="597">
                  <c:v>92.50564</c:v>
                </c:pt>
                <c:pt idx="598">
                  <c:v>92.485290000000006</c:v>
                </c:pt>
                <c:pt idx="599">
                  <c:v>92.468530000000001</c:v>
                </c:pt>
                <c:pt idx="600">
                  <c:v>92.457750000000004</c:v>
                </c:pt>
                <c:pt idx="601">
                  <c:v>92.425430000000006</c:v>
                </c:pt>
                <c:pt idx="602">
                  <c:v>92.440989999999999</c:v>
                </c:pt>
                <c:pt idx="603">
                  <c:v>92.407470000000004</c:v>
                </c:pt>
                <c:pt idx="604">
                  <c:v>92.389510000000001</c:v>
                </c:pt>
                <c:pt idx="605">
                  <c:v>92.377539999999996</c:v>
                </c:pt>
                <c:pt idx="606">
                  <c:v>92.361369999999994</c:v>
                </c:pt>
                <c:pt idx="607">
                  <c:v>92.338629999999995</c:v>
                </c:pt>
                <c:pt idx="608">
                  <c:v>92.321870000000004</c:v>
                </c:pt>
                <c:pt idx="609">
                  <c:v>92.304509999999993</c:v>
                </c:pt>
                <c:pt idx="610">
                  <c:v>92.292529999999999</c:v>
                </c:pt>
                <c:pt idx="611">
                  <c:v>92.272180000000006</c:v>
                </c:pt>
                <c:pt idx="612">
                  <c:v>92.256619999999998</c:v>
                </c:pt>
                <c:pt idx="613">
                  <c:v>92.247039999999998</c:v>
                </c:pt>
                <c:pt idx="614">
                  <c:v>92.237459999999999</c:v>
                </c:pt>
                <c:pt idx="615">
                  <c:v>92.220100000000002</c:v>
                </c:pt>
                <c:pt idx="616">
                  <c:v>92.20214</c:v>
                </c:pt>
                <c:pt idx="617">
                  <c:v>92.180589999999995</c:v>
                </c:pt>
                <c:pt idx="618">
                  <c:v>92.160839999999993</c:v>
                </c:pt>
                <c:pt idx="619">
                  <c:v>92.147670000000005</c:v>
                </c:pt>
                <c:pt idx="620">
                  <c:v>92.112350000000006</c:v>
                </c:pt>
                <c:pt idx="621">
                  <c:v>92.109359999999995</c:v>
                </c:pt>
                <c:pt idx="622">
                  <c:v>92.103369999999998</c:v>
                </c:pt>
                <c:pt idx="623">
                  <c:v>92.087209999999999</c:v>
                </c:pt>
                <c:pt idx="624">
                  <c:v>92.069850000000002</c:v>
                </c:pt>
                <c:pt idx="625">
                  <c:v>92.052490000000006</c:v>
                </c:pt>
                <c:pt idx="626">
                  <c:v>92.039919999999995</c:v>
                </c:pt>
                <c:pt idx="627">
                  <c:v>92.034530000000004</c:v>
                </c:pt>
                <c:pt idx="628">
                  <c:v>92.027349999999998</c:v>
                </c:pt>
                <c:pt idx="629">
                  <c:v>91.998620000000003</c:v>
                </c:pt>
                <c:pt idx="630">
                  <c:v>91.978260000000006</c:v>
                </c:pt>
                <c:pt idx="631">
                  <c:v>91.931569999999994</c:v>
                </c:pt>
                <c:pt idx="632">
                  <c:v>91.971680000000006</c:v>
                </c:pt>
                <c:pt idx="633">
                  <c:v>91.935760000000002</c:v>
                </c:pt>
                <c:pt idx="634">
                  <c:v>91.936959999999999</c:v>
                </c:pt>
                <c:pt idx="635">
                  <c:v>91.908820000000006</c:v>
                </c:pt>
                <c:pt idx="636">
                  <c:v>91.900440000000003</c:v>
                </c:pt>
                <c:pt idx="637">
                  <c:v>91.887870000000007</c:v>
                </c:pt>
                <c:pt idx="638">
                  <c:v>91.862129999999993</c:v>
                </c:pt>
                <c:pt idx="639">
                  <c:v>91.860339999999994</c:v>
                </c:pt>
                <c:pt idx="640">
                  <c:v>91.83699</c:v>
                </c:pt>
                <c:pt idx="641">
                  <c:v>91.819029999999998</c:v>
                </c:pt>
                <c:pt idx="642">
                  <c:v>91.809460000000001</c:v>
                </c:pt>
                <c:pt idx="643">
                  <c:v>91.802869999999999</c:v>
                </c:pt>
                <c:pt idx="644">
                  <c:v>91.783119999999997</c:v>
                </c:pt>
                <c:pt idx="645">
                  <c:v>91.762159999999994</c:v>
                </c:pt>
                <c:pt idx="646">
                  <c:v>91.748999999999995</c:v>
                </c:pt>
                <c:pt idx="647">
                  <c:v>91.738219999999998</c:v>
                </c:pt>
                <c:pt idx="648">
                  <c:v>91.728639999999999</c:v>
                </c:pt>
                <c:pt idx="649">
                  <c:v>91.720259999999996</c:v>
                </c:pt>
                <c:pt idx="650">
                  <c:v>91.692130000000006</c:v>
                </c:pt>
                <c:pt idx="651">
                  <c:v>91.666390000000007</c:v>
                </c:pt>
                <c:pt idx="652">
                  <c:v>91.681349999999995</c:v>
                </c:pt>
                <c:pt idx="653">
                  <c:v>91.644239999999996</c:v>
                </c:pt>
                <c:pt idx="654">
                  <c:v>91.638850000000005</c:v>
                </c:pt>
                <c:pt idx="655">
                  <c:v>91.631069999999994</c:v>
                </c:pt>
                <c:pt idx="656">
                  <c:v>91.619100000000003</c:v>
                </c:pt>
                <c:pt idx="657">
                  <c:v>91.604129999999998</c:v>
                </c:pt>
                <c:pt idx="658">
                  <c:v>91.599339999999998</c:v>
                </c:pt>
                <c:pt idx="659">
                  <c:v>91.578389999999999</c:v>
                </c:pt>
                <c:pt idx="660">
                  <c:v>91.565820000000002</c:v>
                </c:pt>
                <c:pt idx="661">
                  <c:v>91.55744</c:v>
                </c:pt>
                <c:pt idx="662">
                  <c:v>91.544269999999997</c:v>
                </c:pt>
                <c:pt idx="663">
                  <c:v>91.526910000000001</c:v>
                </c:pt>
                <c:pt idx="664">
                  <c:v>91.516729999999995</c:v>
                </c:pt>
                <c:pt idx="665">
                  <c:v>91.501769999999993</c:v>
                </c:pt>
                <c:pt idx="666">
                  <c:v>91.499970000000005</c:v>
                </c:pt>
                <c:pt idx="667">
                  <c:v>91.482020000000006</c:v>
                </c:pt>
                <c:pt idx="668">
                  <c:v>91.475430000000003</c:v>
                </c:pt>
                <c:pt idx="669">
                  <c:v>91.465249999999997</c:v>
                </c:pt>
                <c:pt idx="670">
                  <c:v>91.440709999999996</c:v>
                </c:pt>
                <c:pt idx="671">
                  <c:v>91.443110000000004</c:v>
                </c:pt>
                <c:pt idx="672">
                  <c:v>91.424549999999996</c:v>
                </c:pt>
                <c:pt idx="673">
                  <c:v>91.412580000000005</c:v>
                </c:pt>
                <c:pt idx="674">
                  <c:v>91.405389999999997</c:v>
                </c:pt>
                <c:pt idx="675">
                  <c:v>91.388630000000006</c:v>
                </c:pt>
                <c:pt idx="676">
                  <c:v>91.383240000000001</c:v>
                </c:pt>
                <c:pt idx="677">
                  <c:v>91.369479999999996</c:v>
                </c:pt>
                <c:pt idx="678">
                  <c:v>91.362889999999993</c:v>
                </c:pt>
                <c:pt idx="679">
                  <c:v>91.350319999999996</c:v>
                </c:pt>
                <c:pt idx="680">
                  <c:v>91.337149999999994</c:v>
                </c:pt>
                <c:pt idx="681">
                  <c:v>91.319789999999998</c:v>
                </c:pt>
                <c:pt idx="682">
                  <c:v>91.313810000000004</c:v>
                </c:pt>
                <c:pt idx="683">
                  <c:v>91.301829999999995</c:v>
                </c:pt>
                <c:pt idx="684">
                  <c:v>91.296449999999993</c:v>
                </c:pt>
                <c:pt idx="685">
                  <c:v>91.208449999999999</c:v>
                </c:pt>
                <c:pt idx="686">
                  <c:v>91.267110000000002</c:v>
                </c:pt>
                <c:pt idx="687">
                  <c:v>91.271299999999997</c:v>
                </c:pt>
                <c:pt idx="688">
                  <c:v>91.252750000000006</c:v>
                </c:pt>
                <c:pt idx="689">
                  <c:v>91.246160000000003</c:v>
                </c:pt>
                <c:pt idx="690">
                  <c:v>91.241370000000003</c:v>
                </c:pt>
                <c:pt idx="691">
                  <c:v>91.231200000000001</c:v>
                </c:pt>
                <c:pt idx="692">
                  <c:v>91.216830000000002</c:v>
                </c:pt>
                <c:pt idx="693">
                  <c:v>91.217429999999993</c:v>
                </c:pt>
                <c:pt idx="694">
                  <c:v>91.203059999999994</c:v>
                </c:pt>
                <c:pt idx="695">
                  <c:v>91.19708</c:v>
                </c:pt>
                <c:pt idx="696">
                  <c:v>91.179720000000003</c:v>
                </c:pt>
                <c:pt idx="697">
                  <c:v>91.174329999999998</c:v>
                </c:pt>
                <c:pt idx="698">
                  <c:v>91.160560000000004</c:v>
                </c:pt>
                <c:pt idx="699">
                  <c:v>91.153980000000004</c:v>
                </c:pt>
                <c:pt idx="700">
                  <c:v>91.147989999999993</c:v>
                </c:pt>
                <c:pt idx="701">
                  <c:v>91.144400000000005</c:v>
                </c:pt>
                <c:pt idx="702">
                  <c:v>91.137219999999999</c:v>
                </c:pt>
                <c:pt idx="703">
                  <c:v>91.12285</c:v>
                </c:pt>
                <c:pt idx="704">
                  <c:v>91.107290000000006</c:v>
                </c:pt>
                <c:pt idx="705">
                  <c:v>91.101299999999995</c:v>
                </c:pt>
                <c:pt idx="706">
                  <c:v>91.091120000000004</c:v>
                </c:pt>
                <c:pt idx="707">
                  <c:v>91.080349999999996</c:v>
                </c:pt>
                <c:pt idx="708">
                  <c:v>91.069569999999999</c:v>
                </c:pt>
                <c:pt idx="709">
                  <c:v>91.065979999999996</c:v>
                </c:pt>
                <c:pt idx="710">
                  <c:v>91.058800000000005</c:v>
                </c:pt>
                <c:pt idx="711">
                  <c:v>91.052210000000002</c:v>
                </c:pt>
                <c:pt idx="712">
                  <c:v>91.044430000000006</c:v>
                </c:pt>
                <c:pt idx="713">
                  <c:v>91.03246</c:v>
                </c:pt>
                <c:pt idx="714">
                  <c:v>91.024680000000004</c:v>
                </c:pt>
                <c:pt idx="715">
                  <c:v>91.018090000000001</c:v>
                </c:pt>
                <c:pt idx="716">
                  <c:v>91.014499999999998</c:v>
                </c:pt>
                <c:pt idx="717">
                  <c:v>91.001329999999996</c:v>
                </c:pt>
                <c:pt idx="718">
                  <c:v>90.992949999999993</c:v>
                </c:pt>
                <c:pt idx="719">
                  <c:v>90.988159999999993</c:v>
                </c:pt>
                <c:pt idx="720">
                  <c:v>90.977990000000005</c:v>
                </c:pt>
                <c:pt idx="721">
                  <c:v>90.970200000000006</c:v>
                </c:pt>
                <c:pt idx="722">
                  <c:v>90.957030000000003</c:v>
                </c:pt>
                <c:pt idx="723">
                  <c:v>90.953440000000001</c:v>
                </c:pt>
                <c:pt idx="724">
                  <c:v>90.940269999999998</c:v>
                </c:pt>
                <c:pt idx="725">
                  <c:v>90.934290000000004</c:v>
                </c:pt>
                <c:pt idx="726">
                  <c:v>90.926509999999993</c:v>
                </c:pt>
                <c:pt idx="727">
                  <c:v>90.920519999999996</c:v>
                </c:pt>
                <c:pt idx="728">
                  <c:v>90.909149999999997</c:v>
                </c:pt>
                <c:pt idx="729">
                  <c:v>90.904359999999997</c:v>
                </c:pt>
                <c:pt idx="730">
                  <c:v>90.891189999999995</c:v>
                </c:pt>
                <c:pt idx="731">
                  <c:v>90.883409999999998</c:v>
                </c:pt>
                <c:pt idx="732">
                  <c:v>90.875619999999998</c:v>
                </c:pt>
                <c:pt idx="733">
                  <c:v>90.866050000000001</c:v>
                </c:pt>
                <c:pt idx="734">
                  <c:v>90.859459999999999</c:v>
                </c:pt>
                <c:pt idx="735">
                  <c:v>90.851079999999996</c:v>
                </c:pt>
                <c:pt idx="736">
                  <c:v>90.840310000000002</c:v>
                </c:pt>
                <c:pt idx="737">
                  <c:v>90.826539999999994</c:v>
                </c:pt>
                <c:pt idx="738">
                  <c:v>90.825940000000003</c:v>
                </c:pt>
                <c:pt idx="739">
                  <c:v>90.81277</c:v>
                </c:pt>
                <c:pt idx="740">
                  <c:v>90.807980000000001</c:v>
                </c:pt>
                <c:pt idx="741">
                  <c:v>90.787030000000001</c:v>
                </c:pt>
                <c:pt idx="742">
                  <c:v>90.788229999999999</c:v>
                </c:pt>
                <c:pt idx="743">
                  <c:v>90.772059999999996</c:v>
                </c:pt>
                <c:pt idx="744">
                  <c:v>90.772059999999996</c:v>
                </c:pt>
                <c:pt idx="745">
                  <c:v>90.755899999999997</c:v>
                </c:pt>
                <c:pt idx="746">
                  <c:v>90.753510000000006</c:v>
                </c:pt>
                <c:pt idx="747">
                  <c:v>90.73854</c:v>
                </c:pt>
                <c:pt idx="748">
                  <c:v>90.715199999999996</c:v>
                </c:pt>
                <c:pt idx="749">
                  <c:v>90.715199999999996</c:v>
                </c:pt>
                <c:pt idx="750">
                  <c:v>90.699629999999999</c:v>
                </c:pt>
                <c:pt idx="751">
                  <c:v>90.692449999999994</c:v>
                </c:pt>
                <c:pt idx="752">
                  <c:v>90.687659999999994</c:v>
                </c:pt>
                <c:pt idx="753">
                  <c:v>90.670900000000003</c:v>
                </c:pt>
                <c:pt idx="754">
                  <c:v>90.660719999999998</c:v>
                </c:pt>
                <c:pt idx="755">
                  <c:v>90.651139999999998</c:v>
                </c:pt>
                <c:pt idx="756">
                  <c:v>90.642169999999993</c:v>
                </c:pt>
                <c:pt idx="757">
                  <c:v>90.634379999999993</c:v>
                </c:pt>
                <c:pt idx="758">
                  <c:v>90.627200000000002</c:v>
                </c:pt>
                <c:pt idx="759">
                  <c:v>90.601460000000003</c:v>
                </c:pt>
                <c:pt idx="760">
                  <c:v>90.600260000000006</c:v>
                </c:pt>
                <c:pt idx="761">
                  <c:v>90.573920000000001</c:v>
                </c:pt>
                <c:pt idx="762">
                  <c:v>90.571529999999996</c:v>
                </c:pt>
                <c:pt idx="763">
                  <c:v>90.554169999999999</c:v>
                </c:pt>
                <c:pt idx="764">
                  <c:v>90.549980000000005</c:v>
                </c:pt>
                <c:pt idx="765">
                  <c:v>90.535610000000005</c:v>
                </c:pt>
                <c:pt idx="766">
                  <c:v>90.523039999999995</c:v>
                </c:pt>
                <c:pt idx="767">
                  <c:v>90.511669999999995</c:v>
                </c:pt>
                <c:pt idx="768">
                  <c:v>90.502089999999995</c:v>
                </c:pt>
                <c:pt idx="769">
                  <c:v>90.481740000000002</c:v>
                </c:pt>
                <c:pt idx="770">
                  <c:v>90.480540000000005</c:v>
                </c:pt>
                <c:pt idx="771">
                  <c:v>90.464979999999997</c:v>
                </c:pt>
                <c:pt idx="772">
                  <c:v>90.448220000000006</c:v>
                </c:pt>
                <c:pt idx="773">
                  <c:v>90.430260000000004</c:v>
                </c:pt>
                <c:pt idx="774">
                  <c:v>90.421279999999996</c:v>
                </c:pt>
                <c:pt idx="775">
                  <c:v>90.407510000000002</c:v>
                </c:pt>
                <c:pt idx="776">
                  <c:v>90.391350000000003</c:v>
                </c:pt>
                <c:pt idx="777">
                  <c:v>90.387159999999994</c:v>
                </c:pt>
                <c:pt idx="778">
                  <c:v>90.369799999999998</c:v>
                </c:pt>
                <c:pt idx="779">
                  <c:v>90.350639999999999</c:v>
                </c:pt>
                <c:pt idx="780">
                  <c:v>90.350639999999999</c:v>
                </c:pt>
                <c:pt idx="781">
                  <c:v>90.326099999999997</c:v>
                </c:pt>
                <c:pt idx="782">
                  <c:v>90.315920000000006</c:v>
                </c:pt>
                <c:pt idx="783">
                  <c:v>90.298559999999995</c:v>
                </c:pt>
                <c:pt idx="784">
                  <c:v>90.282399999999996</c:v>
                </c:pt>
                <c:pt idx="785">
                  <c:v>90.270430000000005</c:v>
                </c:pt>
                <c:pt idx="786">
                  <c:v>90.248279999999994</c:v>
                </c:pt>
                <c:pt idx="787">
                  <c:v>90.236909999999995</c:v>
                </c:pt>
                <c:pt idx="788">
                  <c:v>90.221339999999998</c:v>
                </c:pt>
                <c:pt idx="789">
                  <c:v>90.209969999999998</c:v>
                </c:pt>
                <c:pt idx="790">
                  <c:v>90.201589999999996</c:v>
                </c:pt>
                <c:pt idx="791">
                  <c:v>90.177639999999997</c:v>
                </c:pt>
                <c:pt idx="792">
                  <c:v>90.15849</c:v>
                </c:pt>
                <c:pt idx="793">
                  <c:v>90.132149999999996</c:v>
                </c:pt>
                <c:pt idx="794">
                  <c:v>90.136939999999996</c:v>
                </c:pt>
                <c:pt idx="795">
                  <c:v>90.115989999999996</c:v>
                </c:pt>
                <c:pt idx="796">
                  <c:v>90.096829999999997</c:v>
                </c:pt>
                <c:pt idx="797">
                  <c:v>90.070490000000007</c:v>
                </c:pt>
                <c:pt idx="798">
                  <c:v>90.054929999999999</c:v>
                </c:pt>
                <c:pt idx="799">
                  <c:v>90.03877</c:v>
                </c:pt>
                <c:pt idx="800">
                  <c:v>90.016019999999997</c:v>
                </c:pt>
                <c:pt idx="801">
                  <c:v>89.996260000000007</c:v>
                </c:pt>
                <c:pt idx="802">
                  <c:v>89.981300000000005</c:v>
                </c:pt>
                <c:pt idx="803">
                  <c:v>89.969329999999999</c:v>
                </c:pt>
                <c:pt idx="804">
                  <c:v>89.945980000000006</c:v>
                </c:pt>
                <c:pt idx="805">
                  <c:v>89.932810000000003</c:v>
                </c:pt>
                <c:pt idx="806">
                  <c:v>89.914850000000001</c:v>
                </c:pt>
                <c:pt idx="807">
                  <c:v>89.890309999999999</c:v>
                </c:pt>
                <c:pt idx="808">
                  <c:v>89.87594</c:v>
                </c:pt>
                <c:pt idx="809">
                  <c:v>89.856790000000004</c:v>
                </c:pt>
                <c:pt idx="810">
                  <c:v>89.841220000000007</c:v>
                </c:pt>
                <c:pt idx="811">
                  <c:v>89.816079999999999</c:v>
                </c:pt>
                <c:pt idx="812">
                  <c:v>89.801720000000003</c:v>
                </c:pt>
                <c:pt idx="813">
                  <c:v>89.781959999999998</c:v>
                </c:pt>
                <c:pt idx="814">
                  <c:v>89.765799999999999</c:v>
                </c:pt>
                <c:pt idx="815">
                  <c:v>89.748440000000002</c:v>
                </c:pt>
                <c:pt idx="816">
                  <c:v>89.719710000000006</c:v>
                </c:pt>
                <c:pt idx="817">
                  <c:v>89.690370000000001</c:v>
                </c:pt>
                <c:pt idx="818">
                  <c:v>89.674210000000002</c:v>
                </c:pt>
                <c:pt idx="819">
                  <c:v>89.65446</c:v>
                </c:pt>
                <c:pt idx="820">
                  <c:v>89.623329999999996</c:v>
                </c:pt>
                <c:pt idx="821">
                  <c:v>89.600579999999994</c:v>
                </c:pt>
                <c:pt idx="822">
                  <c:v>89.588009999999997</c:v>
                </c:pt>
                <c:pt idx="823">
                  <c:v>89.565860000000001</c:v>
                </c:pt>
                <c:pt idx="824">
                  <c:v>89.544910000000002</c:v>
                </c:pt>
                <c:pt idx="825">
                  <c:v>89.519170000000003</c:v>
                </c:pt>
                <c:pt idx="826">
                  <c:v>89.500020000000006</c:v>
                </c:pt>
                <c:pt idx="827">
                  <c:v>89.464699999999993</c:v>
                </c:pt>
                <c:pt idx="828">
                  <c:v>89.446740000000005</c:v>
                </c:pt>
                <c:pt idx="829">
                  <c:v>89.427580000000006</c:v>
                </c:pt>
                <c:pt idx="830">
                  <c:v>89.407830000000004</c:v>
                </c:pt>
                <c:pt idx="831">
                  <c:v>89.383290000000002</c:v>
                </c:pt>
                <c:pt idx="832">
                  <c:v>89.361140000000006</c:v>
                </c:pt>
                <c:pt idx="833">
                  <c:v>89.335400000000007</c:v>
                </c:pt>
                <c:pt idx="834">
                  <c:v>89.313249999999996</c:v>
                </c:pt>
                <c:pt idx="835">
                  <c:v>89.286910000000006</c:v>
                </c:pt>
                <c:pt idx="836">
                  <c:v>89.252790000000005</c:v>
                </c:pt>
                <c:pt idx="837">
                  <c:v>89.228250000000003</c:v>
                </c:pt>
                <c:pt idx="838">
                  <c:v>89.200109999999995</c:v>
                </c:pt>
                <c:pt idx="839">
                  <c:v>89.181560000000005</c:v>
                </c:pt>
                <c:pt idx="840">
                  <c:v>89.148030000000006</c:v>
                </c:pt>
                <c:pt idx="841">
                  <c:v>89.130080000000007</c:v>
                </c:pt>
                <c:pt idx="842">
                  <c:v>89.114509999999996</c:v>
                </c:pt>
                <c:pt idx="843">
                  <c:v>89.074399999999997</c:v>
                </c:pt>
                <c:pt idx="844">
                  <c:v>89.056449999999998</c:v>
                </c:pt>
                <c:pt idx="845">
                  <c:v>89.018730000000005</c:v>
                </c:pt>
                <c:pt idx="846">
                  <c:v>88.988799999999998</c:v>
                </c:pt>
                <c:pt idx="847">
                  <c:v>88.968450000000004</c:v>
                </c:pt>
                <c:pt idx="848">
                  <c:v>88.936719999999994</c:v>
                </c:pt>
                <c:pt idx="849">
                  <c:v>88.910390000000007</c:v>
                </c:pt>
                <c:pt idx="850">
                  <c:v>88.883449999999996</c:v>
                </c:pt>
                <c:pt idx="851">
                  <c:v>88.851119999999995</c:v>
                </c:pt>
                <c:pt idx="852">
                  <c:v>88.826580000000007</c:v>
                </c:pt>
                <c:pt idx="853">
                  <c:v>88.776899999999998</c:v>
                </c:pt>
                <c:pt idx="854">
                  <c:v>88.831370000000007</c:v>
                </c:pt>
                <c:pt idx="855">
                  <c:v>88.732600000000005</c:v>
                </c:pt>
                <c:pt idx="856">
                  <c:v>88.675730000000001</c:v>
                </c:pt>
                <c:pt idx="857">
                  <c:v>88.669740000000004</c:v>
                </c:pt>
                <c:pt idx="858">
                  <c:v>88.658370000000005</c:v>
                </c:pt>
                <c:pt idx="859">
                  <c:v>88.593720000000005</c:v>
                </c:pt>
                <c:pt idx="860">
                  <c:v>88.572770000000006</c:v>
                </c:pt>
                <c:pt idx="861">
                  <c:v>88.536249999999995</c:v>
                </c:pt>
                <c:pt idx="862">
                  <c:v>88.511709999999994</c:v>
                </c:pt>
                <c:pt idx="863">
                  <c:v>88.479389999999995</c:v>
                </c:pt>
                <c:pt idx="864">
                  <c:v>88.446460000000002</c:v>
                </c:pt>
                <c:pt idx="865">
                  <c:v>88.410550000000001</c:v>
                </c:pt>
                <c:pt idx="866">
                  <c:v>88.371039999999994</c:v>
                </c:pt>
                <c:pt idx="867">
                  <c:v>88.337519999999998</c:v>
                </c:pt>
                <c:pt idx="868">
                  <c:v>88.303989999999999</c:v>
                </c:pt>
                <c:pt idx="869">
                  <c:v>88.265680000000003</c:v>
                </c:pt>
                <c:pt idx="870">
                  <c:v>88.229169999999996</c:v>
                </c:pt>
                <c:pt idx="871">
                  <c:v>88.194450000000003</c:v>
                </c:pt>
                <c:pt idx="872">
                  <c:v>88.155540000000002</c:v>
                </c:pt>
                <c:pt idx="873">
                  <c:v>88.111239999999995</c:v>
                </c:pt>
                <c:pt idx="874">
                  <c:v>88.065150000000003</c:v>
                </c:pt>
                <c:pt idx="875">
                  <c:v>88.040599999999998</c:v>
                </c:pt>
                <c:pt idx="876">
                  <c:v>87.983140000000006</c:v>
                </c:pt>
                <c:pt idx="877">
                  <c:v>87.946020000000004</c:v>
                </c:pt>
                <c:pt idx="878">
                  <c:v>87.896940000000001</c:v>
                </c:pt>
                <c:pt idx="879">
                  <c:v>87.850250000000003</c:v>
                </c:pt>
                <c:pt idx="880">
                  <c:v>87.800560000000004</c:v>
                </c:pt>
                <c:pt idx="881">
                  <c:v>87.750879999999995</c:v>
                </c:pt>
                <c:pt idx="882">
                  <c:v>87.707179999999994</c:v>
                </c:pt>
                <c:pt idx="883">
                  <c:v>87.651510000000002</c:v>
                </c:pt>
                <c:pt idx="884">
                  <c:v>87.593440000000001</c:v>
                </c:pt>
                <c:pt idx="885">
                  <c:v>87.541960000000003</c:v>
                </c:pt>
                <c:pt idx="886">
                  <c:v>87.483900000000006</c:v>
                </c:pt>
                <c:pt idx="887">
                  <c:v>87.429419999999993</c:v>
                </c:pt>
                <c:pt idx="888">
                  <c:v>87.366569999999996</c:v>
                </c:pt>
                <c:pt idx="889">
                  <c:v>87.310900000000004</c:v>
                </c:pt>
                <c:pt idx="890">
                  <c:v>87.248639999999995</c:v>
                </c:pt>
                <c:pt idx="891">
                  <c:v>87.178610000000006</c:v>
                </c:pt>
                <c:pt idx="892">
                  <c:v>87.128320000000002</c:v>
                </c:pt>
                <c:pt idx="893">
                  <c:v>87.063069999999996</c:v>
                </c:pt>
                <c:pt idx="894">
                  <c:v>86.996030000000005</c:v>
                </c:pt>
                <c:pt idx="895">
                  <c:v>86.929580000000001</c:v>
                </c:pt>
                <c:pt idx="896">
                  <c:v>86.858350000000002</c:v>
                </c:pt>
                <c:pt idx="897">
                  <c:v>86.777540000000002</c:v>
                </c:pt>
                <c:pt idx="898">
                  <c:v>86.712289999999996</c:v>
                </c:pt>
                <c:pt idx="899">
                  <c:v>86.641649999999998</c:v>
                </c:pt>
                <c:pt idx="900">
                  <c:v>86.575810000000004</c:v>
                </c:pt>
                <c:pt idx="901">
                  <c:v>86.500979999999998</c:v>
                </c:pt>
                <c:pt idx="902">
                  <c:v>86.420770000000005</c:v>
                </c:pt>
                <c:pt idx="903">
                  <c:v>86.348330000000004</c:v>
                </c:pt>
                <c:pt idx="904">
                  <c:v>86.270510000000002</c:v>
                </c:pt>
                <c:pt idx="905">
                  <c:v>86.196889999999996</c:v>
                </c:pt>
                <c:pt idx="906">
                  <c:v>86.120260000000002</c:v>
                </c:pt>
                <c:pt idx="907">
                  <c:v>86.03107</c:v>
                </c:pt>
                <c:pt idx="908">
                  <c:v>85.958640000000003</c:v>
                </c:pt>
                <c:pt idx="909">
                  <c:v>85.879019999999997</c:v>
                </c:pt>
                <c:pt idx="910">
                  <c:v>85.789230000000003</c:v>
                </c:pt>
                <c:pt idx="911">
                  <c:v>85.703630000000004</c:v>
                </c:pt>
                <c:pt idx="912">
                  <c:v>85.620419999999996</c:v>
                </c:pt>
                <c:pt idx="913">
                  <c:v>85.534819999999996</c:v>
                </c:pt>
                <c:pt idx="914">
                  <c:v>85.449820000000003</c:v>
                </c:pt>
                <c:pt idx="915">
                  <c:v>85.363619999999997</c:v>
                </c:pt>
                <c:pt idx="916">
                  <c:v>85.280410000000003</c:v>
                </c:pt>
                <c:pt idx="917">
                  <c:v>85.184640000000002</c:v>
                </c:pt>
                <c:pt idx="918">
                  <c:v>85.093649999999997</c:v>
                </c:pt>
                <c:pt idx="919">
                  <c:v>85.005049999999997</c:v>
                </c:pt>
                <c:pt idx="920">
                  <c:v>84.912270000000007</c:v>
                </c:pt>
                <c:pt idx="921">
                  <c:v>84.814099999999996</c:v>
                </c:pt>
                <c:pt idx="922">
                  <c:v>84.734480000000005</c:v>
                </c:pt>
                <c:pt idx="923">
                  <c:v>84.629130000000004</c:v>
                </c:pt>
                <c:pt idx="924">
                  <c:v>84.527959999999993</c:v>
                </c:pt>
                <c:pt idx="925">
                  <c:v>84.438770000000005</c:v>
                </c:pt>
                <c:pt idx="926">
                  <c:v>84.337599999999995</c:v>
                </c:pt>
                <c:pt idx="927">
                  <c:v>84.233440000000002</c:v>
                </c:pt>
                <c:pt idx="928">
                  <c:v>84.13946</c:v>
                </c:pt>
                <c:pt idx="929">
                  <c:v>84.035300000000007</c:v>
                </c:pt>
                <c:pt idx="930">
                  <c:v>83.935929999999999</c:v>
                </c:pt>
                <c:pt idx="931">
                  <c:v>83.822800000000001</c:v>
                </c:pt>
                <c:pt idx="932">
                  <c:v>83.725819999999999</c:v>
                </c:pt>
                <c:pt idx="933">
                  <c:v>83.623459999999994</c:v>
                </c:pt>
                <c:pt idx="934">
                  <c:v>83.516909999999996</c:v>
                </c:pt>
                <c:pt idx="935">
                  <c:v>83.406760000000006</c:v>
                </c:pt>
                <c:pt idx="936">
                  <c:v>83.306200000000004</c:v>
                </c:pt>
                <c:pt idx="937">
                  <c:v>83.18468</c:v>
                </c:pt>
                <c:pt idx="938">
                  <c:v>83.070939999999993</c:v>
                </c:pt>
                <c:pt idx="939">
                  <c:v>82.966189999999997</c:v>
                </c:pt>
                <c:pt idx="940">
                  <c:v>82.858440000000002</c:v>
                </c:pt>
                <c:pt idx="941">
                  <c:v>82.742310000000003</c:v>
                </c:pt>
                <c:pt idx="942">
                  <c:v>82.629769999999994</c:v>
                </c:pt>
                <c:pt idx="943">
                  <c:v>82.516630000000006</c:v>
                </c:pt>
                <c:pt idx="944">
                  <c:v>82.405289999999994</c:v>
                </c:pt>
                <c:pt idx="945">
                  <c:v>82.290350000000004</c:v>
                </c:pt>
                <c:pt idx="946">
                  <c:v>82.172430000000006</c:v>
                </c:pt>
                <c:pt idx="947">
                  <c:v>82.075450000000004</c:v>
                </c:pt>
                <c:pt idx="948">
                  <c:v>81.950339999999997</c:v>
                </c:pt>
                <c:pt idx="949">
                  <c:v>81.833619999999996</c:v>
                </c:pt>
                <c:pt idx="950">
                  <c:v>81.715090000000004</c:v>
                </c:pt>
                <c:pt idx="951">
                  <c:v>81.611530000000002</c:v>
                </c:pt>
                <c:pt idx="952">
                  <c:v>81.478039999999993</c:v>
                </c:pt>
                <c:pt idx="953">
                  <c:v>81.369690000000006</c:v>
                </c:pt>
                <c:pt idx="954">
                  <c:v>81.245779999999996</c:v>
                </c:pt>
                <c:pt idx="955">
                  <c:v>81.14461</c:v>
                </c:pt>
                <c:pt idx="956">
                  <c:v>81.017110000000002</c:v>
                </c:pt>
                <c:pt idx="957">
                  <c:v>80.911760000000001</c:v>
                </c:pt>
                <c:pt idx="958">
                  <c:v>80.792029999999997</c:v>
                </c:pt>
                <c:pt idx="959">
                  <c:v>80.674109999999999</c:v>
                </c:pt>
                <c:pt idx="960">
                  <c:v>80.572940000000003</c:v>
                </c:pt>
                <c:pt idx="961">
                  <c:v>80.458609999999993</c:v>
                </c:pt>
                <c:pt idx="962">
                  <c:v>80.331100000000006</c:v>
                </c:pt>
                <c:pt idx="963">
                  <c:v>80.232330000000005</c:v>
                </c:pt>
                <c:pt idx="964">
                  <c:v>80.114410000000007</c:v>
                </c:pt>
                <c:pt idx="965">
                  <c:v>80.014439999999993</c:v>
                </c:pt>
                <c:pt idx="966">
                  <c:v>79.903700000000001</c:v>
                </c:pt>
                <c:pt idx="967">
                  <c:v>79.800139999999999</c:v>
                </c:pt>
                <c:pt idx="968">
                  <c:v>79.698369999999997</c:v>
                </c:pt>
                <c:pt idx="969">
                  <c:v>79.589429999999993</c:v>
                </c:pt>
                <c:pt idx="970">
                  <c:v>79.508009999999999</c:v>
                </c:pt>
                <c:pt idx="971">
                  <c:v>79.387090000000001</c:v>
                </c:pt>
                <c:pt idx="972">
                  <c:v>79.287729999999996</c:v>
                </c:pt>
                <c:pt idx="973">
                  <c:v>79.179379999999995</c:v>
                </c:pt>
                <c:pt idx="974">
                  <c:v>79.081800000000001</c:v>
                </c:pt>
                <c:pt idx="975">
                  <c:v>78.986620000000002</c:v>
                </c:pt>
                <c:pt idx="976">
                  <c:v>78.810630000000003</c:v>
                </c:pt>
                <c:pt idx="977">
                  <c:v>78.790880000000001</c:v>
                </c:pt>
                <c:pt idx="978">
                  <c:v>78.689120000000003</c:v>
                </c:pt>
                <c:pt idx="979">
                  <c:v>78.601119999999995</c:v>
                </c:pt>
                <c:pt idx="980">
                  <c:v>78.511930000000007</c:v>
                </c:pt>
                <c:pt idx="981">
                  <c:v>78.424530000000004</c:v>
                </c:pt>
                <c:pt idx="982">
                  <c:v>78.347909999999999</c:v>
                </c:pt>
                <c:pt idx="983">
                  <c:v>78.263499999999993</c:v>
                </c:pt>
                <c:pt idx="984">
                  <c:v>78.199449999999999</c:v>
                </c:pt>
                <c:pt idx="985">
                  <c:v>78.11206</c:v>
                </c:pt>
                <c:pt idx="986">
                  <c:v>78.053989999999999</c:v>
                </c:pt>
                <c:pt idx="987">
                  <c:v>78.000110000000006</c:v>
                </c:pt>
                <c:pt idx="988">
                  <c:v>77.935469999999995</c:v>
                </c:pt>
                <c:pt idx="989">
                  <c:v>77.869619999999998</c:v>
                </c:pt>
                <c:pt idx="990">
                  <c:v>77.824119999999994</c:v>
                </c:pt>
                <c:pt idx="991">
                  <c:v>77.771450000000002</c:v>
                </c:pt>
                <c:pt idx="992">
                  <c:v>77.711579999999998</c:v>
                </c:pt>
                <c:pt idx="993">
                  <c:v>77.673270000000002</c:v>
                </c:pt>
                <c:pt idx="994">
                  <c:v>77.633769999999998</c:v>
                </c:pt>
                <c:pt idx="995">
                  <c:v>77.614609999999999</c:v>
                </c:pt>
                <c:pt idx="996">
                  <c:v>77.585880000000003</c:v>
                </c:pt>
                <c:pt idx="997">
                  <c:v>77.558940000000007</c:v>
                </c:pt>
                <c:pt idx="998">
                  <c:v>77.545169999999999</c:v>
                </c:pt>
                <c:pt idx="999">
                  <c:v>77.539190000000005</c:v>
                </c:pt>
                <c:pt idx="1000">
                  <c:v>77.51943</c:v>
                </c:pt>
                <c:pt idx="1001">
                  <c:v>77.51464</c:v>
                </c:pt>
                <c:pt idx="1002">
                  <c:v>77.500280000000004</c:v>
                </c:pt>
                <c:pt idx="1003">
                  <c:v>77.490700000000004</c:v>
                </c:pt>
                <c:pt idx="1004">
                  <c:v>77.483509999999995</c:v>
                </c:pt>
              </c:numCache>
            </c:numRef>
          </c:yVal>
          <c:smooth val="1"/>
          <c:extLst>
            <c:ext xmlns:c16="http://schemas.microsoft.com/office/drawing/2014/chart" uri="{C3380CC4-5D6E-409C-BE32-E72D297353CC}">
              <c16:uniqueId val="{00000006-50D1-4388-AA8C-006DBEFAFF39}"/>
            </c:ext>
          </c:extLst>
        </c:ser>
        <c:ser>
          <c:idx val="7"/>
          <c:order val="7"/>
          <c:tx>
            <c:strRef>
              <c:f>Sheet3!$I$1</c:f>
              <c:strCache>
                <c:ptCount val="1"/>
                <c:pt idx="0">
                  <c:v>8</c:v>
                </c:pt>
              </c:strCache>
            </c:strRef>
          </c:tx>
          <c:spPr>
            <a:ln w="19050" cap="rnd">
              <a:solidFill>
                <a:schemeClr val="accent2">
                  <a:lumMod val="60000"/>
                </a:schemeClr>
              </a:solidFill>
              <a:round/>
            </a:ln>
            <a:effectLst/>
          </c:spPr>
          <c:marker>
            <c:symbol val="none"/>
          </c:marker>
          <c:xVal>
            <c:numRef>
              <c:f>Sheet3!$A$2:$A$1580</c:f>
              <c:numCache>
                <c:formatCode>General</c:formatCode>
                <c:ptCount val="1579"/>
                <c:pt idx="0">
                  <c:v>45.99</c:v>
                </c:pt>
                <c:pt idx="1">
                  <c:v>46.02</c:v>
                </c:pt>
                <c:pt idx="2">
                  <c:v>46.04</c:v>
                </c:pt>
                <c:pt idx="3">
                  <c:v>46.06</c:v>
                </c:pt>
                <c:pt idx="4">
                  <c:v>46.08</c:v>
                </c:pt>
                <c:pt idx="5">
                  <c:v>46.1</c:v>
                </c:pt>
                <c:pt idx="6">
                  <c:v>46.12</c:v>
                </c:pt>
                <c:pt idx="7">
                  <c:v>46.13</c:v>
                </c:pt>
                <c:pt idx="8">
                  <c:v>46.15</c:v>
                </c:pt>
                <c:pt idx="9">
                  <c:v>46.17</c:v>
                </c:pt>
                <c:pt idx="10">
                  <c:v>46.18</c:v>
                </c:pt>
                <c:pt idx="11">
                  <c:v>46.2</c:v>
                </c:pt>
                <c:pt idx="12">
                  <c:v>46.22</c:v>
                </c:pt>
                <c:pt idx="13">
                  <c:v>46.23</c:v>
                </c:pt>
                <c:pt idx="14">
                  <c:v>46.25</c:v>
                </c:pt>
                <c:pt idx="15">
                  <c:v>46.26</c:v>
                </c:pt>
                <c:pt idx="16">
                  <c:v>46.28</c:v>
                </c:pt>
                <c:pt idx="17">
                  <c:v>46.29</c:v>
                </c:pt>
                <c:pt idx="18">
                  <c:v>46.3</c:v>
                </c:pt>
                <c:pt idx="19">
                  <c:v>46.32</c:v>
                </c:pt>
                <c:pt idx="20">
                  <c:v>46.34</c:v>
                </c:pt>
                <c:pt idx="21">
                  <c:v>46.35</c:v>
                </c:pt>
                <c:pt idx="22">
                  <c:v>46.37</c:v>
                </c:pt>
                <c:pt idx="23">
                  <c:v>46.39</c:v>
                </c:pt>
                <c:pt idx="24">
                  <c:v>46.4</c:v>
                </c:pt>
                <c:pt idx="25">
                  <c:v>46.41</c:v>
                </c:pt>
                <c:pt idx="26">
                  <c:v>46.43</c:v>
                </c:pt>
                <c:pt idx="27">
                  <c:v>46.44</c:v>
                </c:pt>
                <c:pt idx="28">
                  <c:v>46.46</c:v>
                </c:pt>
                <c:pt idx="29">
                  <c:v>46.47</c:v>
                </c:pt>
                <c:pt idx="30">
                  <c:v>46.48</c:v>
                </c:pt>
                <c:pt idx="31">
                  <c:v>46.5</c:v>
                </c:pt>
                <c:pt idx="32">
                  <c:v>46.51</c:v>
                </c:pt>
                <c:pt idx="33">
                  <c:v>46.53</c:v>
                </c:pt>
                <c:pt idx="34">
                  <c:v>46.54</c:v>
                </c:pt>
                <c:pt idx="35">
                  <c:v>46.56</c:v>
                </c:pt>
                <c:pt idx="36">
                  <c:v>46.56</c:v>
                </c:pt>
                <c:pt idx="37">
                  <c:v>46.58</c:v>
                </c:pt>
                <c:pt idx="38">
                  <c:v>46.59</c:v>
                </c:pt>
                <c:pt idx="39">
                  <c:v>46.6</c:v>
                </c:pt>
                <c:pt idx="40">
                  <c:v>46.61</c:v>
                </c:pt>
                <c:pt idx="41">
                  <c:v>46.62</c:v>
                </c:pt>
                <c:pt idx="42">
                  <c:v>46.64</c:v>
                </c:pt>
                <c:pt idx="43">
                  <c:v>46.65</c:v>
                </c:pt>
                <c:pt idx="44">
                  <c:v>46.66</c:v>
                </c:pt>
                <c:pt idx="45">
                  <c:v>46.67</c:v>
                </c:pt>
                <c:pt idx="46">
                  <c:v>46.68</c:v>
                </c:pt>
                <c:pt idx="47">
                  <c:v>46.68</c:v>
                </c:pt>
                <c:pt idx="48">
                  <c:v>46.7</c:v>
                </c:pt>
                <c:pt idx="49">
                  <c:v>46.71</c:v>
                </c:pt>
                <c:pt idx="50">
                  <c:v>46.72</c:v>
                </c:pt>
                <c:pt idx="51">
                  <c:v>46.73</c:v>
                </c:pt>
                <c:pt idx="52">
                  <c:v>46.74</c:v>
                </c:pt>
                <c:pt idx="53">
                  <c:v>46.75</c:v>
                </c:pt>
                <c:pt idx="54">
                  <c:v>46.76</c:v>
                </c:pt>
                <c:pt idx="55">
                  <c:v>46.77</c:v>
                </c:pt>
                <c:pt idx="56">
                  <c:v>46.78</c:v>
                </c:pt>
                <c:pt idx="57">
                  <c:v>46.78</c:v>
                </c:pt>
                <c:pt idx="58">
                  <c:v>46.79</c:v>
                </c:pt>
                <c:pt idx="59">
                  <c:v>46.8</c:v>
                </c:pt>
                <c:pt idx="60">
                  <c:v>46.81</c:v>
                </c:pt>
                <c:pt idx="61">
                  <c:v>46.81</c:v>
                </c:pt>
                <c:pt idx="62">
                  <c:v>46.83</c:v>
                </c:pt>
                <c:pt idx="63">
                  <c:v>46.83</c:v>
                </c:pt>
                <c:pt idx="64">
                  <c:v>46.84</c:v>
                </c:pt>
                <c:pt idx="65">
                  <c:v>46.85</c:v>
                </c:pt>
                <c:pt idx="66">
                  <c:v>46.87</c:v>
                </c:pt>
                <c:pt idx="67">
                  <c:v>46.89</c:v>
                </c:pt>
                <c:pt idx="68">
                  <c:v>46.94</c:v>
                </c:pt>
                <c:pt idx="69">
                  <c:v>47.02</c:v>
                </c:pt>
                <c:pt idx="70">
                  <c:v>47.16</c:v>
                </c:pt>
                <c:pt idx="71">
                  <c:v>47.37</c:v>
                </c:pt>
                <c:pt idx="72">
                  <c:v>47.65</c:v>
                </c:pt>
                <c:pt idx="73">
                  <c:v>48</c:v>
                </c:pt>
                <c:pt idx="74">
                  <c:v>48.41</c:v>
                </c:pt>
                <c:pt idx="75">
                  <c:v>48.86</c:v>
                </c:pt>
                <c:pt idx="76">
                  <c:v>49.34</c:v>
                </c:pt>
                <c:pt idx="77">
                  <c:v>49.83</c:v>
                </c:pt>
                <c:pt idx="78">
                  <c:v>50.33</c:v>
                </c:pt>
                <c:pt idx="79">
                  <c:v>50.83</c:v>
                </c:pt>
                <c:pt idx="80">
                  <c:v>51.34</c:v>
                </c:pt>
                <c:pt idx="81">
                  <c:v>51.85</c:v>
                </c:pt>
                <c:pt idx="82">
                  <c:v>52.36</c:v>
                </c:pt>
                <c:pt idx="83">
                  <c:v>52.88</c:v>
                </c:pt>
                <c:pt idx="84">
                  <c:v>53.42</c:v>
                </c:pt>
                <c:pt idx="85">
                  <c:v>53.96</c:v>
                </c:pt>
                <c:pt idx="86">
                  <c:v>54.5</c:v>
                </c:pt>
                <c:pt idx="87">
                  <c:v>55.05</c:v>
                </c:pt>
                <c:pt idx="88">
                  <c:v>55.59</c:v>
                </c:pt>
                <c:pt idx="89">
                  <c:v>56.14</c:v>
                </c:pt>
                <c:pt idx="90">
                  <c:v>56.68</c:v>
                </c:pt>
                <c:pt idx="91">
                  <c:v>57.22</c:v>
                </c:pt>
                <c:pt idx="92">
                  <c:v>57.76</c:v>
                </c:pt>
                <c:pt idx="93">
                  <c:v>58.29</c:v>
                </c:pt>
                <c:pt idx="94">
                  <c:v>58.83</c:v>
                </c:pt>
                <c:pt idx="95">
                  <c:v>59.37</c:v>
                </c:pt>
                <c:pt idx="96">
                  <c:v>59.91</c:v>
                </c:pt>
                <c:pt idx="97">
                  <c:v>60.44</c:v>
                </c:pt>
                <c:pt idx="98">
                  <c:v>60.98</c:v>
                </c:pt>
                <c:pt idx="99">
                  <c:v>61.52</c:v>
                </c:pt>
                <c:pt idx="100">
                  <c:v>62.05</c:v>
                </c:pt>
                <c:pt idx="101">
                  <c:v>62.59</c:v>
                </c:pt>
                <c:pt idx="102">
                  <c:v>63.13</c:v>
                </c:pt>
                <c:pt idx="103">
                  <c:v>63.66</c:v>
                </c:pt>
                <c:pt idx="104">
                  <c:v>64.2</c:v>
                </c:pt>
                <c:pt idx="105">
                  <c:v>64.739999999999995</c:v>
                </c:pt>
                <c:pt idx="106">
                  <c:v>65.27</c:v>
                </c:pt>
                <c:pt idx="107">
                  <c:v>65.81</c:v>
                </c:pt>
                <c:pt idx="108">
                  <c:v>66.36</c:v>
                </c:pt>
                <c:pt idx="109">
                  <c:v>66.89</c:v>
                </c:pt>
                <c:pt idx="110">
                  <c:v>67.430000000000007</c:v>
                </c:pt>
                <c:pt idx="111">
                  <c:v>67.98</c:v>
                </c:pt>
                <c:pt idx="112">
                  <c:v>68.52</c:v>
                </c:pt>
                <c:pt idx="113">
                  <c:v>69.06</c:v>
                </c:pt>
                <c:pt idx="114">
                  <c:v>69.62</c:v>
                </c:pt>
                <c:pt idx="115">
                  <c:v>70.17</c:v>
                </c:pt>
                <c:pt idx="116">
                  <c:v>70.709999999999994</c:v>
                </c:pt>
                <c:pt idx="117">
                  <c:v>71.260000000000005</c:v>
                </c:pt>
                <c:pt idx="118">
                  <c:v>71.819999999999993</c:v>
                </c:pt>
                <c:pt idx="119">
                  <c:v>72.36</c:v>
                </c:pt>
                <c:pt idx="120">
                  <c:v>72.92</c:v>
                </c:pt>
                <c:pt idx="121">
                  <c:v>73.47</c:v>
                </c:pt>
                <c:pt idx="122">
                  <c:v>74.02</c:v>
                </c:pt>
                <c:pt idx="123">
                  <c:v>74.569999999999993</c:v>
                </c:pt>
                <c:pt idx="124">
                  <c:v>75.14</c:v>
                </c:pt>
                <c:pt idx="125">
                  <c:v>75.69</c:v>
                </c:pt>
                <c:pt idx="126">
                  <c:v>76.260000000000005</c:v>
                </c:pt>
                <c:pt idx="127">
                  <c:v>76.819999999999993</c:v>
                </c:pt>
                <c:pt idx="128">
                  <c:v>77.38</c:v>
                </c:pt>
                <c:pt idx="129">
                  <c:v>77.94</c:v>
                </c:pt>
                <c:pt idx="130">
                  <c:v>78.5</c:v>
                </c:pt>
                <c:pt idx="131">
                  <c:v>79.06</c:v>
                </c:pt>
                <c:pt idx="132">
                  <c:v>79.62</c:v>
                </c:pt>
                <c:pt idx="133">
                  <c:v>80.180000000000007</c:v>
                </c:pt>
                <c:pt idx="134">
                  <c:v>80.739999999999995</c:v>
                </c:pt>
                <c:pt idx="135">
                  <c:v>81.31</c:v>
                </c:pt>
                <c:pt idx="136">
                  <c:v>81.88</c:v>
                </c:pt>
                <c:pt idx="137">
                  <c:v>82.44</c:v>
                </c:pt>
                <c:pt idx="138">
                  <c:v>83.02</c:v>
                </c:pt>
                <c:pt idx="139">
                  <c:v>83.59</c:v>
                </c:pt>
                <c:pt idx="140">
                  <c:v>84.17</c:v>
                </c:pt>
                <c:pt idx="141">
                  <c:v>84.74</c:v>
                </c:pt>
                <c:pt idx="142">
                  <c:v>85.32</c:v>
                </c:pt>
                <c:pt idx="143">
                  <c:v>85.9</c:v>
                </c:pt>
                <c:pt idx="144">
                  <c:v>86.48</c:v>
                </c:pt>
                <c:pt idx="145">
                  <c:v>87.06</c:v>
                </c:pt>
                <c:pt idx="146">
                  <c:v>87.64</c:v>
                </c:pt>
                <c:pt idx="147">
                  <c:v>88.22</c:v>
                </c:pt>
                <c:pt idx="148">
                  <c:v>88.81</c:v>
                </c:pt>
                <c:pt idx="149">
                  <c:v>89.39</c:v>
                </c:pt>
                <c:pt idx="150">
                  <c:v>89.98</c:v>
                </c:pt>
                <c:pt idx="151">
                  <c:v>90.57</c:v>
                </c:pt>
                <c:pt idx="152">
                  <c:v>91.15</c:v>
                </c:pt>
                <c:pt idx="153">
                  <c:v>91.74</c:v>
                </c:pt>
                <c:pt idx="154">
                  <c:v>92.33</c:v>
                </c:pt>
                <c:pt idx="155">
                  <c:v>92.92</c:v>
                </c:pt>
                <c:pt idx="156">
                  <c:v>93.51</c:v>
                </c:pt>
                <c:pt idx="157">
                  <c:v>94.1</c:v>
                </c:pt>
                <c:pt idx="158">
                  <c:v>94.69</c:v>
                </c:pt>
                <c:pt idx="159">
                  <c:v>95.29</c:v>
                </c:pt>
                <c:pt idx="160">
                  <c:v>95.88</c:v>
                </c:pt>
                <c:pt idx="161">
                  <c:v>96.47</c:v>
                </c:pt>
                <c:pt idx="162">
                  <c:v>97.06</c:v>
                </c:pt>
                <c:pt idx="163">
                  <c:v>97.65</c:v>
                </c:pt>
                <c:pt idx="164">
                  <c:v>98.24</c:v>
                </c:pt>
                <c:pt idx="165">
                  <c:v>98.84</c:v>
                </c:pt>
                <c:pt idx="166">
                  <c:v>99.44</c:v>
                </c:pt>
                <c:pt idx="167">
                  <c:v>100.03</c:v>
                </c:pt>
                <c:pt idx="168">
                  <c:v>100.63</c:v>
                </c:pt>
                <c:pt idx="169">
                  <c:v>101.23</c:v>
                </c:pt>
                <c:pt idx="170">
                  <c:v>101.82</c:v>
                </c:pt>
                <c:pt idx="171">
                  <c:v>102.42</c:v>
                </c:pt>
                <c:pt idx="172">
                  <c:v>103.02</c:v>
                </c:pt>
                <c:pt idx="173">
                  <c:v>103.61</c:v>
                </c:pt>
                <c:pt idx="174">
                  <c:v>104.21</c:v>
                </c:pt>
                <c:pt idx="175">
                  <c:v>104.81</c:v>
                </c:pt>
                <c:pt idx="176">
                  <c:v>105.4</c:v>
                </c:pt>
                <c:pt idx="177">
                  <c:v>106</c:v>
                </c:pt>
                <c:pt idx="178">
                  <c:v>106.6</c:v>
                </c:pt>
                <c:pt idx="179">
                  <c:v>107.19</c:v>
                </c:pt>
                <c:pt idx="180">
                  <c:v>107.79</c:v>
                </c:pt>
                <c:pt idx="181">
                  <c:v>108.39</c:v>
                </c:pt>
                <c:pt idx="182">
                  <c:v>108.99</c:v>
                </c:pt>
                <c:pt idx="183">
                  <c:v>109.59</c:v>
                </c:pt>
                <c:pt idx="184">
                  <c:v>110.2</c:v>
                </c:pt>
                <c:pt idx="185">
                  <c:v>110.8</c:v>
                </c:pt>
                <c:pt idx="186">
                  <c:v>111.4</c:v>
                </c:pt>
                <c:pt idx="187">
                  <c:v>112</c:v>
                </c:pt>
                <c:pt idx="188">
                  <c:v>112.61</c:v>
                </c:pt>
                <c:pt idx="189">
                  <c:v>113.21</c:v>
                </c:pt>
                <c:pt idx="190">
                  <c:v>113.81</c:v>
                </c:pt>
                <c:pt idx="191">
                  <c:v>114.41</c:v>
                </c:pt>
                <c:pt idx="192">
                  <c:v>115.02</c:v>
                </c:pt>
                <c:pt idx="193">
                  <c:v>115.62</c:v>
                </c:pt>
                <c:pt idx="194">
                  <c:v>116.22</c:v>
                </c:pt>
                <c:pt idx="195">
                  <c:v>116.83</c:v>
                </c:pt>
                <c:pt idx="196">
                  <c:v>117.43</c:v>
                </c:pt>
                <c:pt idx="197">
                  <c:v>118.04</c:v>
                </c:pt>
                <c:pt idx="198">
                  <c:v>118.65</c:v>
                </c:pt>
                <c:pt idx="199">
                  <c:v>119.26</c:v>
                </c:pt>
                <c:pt idx="200">
                  <c:v>119.86</c:v>
                </c:pt>
                <c:pt idx="201">
                  <c:v>120.47</c:v>
                </c:pt>
                <c:pt idx="202">
                  <c:v>121.08</c:v>
                </c:pt>
                <c:pt idx="203">
                  <c:v>121.7</c:v>
                </c:pt>
                <c:pt idx="204">
                  <c:v>122.31</c:v>
                </c:pt>
                <c:pt idx="205">
                  <c:v>122.92</c:v>
                </c:pt>
                <c:pt idx="206">
                  <c:v>123.53</c:v>
                </c:pt>
                <c:pt idx="207">
                  <c:v>124.14</c:v>
                </c:pt>
                <c:pt idx="208">
                  <c:v>124.76</c:v>
                </c:pt>
                <c:pt idx="209">
                  <c:v>125.37</c:v>
                </c:pt>
                <c:pt idx="210">
                  <c:v>125.99</c:v>
                </c:pt>
                <c:pt idx="211">
                  <c:v>126.6</c:v>
                </c:pt>
                <c:pt idx="212">
                  <c:v>127.21</c:v>
                </c:pt>
                <c:pt idx="213">
                  <c:v>127.83</c:v>
                </c:pt>
                <c:pt idx="214">
                  <c:v>128.44</c:v>
                </c:pt>
                <c:pt idx="215">
                  <c:v>129.06</c:v>
                </c:pt>
                <c:pt idx="216">
                  <c:v>129.66999999999999</c:v>
                </c:pt>
                <c:pt idx="217">
                  <c:v>130.28</c:v>
                </c:pt>
                <c:pt idx="218">
                  <c:v>130.9</c:v>
                </c:pt>
                <c:pt idx="219">
                  <c:v>131.52000000000001</c:v>
                </c:pt>
                <c:pt idx="220">
                  <c:v>132.13999999999999</c:v>
                </c:pt>
                <c:pt idx="221">
                  <c:v>132.75</c:v>
                </c:pt>
                <c:pt idx="222">
                  <c:v>133.37</c:v>
                </c:pt>
                <c:pt idx="223">
                  <c:v>133.99</c:v>
                </c:pt>
                <c:pt idx="224">
                  <c:v>134.61000000000001</c:v>
                </c:pt>
                <c:pt idx="225">
                  <c:v>135.22999999999999</c:v>
                </c:pt>
                <c:pt idx="226">
                  <c:v>135.85</c:v>
                </c:pt>
                <c:pt idx="227">
                  <c:v>136.47</c:v>
                </c:pt>
                <c:pt idx="228">
                  <c:v>137.09</c:v>
                </c:pt>
                <c:pt idx="229">
                  <c:v>137.71</c:v>
                </c:pt>
                <c:pt idx="230">
                  <c:v>138.33000000000001</c:v>
                </c:pt>
                <c:pt idx="231">
                  <c:v>138.94999999999999</c:v>
                </c:pt>
                <c:pt idx="232">
                  <c:v>139.58000000000001</c:v>
                </c:pt>
                <c:pt idx="233">
                  <c:v>140.21</c:v>
                </c:pt>
                <c:pt idx="234">
                  <c:v>140.83000000000001</c:v>
                </c:pt>
                <c:pt idx="235">
                  <c:v>141.46</c:v>
                </c:pt>
                <c:pt idx="236">
                  <c:v>142.09</c:v>
                </c:pt>
                <c:pt idx="237">
                  <c:v>142.71</c:v>
                </c:pt>
                <c:pt idx="238">
                  <c:v>143.34</c:v>
                </c:pt>
                <c:pt idx="239">
                  <c:v>143.97</c:v>
                </c:pt>
                <c:pt idx="240">
                  <c:v>144.6</c:v>
                </c:pt>
                <c:pt idx="241">
                  <c:v>145.22999999999999</c:v>
                </c:pt>
                <c:pt idx="242">
                  <c:v>145.85</c:v>
                </c:pt>
                <c:pt idx="243">
                  <c:v>146.49</c:v>
                </c:pt>
                <c:pt idx="244">
                  <c:v>147.11000000000001</c:v>
                </c:pt>
                <c:pt idx="245">
                  <c:v>147.74</c:v>
                </c:pt>
                <c:pt idx="246">
                  <c:v>148.37</c:v>
                </c:pt>
                <c:pt idx="247">
                  <c:v>148.99</c:v>
                </c:pt>
                <c:pt idx="248">
                  <c:v>149.62</c:v>
                </c:pt>
                <c:pt idx="249">
                  <c:v>150.25</c:v>
                </c:pt>
                <c:pt idx="250">
                  <c:v>150.87</c:v>
                </c:pt>
                <c:pt idx="251">
                  <c:v>151.5</c:v>
                </c:pt>
                <c:pt idx="252">
                  <c:v>152.12</c:v>
                </c:pt>
                <c:pt idx="253">
                  <c:v>152.75</c:v>
                </c:pt>
                <c:pt idx="254">
                  <c:v>153.37</c:v>
                </c:pt>
                <c:pt idx="255">
                  <c:v>154</c:v>
                </c:pt>
                <c:pt idx="256">
                  <c:v>154.63</c:v>
                </c:pt>
                <c:pt idx="257">
                  <c:v>155.26</c:v>
                </c:pt>
                <c:pt idx="258">
                  <c:v>155.88999999999999</c:v>
                </c:pt>
                <c:pt idx="259">
                  <c:v>156.52000000000001</c:v>
                </c:pt>
                <c:pt idx="260">
                  <c:v>157.13999999999999</c:v>
                </c:pt>
                <c:pt idx="261">
                  <c:v>157.77000000000001</c:v>
                </c:pt>
                <c:pt idx="262">
                  <c:v>158.4</c:v>
                </c:pt>
                <c:pt idx="263">
                  <c:v>159.03</c:v>
                </c:pt>
                <c:pt idx="264">
                  <c:v>159.66</c:v>
                </c:pt>
                <c:pt idx="265">
                  <c:v>160.29</c:v>
                </c:pt>
                <c:pt idx="266">
                  <c:v>160.91999999999999</c:v>
                </c:pt>
                <c:pt idx="267">
                  <c:v>161.55000000000001</c:v>
                </c:pt>
                <c:pt idx="268">
                  <c:v>162.16999999999999</c:v>
                </c:pt>
                <c:pt idx="269">
                  <c:v>162.80000000000001</c:v>
                </c:pt>
                <c:pt idx="270">
                  <c:v>163.43</c:v>
                </c:pt>
                <c:pt idx="271">
                  <c:v>164.06</c:v>
                </c:pt>
                <c:pt idx="272">
                  <c:v>164.69</c:v>
                </c:pt>
                <c:pt idx="273">
                  <c:v>165.32</c:v>
                </c:pt>
                <c:pt idx="274">
                  <c:v>165.94</c:v>
                </c:pt>
                <c:pt idx="275">
                  <c:v>166.57</c:v>
                </c:pt>
                <c:pt idx="276">
                  <c:v>167.2</c:v>
                </c:pt>
                <c:pt idx="277">
                  <c:v>167.83</c:v>
                </c:pt>
                <c:pt idx="278">
                  <c:v>168.46</c:v>
                </c:pt>
                <c:pt idx="279">
                  <c:v>169.08</c:v>
                </c:pt>
                <c:pt idx="280">
                  <c:v>169.71</c:v>
                </c:pt>
                <c:pt idx="281">
                  <c:v>170.34</c:v>
                </c:pt>
                <c:pt idx="282">
                  <c:v>170.96</c:v>
                </c:pt>
                <c:pt idx="283">
                  <c:v>171.58</c:v>
                </c:pt>
                <c:pt idx="284">
                  <c:v>172.21</c:v>
                </c:pt>
                <c:pt idx="285">
                  <c:v>173.07</c:v>
                </c:pt>
                <c:pt idx="286">
                  <c:v>173.7</c:v>
                </c:pt>
                <c:pt idx="287">
                  <c:v>174.33</c:v>
                </c:pt>
                <c:pt idx="288">
                  <c:v>174.96</c:v>
                </c:pt>
                <c:pt idx="289">
                  <c:v>175.58</c:v>
                </c:pt>
                <c:pt idx="290">
                  <c:v>176.2</c:v>
                </c:pt>
                <c:pt idx="291">
                  <c:v>176.81</c:v>
                </c:pt>
                <c:pt idx="292">
                  <c:v>177.39</c:v>
                </c:pt>
                <c:pt idx="293">
                  <c:v>177.94</c:v>
                </c:pt>
                <c:pt idx="294">
                  <c:v>178.43</c:v>
                </c:pt>
                <c:pt idx="295">
                  <c:v>178.86</c:v>
                </c:pt>
                <c:pt idx="296">
                  <c:v>179.22</c:v>
                </c:pt>
                <c:pt idx="297">
                  <c:v>179.52</c:v>
                </c:pt>
                <c:pt idx="298">
                  <c:v>179.76</c:v>
                </c:pt>
                <c:pt idx="299">
                  <c:v>179.95</c:v>
                </c:pt>
                <c:pt idx="300">
                  <c:v>180.09</c:v>
                </c:pt>
                <c:pt idx="301">
                  <c:v>180.2</c:v>
                </c:pt>
                <c:pt idx="302">
                  <c:v>180.28</c:v>
                </c:pt>
                <c:pt idx="303">
                  <c:v>180.34</c:v>
                </c:pt>
                <c:pt idx="304">
                  <c:v>180.4</c:v>
                </c:pt>
                <c:pt idx="305">
                  <c:v>180.45</c:v>
                </c:pt>
                <c:pt idx="306">
                  <c:v>180.5</c:v>
                </c:pt>
                <c:pt idx="307">
                  <c:v>180.56</c:v>
                </c:pt>
                <c:pt idx="308">
                  <c:v>180.62</c:v>
                </c:pt>
                <c:pt idx="309">
                  <c:v>180.7</c:v>
                </c:pt>
                <c:pt idx="310">
                  <c:v>180.78</c:v>
                </c:pt>
                <c:pt idx="311">
                  <c:v>180.86</c:v>
                </c:pt>
                <c:pt idx="312">
                  <c:v>180.95</c:v>
                </c:pt>
                <c:pt idx="313">
                  <c:v>181.04</c:v>
                </c:pt>
                <c:pt idx="314">
                  <c:v>181.14</c:v>
                </c:pt>
                <c:pt idx="315">
                  <c:v>181.25</c:v>
                </c:pt>
                <c:pt idx="316">
                  <c:v>181.35</c:v>
                </c:pt>
                <c:pt idx="317">
                  <c:v>181.46</c:v>
                </c:pt>
                <c:pt idx="318">
                  <c:v>181.57</c:v>
                </c:pt>
                <c:pt idx="319">
                  <c:v>181.68</c:v>
                </c:pt>
                <c:pt idx="320">
                  <c:v>181.79</c:v>
                </c:pt>
                <c:pt idx="321">
                  <c:v>181.9</c:v>
                </c:pt>
                <c:pt idx="322">
                  <c:v>182.01</c:v>
                </c:pt>
                <c:pt idx="323">
                  <c:v>182.12</c:v>
                </c:pt>
                <c:pt idx="324">
                  <c:v>182.22</c:v>
                </c:pt>
                <c:pt idx="325">
                  <c:v>182.32</c:v>
                </c:pt>
                <c:pt idx="326">
                  <c:v>182.42</c:v>
                </c:pt>
                <c:pt idx="327">
                  <c:v>182.53</c:v>
                </c:pt>
                <c:pt idx="328">
                  <c:v>182.62</c:v>
                </c:pt>
                <c:pt idx="329">
                  <c:v>182.72</c:v>
                </c:pt>
                <c:pt idx="330">
                  <c:v>182.81</c:v>
                </c:pt>
                <c:pt idx="331">
                  <c:v>182.9</c:v>
                </c:pt>
                <c:pt idx="332">
                  <c:v>182.99</c:v>
                </c:pt>
                <c:pt idx="333">
                  <c:v>183.08</c:v>
                </c:pt>
                <c:pt idx="334">
                  <c:v>183.17</c:v>
                </c:pt>
                <c:pt idx="335">
                  <c:v>183.25</c:v>
                </c:pt>
                <c:pt idx="336">
                  <c:v>183.33</c:v>
                </c:pt>
                <c:pt idx="337">
                  <c:v>183.41</c:v>
                </c:pt>
                <c:pt idx="338">
                  <c:v>183.49</c:v>
                </c:pt>
                <c:pt idx="339">
                  <c:v>183.57</c:v>
                </c:pt>
                <c:pt idx="340">
                  <c:v>183.65</c:v>
                </c:pt>
                <c:pt idx="341">
                  <c:v>183.73</c:v>
                </c:pt>
                <c:pt idx="342">
                  <c:v>183.8</c:v>
                </c:pt>
                <c:pt idx="343">
                  <c:v>183.87</c:v>
                </c:pt>
                <c:pt idx="344">
                  <c:v>183.94</c:v>
                </c:pt>
                <c:pt idx="345">
                  <c:v>184.03</c:v>
                </c:pt>
                <c:pt idx="346">
                  <c:v>184.1</c:v>
                </c:pt>
                <c:pt idx="347">
                  <c:v>184.17</c:v>
                </c:pt>
                <c:pt idx="348">
                  <c:v>184.24</c:v>
                </c:pt>
                <c:pt idx="349">
                  <c:v>184.31</c:v>
                </c:pt>
                <c:pt idx="350">
                  <c:v>184.38</c:v>
                </c:pt>
                <c:pt idx="351">
                  <c:v>184.46</c:v>
                </c:pt>
                <c:pt idx="352">
                  <c:v>184.56</c:v>
                </c:pt>
                <c:pt idx="353">
                  <c:v>184.7</c:v>
                </c:pt>
                <c:pt idx="354">
                  <c:v>184.9</c:v>
                </c:pt>
                <c:pt idx="355">
                  <c:v>185.18</c:v>
                </c:pt>
                <c:pt idx="356">
                  <c:v>185.53</c:v>
                </c:pt>
                <c:pt idx="357">
                  <c:v>185.95</c:v>
                </c:pt>
                <c:pt idx="358">
                  <c:v>186.44</c:v>
                </c:pt>
                <c:pt idx="359">
                  <c:v>186.96</c:v>
                </c:pt>
                <c:pt idx="360">
                  <c:v>187.5</c:v>
                </c:pt>
                <c:pt idx="361">
                  <c:v>188.05</c:v>
                </c:pt>
                <c:pt idx="362">
                  <c:v>188.6</c:v>
                </c:pt>
                <c:pt idx="363">
                  <c:v>189.15</c:v>
                </c:pt>
                <c:pt idx="364">
                  <c:v>189.71</c:v>
                </c:pt>
                <c:pt idx="365">
                  <c:v>190.27</c:v>
                </c:pt>
                <c:pt idx="366">
                  <c:v>190.84</c:v>
                </c:pt>
                <c:pt idx="367">
                  <c:v>191.42</c:v>
                </c:pt>
                <c:pt idx="368">
                  <c:v>192.01</c:v>
                </c:pt>
                <c:pt idx="369">
                  <c:v>192.61</c:v>
                </c:pt>
                <c:pt idx="370">
                  <c:v>193.22</c:v>
                </c:pt>
                <c:pt idx="371">
                  <c:v>193.82</c:v>
                </c:pt>
                <c:pt idx="372">
                  <c:v>194.43</c:v>
                </c:pt>
                <c:pt idx="373">
                  <c:v>195.03</c:v>
                </c:pt>
                <c:pt idx="374">
                  <c:v>195.64</c:v>
                </c:pt>
                <c:pt idx="375">
                  <c:v>196.24</c:v>
                </c:pt>
                <c:pt idx="376">
                  <c:v>196.84</c:v>
                </c:pt>
                <c:pt idx="377">
                  <c:v>197.44</c:v>
                </c:pt>
                <c:pt idx="378">
                  <c:v>198.04</c:v>
                </c:pt>
                <c:pt idx="379">
                  <c:v>198.64</c:v>
                </c:pt>
                <c:pt idx="380">
                  <c:v>199.25</c:v>
                </c:pt>
                <c:pt idx="381">
                  <c:v>199.85</c:v>
                </c:pt>
                <c:pt idx="382">
                  <c:v>200.45</c:v>
                </c:pt>
                <c:pt idx="383">
                  <c:v>201.06</c:v>
                </c:pt>
                <c:pt idx="384">
                  <c:v>201.67</c:v>
                </c:pt>
                <c:pt idx="385">
                  <c:v>202.27</c:v>
                </c:pt>
                <c:pt idx="386">
                  <c:v>202.88</c:v>
                </c:pt>
                <c:pt idx="387">
                  <c:v>203.49</c:v>
                </c:pt>
                <c:pt idx="388">
                  <c:v>204.1</c:v>
                </c:pt>
                <c:pt idx="389">
                  <c:v>204.71</c:v>
                </c:pt>
                <c:pt idx="390">
                  <c:v>205.32</c:v>
                </c:pt>
                <c:pt idx="391">
                  <c:v>205.93</c:v>
                </c:pt>
                <c:pt idx="392">
                  <c:v>206.54</c:v>
                </c:pt>
                <c:pt idx="393">
                  <c:v>207.16</c:v>
                </c:pt>
                <c:pt idx="394">
                  <c:v>207.77</c:v>
                </c:pt>
                <c:pt idx="395">
                  <c:v>208.39</c:v>
                </c:pt>
                <c:pt idx="396">
                  <c:v>209</c:v>
                </c:pt>
                <c:pt idx="397">
                  <c:v>209.61</c:v>
                </c:pt>
                <c:pt idx="398">
                  <c:v>210.23</c:v>
                </c:pt>
                <c:pt idx="399">
                  <c:v>210.84</c:v>
                </c:pt>
                <c:pt idx="400">
                  <c:v>211.46</c:v>
                </c:pt>
                <c:pt idx="401">
                  <c:v>212.08</c:v>
                </c:pt>
                <c:pt idx="402">
                  <c:v>212.7</c:v>
                </c:pt>
                <c:pt idx="403">
                  <c:v>213.32</c:v>
                </c:pt>
                <c:pt idx="404">
                  <c:v>213.94</c:v>
                </c:pt>
                <c:pt idx="405">
                  <c:v>214.56</c:v>
                </c:pt>
                <c:pt idx="406">
                  <c:v>215.18</c:v>
                </c:pt>
                <c:pt idx="407">
                  <c:v>215.8</c:v>
                </c:pt>
                <c:pt idx="408">
                  <c:v>216.42</c:v>
                </c:pt>
                <c:pt idx="409">
                  <c:v>217.05</c:v>
                </c:pt>
                <c:pt idx="410">
                  <c:v>217.66</c:v>
                </c:pt>
                <c:pt idx="411">
                  <c:v>218.3</c:v>
                </c:pt>
                <c:pt idx="412">
                  <c:v>218.92</c:v>
                </c:pt>
                <c:pt idx="413">
                  <c:v>219.55</c:v>
                </c:pt>
                <c:pt idx="414">
                  <c:v>220.18</c:v>
                </c:pt>
                <c:pt idx="415">
                  <c:v>220.81</c:v>
                </c:pt>
                <c:pt idx="416">
                  <c:v>221.44</c:v>
                </c:pt>
                <c:pt idx="417">
                  <c:v>222.07</c:v>
                </c:pt>
                <c:pt idx="418">
                  <c:v>222.7</c:v>
                </c:pt>
                <c:pt idx="419">
                  <c:v>223.33</c:v>
                </c:pt>
                <c:pt idx="420">
                  <c:v>223.96</c:v>
                </c:pt>
                <c:pt idx="421">
                  <c:v>224.58</c:v>
                </c:pt>
                <c:pt idx="422">
                  <c:v>225.2</c:v>
                </c:pt>
                <c:pt idx="423">
                  <c:v>225.82</c:v>
                </c:pt>
                <c:pt idx="424">
                  <c:v>226.43</c:v>
                </c:pt>
                <c:pt idx="425">
                  <c:v>227.04</c:v>
                </c:pt>
                <c:pt idx="426">
                  <c:v>227.65</c:v>
                </c:pt>
                <c:pt idx="427">
                  <c:v>228.26</c:v>
                </c:pt>
                <c:pt idx="428">
                  <c:v>228.86</c:v>
                </c:pt>
                <c:pt idx="429">
                  <c:v>229.46</c:v>
                </c:pt>
                <c:pt idx="430">
                  <c:v>230.07</c:v>
                </c:pt>
                <c:pt idx="431">
                  <c:v>230.67</c:v>
                </c:pt>
                <c:pt idx="432">
                  <c:v>231.29</c:v>
                </c:pt>
                <c:pt idx="433">
                  <c:v>231.91</c:v>
                </c:pt>
                <c:pt idx="434">
                  <c:v>232.52</c:v>
                </c:pt>
                <c:pt idx="435">
                  <c:v>233.14</c:v>
                </c:pt>
                <c:pt idx="436">
                  <c:v>233.76</c:v>
                </c:pt>
                <c:pt idx="437">
                  <c:v>234.38</c:v>
                </c:pt>
                <c:pt idx="438">
                  <c:v>235</c:v>
                </c:pt>
                <c:pt idx="439">
                  <c:v>235.62</c:v>
                </c:pt>
                <c:pt idx="440">
                  <c:v>236.24</c:v>
                </c:pt>
                <c:pt idx="441">
                  <c:v>236.88</c:v>
                </c:pt>
                <c:pt idx="442">
                  <c:v>237.5</c:v>
                </c:pt>
                <c:pt idx="443">
                  <c:v>238.13</c:v>
                </c:pt>
                <c:pt idx="444">
                  <c:v>238.76</c:v>
                </c:pt>
                <c:pt idx="445">
                  <c:v>239.39</c:v>
                </c:pt>
                <c:pt idx="446">
                  <c:v>240.01</c:v>
                </c:pt>
                <c:pt idx="447">
                  <c:v>240.64</c:v>
                </c:pt>
                <c:pt idx="448">
                  <c:v>241.27</c:v>
                </c:pt>
                <c:pt idx="449">
                  <c:v>241.9</c:v>
                </c:pt>
                <c:pt idx="450">
                  <c:v>242.53</c:v>
                </c:pt>
                <c:pt idx="451">
                  <c:v>243.15</c:v>
                </c:pt>
                <c:pt idx="452">
                  <c:v>243.79</c:v>
                </c:pt>
                <c:pt idx="453">
                  <c:v>244.41</c:v>
                </c:pt>
                <c:pt idx="454">
                  <c:v>245.05</c:v>
                </c:pt>
                <c:pt idx="455">
                  <c:v>245.68</c:v>
                </c:pt>
                <c:pt idx="456">
                  <c:v>246.32</c:v>
                </c:pt>
                <c:pt idx="457">
                  <c:v>246.95</c:v>
                </c:pt>
                <c:pt idx="458">
                  <c:v>247.59</c:v>
                </c:pt>
                <c:pt idx="459">
                  <c:v>248.22</c:v>
                </c:pt>
                <c:pt idx="460">
                  <c:v>248.86</c:v>
                </c:pt>
                <c:pt idx="461">
                  <c:v>249.5</c:v>
                </c:pt>
                <c:pt idx="462">
                  <c:v>250.13</c:v>
                </c:pt>
                <c:pt idx="463">
                  <c:v>250.76</c:v>
                </c:pt>
                <c:pt idx="464">
                  <c:v>251.4</c:v>
                </c:pt>
                <c:pt idx="465">
                  <c:v>252.03</c:v>
                </c:pt>
                <c:pt idx="466">
                  <c:v>252.67</c:v>
                </c:pt>
                <c:pt idx="467">
                  <c:v>253.31</c:v>
                </c:pt>
                <c:pt idx="468">
                  <c:v>253.94</c:v>
                </c:pt>
                <c:pt idx="469">
                  <c:v>254.58</c:v>
                </c:pt>
                <c:pt idx="470">
                  <c:v>255.22</c:v>
                </c:pt>
                <c:pt idx="471">
                  <c:v>255.86</c:v>
                </c:pt>
                <c:pt idx="472">
                  <c:v>256.49</c:v>
                </c:pt>
                <c:pt idx="473">
                  <c:v>257.13</c:v>
                </c:pt>
                <c:pt idx="474">
                  <c:v>257.77999999999997</c:v>
                </c:pt>
                <c:pt idx="475">
                  <c:v>258.42</c:v>
                </c:pt>
                <c:pt idx="476">
                  <c:v>259.05</c:v>
                </c:pt>
                <c:pt idx="477">
                  <c:v>259.7</c:v>
                </c:pt>
                <c:pt idx="478">
                  <c:v>260.33999999999997</c:v>
                </c:pt>
                <c:pt idx="479">
                  <c:v>260.98</c:v>
                </c:pt>
                <c:pt idx="480">
                  <c:v>261.62</c:v>
                </c:pt>
                <c:pt idx="481">
                  <c:v>262.26</c:v>
                </c:pt>
                <c:pt idx="482">
                  <c:v>262.89999999999998</c:v>
                </c:pt>
                <c:pt idx="483">
                  <c:v>263.54000000000002</c:v>
                </c:pt>
                <c:pt idx="484">
                  <c:v>264.19</c:v>
                </c:pt>
                <c:pt idx="485">
                  <c:v>264.83</c:v>
                </c:pt>
                <c:pt idx="486">
                  <c:v>265.47000000000003</c:v>
                </c:pt>
                <c:pt idx="487">
                  <c:v>266.12</c:v>
                </c:pt>
                <c:pt idx="488">
                  <c:v>266.76</c:v>
                </c:pt>
                <c:pt idx="489">
                  <c:v>267.39999999999998</c:v>
                </c:pt>
                <c:pt idx="490">
                  <c:v>268.04000000000002</c:v>
                </c:pt>
                <c:pt idx="491">
                  <c:v>268.69</c:v>
                </c:pt>
                <c:pt idx="492">
                  <c:v>269.33</c:v>
                </c:pt>
                <c:pt idx="493">
                  <c:v>269.97000000000003</c:v>
                </c:pt>
                <c:pt idx="494">
                  <c:v>270.61</c:v>
                </c:pt>
                <c:pt idx="495">
                  <c:v>271.25</c:v>
                </c:pt>
                <c:pt idx="496">
                  <c:v>271.89</c:v>
                </c:pt>
                <c:pt idx="497">
                  <c:v>272.54000000000002</c:v>
                </c:pt>
                <c:pt idx="498">
                  <c:v>273.18</c:v>
                </c:pt>
                <c:pt idx="499">
                  <c:v>273.82</c:v>
                </c:pt>
                <c:pt idx="500">
                  <c:v>274.47000000000003</c:v>
                </c:pt>
                <c:pt idx="501">
                  <c:v>275.11</c:v>
                </c:pt>
                <c:pt idx="502">
                  <c:v>275.75</c:v>
                </c:pt>
                <c:pt idx="503">
                  <c:v>276.39999999999998</c:v>
                </c:pt>
                <c:pt idx="504">
                  <c:v>277.05</c:v>
                </c:pt>
                <c:pt idx="505">
                  <c:v>277.69</c:v>
                </c:pt>
                <c:pt idx="506">
                  <c:v>278.33</c:v>
                </c:pt>
                <c:pt idx="507">
                  <c:v>278.98</c:v>
                </c:pt>
                <c:pt idx="508">
                  <c:v>279.62</c:v>
                </c:pt>
                <c:pt idx="509">
                  <c:v>280.27</c:v>
                </c:pt>
                <c:pt idx="510">
                  <c:v>280.89999999999998</c:v>
                </c:pt>
                <c:pt idx="511">
                  <c:v>281.55</c:v>
                </c:pt>
                <c:pt idx="512">
                  <c:v>282.19</c:v>
                </c:pt>
                <c:pt idx="513">
                  <c:v>282.83999999999997</c:v>
                </c:pt>
                <c:pt idx="514">
                  <c:v>283.48</c:v>
                </c:pt>
                <c:pt idx="515">
                  <c:v>284.13</c:v>
                </c:pt>
                <c:pt idx="516">
                  <c:v>284.77</c:v>
                </c:pt>
                <c:pt idx="517">
                  <c:v>285.42</c:v>
                </c:pt>
                <c:pt idx="518">
                  <c:v>286.07</c:v>
                </c:pt>
                <c:pt idx="519">
                  <c:v>286.70999999999998</c:v>
                </c:pt>
                <c:pt idx="520">
                  <c:v>287.36</c:v>
                </c:pt>
                <c:pt idx="521">
                  <c:v>288.01</c:v>
                </c:pt>
                <c:pt idx="522">
                  <c:v>288.64999999999998</c:v>
                </c:pt>
                <c:pt idx="523">
                  <c:v>289.3</c:v>
                </c:pt>
                <c:pt idx="524">
                  <c:v>289.94</c:v>
                </c:pt>
                <c:pt idx="525">
                  <c:v>290.58999999999997</c:v>
                </c:pt>
                <c:pt idx="526">
                  <c:v>291.24</c:v>
                </c:pt>
                <c:pt idx="527">
                  <c:v>291.89</c:v>
                </c:pt>
                <c:pt idx="528">
                  <c:v>292.52999999999997</c:v>
                </c:pt>
                <c:pt idx="529">
                  <c:v>293.18</c:v>
                </c:pt>
                <c:pt idx="530">
                  <c:v>293.82</c:v>
                </c:pt>
                <c:pt idx="531">
                  <c:v>294.47000000000003</c:v>
                </c:pt>
                <c:pt idx="532">
                  <c:v>295.12</c:v>
                </c:pt>
                <c:pt idx="533">
                  <c:v>295.76</c:v>
                </c:pt>
                <c:pt idx="534">
                  <c:v>296.41000000000003</c:v>
                </c:pt>
                <c:pt idx="535">
                  <c:v>297.05</c:v>
                </c:pt>
                <c:pt idx="536">
                  <c:v>297.7</c:v>
                </c:pt>
                <c:pt idx="537">
                  <c:v>298.35000000000002</c:v>
                </c:pt>
                <c:pt idx="538">
                  <c:v>299</c:v>
                </c:pt>
                <c:pt idx="539">
                  <c:v>299.64999999999998</c:v>
                </c:pt>
                <c:pt idx="540">
                  <c:v>300.3</c:v>
                </c:pt>
                <c:pt idx="541">
                  <c:v>300.95</c:v>
                </c:pt>
                <c:pt idx="542">
                  <c:v>301.58999999999997</c:v>
                </c:pt>
                <c:pt idx="543">
                  <c:v>302.24</c:v>
                </c:pt>
                <c:pt idx="544">
                  <c:v>302.89</c:v>
                </c:pt>
                <c:pt idx="545">
                  <c:v>303.54000000000002</c:v>
                </c:pt>
                <c:pt idx="546">
                  <c:v>304.19</c:v>
                </c:pt>
                <c:pt idx="547">
                  <c:v>304.83999999999997</c:v>
                </c:pt>
                <c:pt idx="548">
                  <c:v>305.5</c:v>
                </c:pt>
                <c:pt idx="549">
                  <c:v>306.14</c:v>
                </c:pt>
                <c:pt idx="550">
                  <c:v>306.79000000000002</c:v>
                </c:pt>
                <c:pt idx="551">
                  <c:v>307.44</c:v>
                </c:pt>
                <c:pt idx="552">
                  <c:v>308.10000000000002</c:v>
                </c:pt>
                <c:pt idx="553">
                  <c:v>308.75</c:v>
                </c:pt>
                <c:pt idx="554">
                  <c:v>309.39999999999998</c:v>
                </c:pt>
                <c:pt idx="555">
                  <c:v>310.05</c:v>
                </c:pt>
                <c:pt idx="556">
                  <c:v>310.7</c:v>
                </c:pt>
                <c:pt idx="557">
                  <c:v>311.35000000000002</c:v>
                </c:pt>
                <c:pt idx="558">
                  <c:v>312</c:v>
                </c:pt>
                <c:pt idx="559">
                  <c:v>312.64999999999998</c:v>
                </c:pt>
                <c:pt idx="560">
                  <c:v>313.3</c:v>
                </c:pt>
                <c:pt idx="561">
                  <c:v>313.95999999999998</c:v>
                </c:pt>
                <c:pt idx="562">
                  <c:v>314.61</c:v>
                </c:pt>
                <c:pt idx="563">
                  <c:v>315.26</c:v>
                </c:pt>
                <c:pt idx="564">
                  <c:v>315.91000000000003</c:v>
                </c:pt>
                <c:pt idx="565">
                  <c:v>316.57</c:v>
                </c:pt>
                <c:pt idx="566">
                  <c:v>317.22000000000003</c:v>
                </c:pt>
                <c:pt idx="567">
                  <c:v>317.87</c:v>
                </c:pt>
                <c:pt idx="568">
                  <c:v>318.52</c:v>
                </c:pt>
                <c:pt idx="569">
                  <c:v>319.16000000000003</c:v>
                </c:pt>
                <c:pt idx="570">
                  <c:v>319.81</c:v>
                </c:pt>
                <c:pt idx="571">
                  <c:v>320.45999999999998</c:v>
                </c:pt>
                <c:pt idx="572">
                  <c:v>321.11</c:v>
                </c:pt>
                <c:pt idx="573">
                  <c:v>321.77</c:v>
                </c:pt>
                <c:pt idx="574">
                  <c:v>322.42</c:v>
                </c:pt>
                <c:pt idx="575">
                  <c:v>323.07</c:v>
                </c:pt>
                <c:pt idx="576">
                  <c:v>323.73</c:v>
                </c:pt>
                <c:pt idx="577">
                  <c:v>324.38</c:v>
                </c:pt>
                <c:pt idx="578">
                  <c:v>325.02999999999997</c:v>
                </c:pt>
                <c:pt idx="579">
                  <c:v>325.69</c:v>
                </c:pt>
                <c:pt idx="580">
                  <c:v>326.33999999999997</c:v>
                </c:pt>
                <c:pt idx="581">
                  <c:v>326.99</c:v>
                </c:pt>
                <c:pt idx="582">
                  <c:v>327.64</c:v>
                </c:pt>
                <c:pt idx="583">
                  <c:v>328.29</c:v>
                </c:pt>
                <c:pt idx="584">
                  <c:v>328.94</c:v>
                </c:pt>
                <c:pt idx="585">
                  <c:v>329.59</c:v>
                </c:pt>
                <c:pt idx="586">
                  <c:v>330.24</c:v>
                </c:pt>
                <c:pt idx="587">
                  <c:v>330.9</c:v>
                </c:pt>
                <c:pt idx="588">
                  <c:v>331.55</c:v>
                </c:pt>
                <c:pt idx="589">
                  <c:v>332.2</c:v>
                </c:pt>
                <c:pt idx="590">
                  <c:v>332.85</c:v>
                </c:pt>
                <c:pt idx="591">
                  <c:v>333.51</c:v>
                </c:pt>
                <c:pt idx="592">
                  <c:v>334.16</c:v>
                </c:pt>
                <c:pt idx="593">
                  <c:v>334.81</c:v>
                </c:pt>
                <c:pt idx="594">
                  <c:v>335.47</c:v>
                </c:pt>
                <c:pt idx="595">
                  <c:v>336.12</c:v>
                </c:pt>
                <c:pt idx="596">
                  <c:v>336.77</c:v>
                </c:pt>
                <c:pt idx="597">
                  <c:v>337.42</c:v>
                </c:pt>
                <c:pt idx="598">
                  <c:v>338.08</c:v>
                </c:pt>
                <c:pt idx="599">
                  <c:v>338.72</c:v>
                </c:pt>
                <c:pt idx="600">
                  <c:v>339.37</c:v>
                </c:pt>
                <c:pt idx="601">
                  <c:v>340.03</c:v>
                </c:pt>
                <c:pt idx="602">
                  <c:v>340.68</c:v>
                </c:pt>
                <c:pt idx="603">
                  <c:v>341.33</c:v>
                </c:pt>
                <c:pt idx="604">
                  <c:v>341.98</c:v>
                </c:pt>
                <c:pt idx="605">
                  <c:v>342.64</c:v>
                </c:pt>
                <c:pt idx="606">
                  <c:v>343.29</c:v>
                </c:pt>
                <c:pt idx="607">
                  <c:v>343.94</c:v>
                </c:pt>
                <c:pt idx="608">
                  <c:v>344.59</c:v>
                </c:pt>
                <c:pt idx="609">
                  <c:v>345.25</c:v>
                </c:pt>
                <c:pt idx="610">
                  <c:v>345.9</c:v>
                </c:pt>
                <c:pt idx="611">
                  <c:v>346.55</c:v>
                </c:pt>
                <c:pt idx="612">
                  <c:v>347.2</c:v>
                </c:pt>
                <c:pt idx="613">
                  <c:v>347.86</c:v>
                </c:pt>
                <c:pt idx="614">
                  <c:v>348.52</c:v>
                </c:pt>
                <c:pt idx="615">
                  <c:v>349.17</c:v>
                </c:pt>
                <c:pt idx="616">
                  <c:v>349.82</c:v>
                </c:pt>
                <c:pt idx="617">
                  <c:v>350.48</c:v>
                </c:pt>
                <c:pt idx="618">
                  <c:v>351.12</c:v>
                </c:pt>
                <c:pt idx="619">
                  <c:v>351.77</c:v>
                </c:pt>
                <c:pt idx="620">
                  <c:v>352.43</c:v>
                </c:pt>
                <c:pt idx="621">
                  <c:v>353.08</c:v>
                </c:pt>
                <c:pt idx="622">
                  <c:v>353.73</c:v>
                </c:pt>
                <c:pt idx="623">
                  <c:v>354.38</c:v>
                </c:pt>
                <c:pt idx="624">
                  <c:v>355.04</c:v>
                </c:pt>
                <c:pt idx="625">
                  <c:v>355.69</c:v>
                </c:pt>
                <c:pt idx="626">
                  <c:v>356.34</c:v>
                </c:pt>
                <c:pt idx="627">
                  <c:v>357</c:v>
                </c:pt>
                <c:pt idx="628">
                  <c:v>357.65</c:v>
                </c:pt>
                <c:pt idx="629">
                  <c:v>358.31</c:v>
                </c:pt>
                <c:pt idx="630">
                  <c:v>358.96</c:v>
                </c:pt>
                <c:pt idx="631">
                  <c:v>359.62</c:v>
                </c:pt>
                <c:pt idx="632">
                  <c:v>360.27</c:v>
                </c:pt>
                <c:pt idx="633">
                  <c:v>360.92</c:v>
                </c:pt>
                <c:pt idx="634">
                  <c:v>361.58</c:v>
                </c:pt>
                <c:pt idx="635">
                  <c:v>362.23</c:v>
                </c:pt>
                <c:pt idx="636">
                  <c:v>362.88</c:v>
                </c:pt>
                <c:pt idx="637">
                  <c:v>363.54</c:v>
                </c:pt>
                <c:pt idx="638">
                  <c:v>364.2</c:v>
                </c:pt>
                <c:pt idx="639">
                  <c:v>364.85</c:v>
                </c:pt>
                <c:pt idx="640">
                  <c:v>365.51</c:v>
                </c:pt>
                <c:pt idx="641">
                  <c:v>366.16</c:v>
                </c:pt>
                <c:pt idx="642">
                  <c:v>366.82</c:v>
                </c:pt>
                <c:pt idx="643">
                  <c:v>367.47</c:v>
                </c:pt>
                <c:pt idx="644">
                  <c:v>368.13</c:v>
                </c:pt>
                <c:pt idx="645">
                  <c:v>369.03</c:v>
                </c:pt>
                <c:pt idx="646">
                  <c:v>369.69</c:v>
                </c:pt>
                <c:pt idx="647">
                  <c:v>370.35</c:v>
                </c:pt>
                <c:pt idx="648">
                  <c:v>371.01</c:v>
                </c:pt>
                <c:pt idx="649">
                  <c:v>371.66</c:v>
                </c:pt>
                <c:pt idx="650">
                  <c:v>372.3</c:v>
                </c:pt>
                <c:pt idx="651">
                  <c:v>372.9</c:v>
                </c:pt>
                <c:pt idx="652">
                  <c:v>373.42</c:v>
                </c:pt>
                <c:pt idx="653">
                  <c:v>373.87</c:v>
                </c:pt>
                <c:pt idx="654">
                  <c:v>374.21</c:v>
                </c:pt>
                <c:pt idx="655">
                  <c:v>374.47</c:v>
                </c:pt>
                <c:pt idx="656">
                  <c:v>374.64</c:v>
                </c:pt>
                <c:pt idx="657">
                  <c:v>374.78</c:v>
                </c:pt>
                <c:pt idx="658">
                  <c:v>374.87</c:v>
                </c:pt>
                <c:pt idx="659">
                  <c:v>374.95</c:v>
                </c:pt>
                <c:pt idx="660">
                  <c:v>375.01</c:v>
                </c:pt>
                <c:pt idx="661">
                  <c:v>375.09</c:v>
                </c:pt>
                <c:pt idx="662">
                  <c:v>375.16</c:v>
                </c:pt>
                <c:pt idx="663">
                  <c:v>375.24</c:v>
                </c:pt>
                <c:pt idx="664">
                  <c:v>375.33</c:v>
                </c:pt>
                <c:pt idx="665">
                  <c:v>375.43</c:v>
                </c:pt>
                <c:pt idx="666">
                  <c:v>375.53</c:v>
                </c:pt>
                <c:pt idx="667">
                  <c:v>375.64</c:v>
                </c:pt>
                <c:pt idx="668">
                  <c:v>375.74</c:v>
                </c:pt>
                <c:pt idx="669">
                  <c:v>375.85</c:v>
                </c:pt>
                <c:pt idx="670">
                  <c:v>375.95</c:v>
                </c:pt>
                <c:pt idx="671">
                  <c:v>376.06</c:v>
                </c:pt>
                <c:pt idx="672">
                  <c:v>376.16</c:v>
                </c:pt>
                <c:pt idx="673">
                  <c:v>376.26</c:v>
                </c:pt>
                <c:pt idx="674">
                  <c:v>376.36</c:v>
                </c:pt>
                <c:pt idx="675">
                  <c:v>376.46</c:v>
                </c:pt>
                <c:pt idx="676">
                  <c:v>376.55</c:v>
                </c:pt>
                <c:pt idx="677">
                  <c:v>376.65</c:v>
                </c:pt>
                <c:pt idx="678">
                  <c:v>376.74</c:v>
                </c:pt>
                <c:pt idx="679">
                  <c:v>376.83</c:v>
                </c:pt>
                <c:pt idx="680">
                  <c:v>376.92</c:v>
                </c:pt>
                <c:pt idx="681">
                  <c:v>377</c:v>
                </c:pt>
                <c:pt idx="682">
                  <c:v>377.08</c:v>
                </c:pt>
                <c:pt idx="683">
                  <c:v>377.16</c:v>
                </c:pt>
                <c:pt idx="684">
                  <c:v>377.24</c:v>
                </c:pt>
                <c:pt idx="685">
                  <c:v>377.32</c:v>
                </c:pt>
                <c:pt idx="686">
                  <c:v>377.39</c:v>
                </c:pt>
                <c:pt idx="687">
                  <c:v>377.46</c:v>
                </c:pt>
                <c:pt idx="688">
                  <c:v>377.53</c:v>
                </c:pt>
                <c:pt idx="689">
                  <c:v>377.6</c:v>
                </c:pt>
                <c:pt idx="690">
                  <c:v>377.67</c:v>
                </c:pt>
                <c:pt idx="691">
                  <c:v>377.74</c:v>
                </c:pt>
                <c:pt idx="692">
                  <c:v>377.8</c:v>
                </c:pt>
                <c:pt idx="693">
                  <c:v>377.86</c:v>
                </c:pt>
                <c:pt idx="694">
                  <c:v>377.92</c:v>
                </c:pt>
                <c:pt idx="695">
                  <c:v>377.97</c:v>
                </c:pt>
                <c:pt idx="696">
                  <c:v>378.03</c:v>
                </c:pt>
                <c:pt idx="697">
                  <c:v>378.08</c:v>
                </c:pt>
                <c:pt idx="698">
                  <c:v>378.14</c:v>
                </c:pt>
                <c:pt idx="699">
                  <c:v>378.19</c:v>
                </c:pt>
                <c:pt idx="700">
                  <c:v>378.24</c:v>
                </c:pt>
                <c:pt idx="701">
                  <c:v>378.29</c:v>
                </c:pt>
                <c:pt idx="702">
                  <c:v>378.34</c:v>
                </c:pt>
                <c:pt idx="703">
                  <c:v>378.39</c:v>
                </c:pt>
                <c:pt idx="704">
                  <c:v>378.43</c:v>
                </c:pt>
                <c:pt idx="705">
                  <c:v>378.5</c:v>
                </c:pt>
                <c:pt idx="706">
                  <c:v>378.54</c:v>
                </c:pt>
                <c:pt idx="707">
                  <c:v>378.59</c:v>
                </c:pt>
                <c:pt idx="708">
                  <c:v>378.63</c:v>
                </c:pt>
                <c:pt idx="709">
                  <c:v>378.67</c:v>
                </c:pt>
                <c:pt idx="710">
                  <c:v>378.73</c:v>
                </c:pt>
                <c:pt idx="711">
                  <c:v>378.82</c:v>
                </c:pt>
                <c:pt idx="712">
                  <c:v>378.98</c:v>
                </c:pt>
                <c:pt idx="713">
                  <c:v>379.24</c:v>
                </c:pt>
                <c:pt idx="714">
                  <c:v>379.6</c:v>
                </c:pt>
                <c:pt idx="715">
                  <c:v>380.06</c:v>
                </c:pt>
                <c:pt idx="716">
                  <c:v>380.59</c:v>
                </c:pt>
                <c:pt idx="717">
                  <c:v>381.17</c:v>
                </c:pt>
                <c:pt idx="718">
                  <c:v>381.76</c:v>
                </c:pt>
                <c:pt idx="719">
                  <c:v>382.35</c:v>
                </c:pt>
                <c:pt idx="720">
                  <c:v>382.94</c:v>
                </c:pt>
                <c:pt idx="721">
                  <c:v>383.52</c:v>
                </c:pt>
                <c:pt idx="722">
                  <c:v>384.09</c:v>
                </c:pt>
                <c:pt idx="723">
                  <c:v>384.65</c:v>
                </c:pt>
                <c:pt idx="724">
                  <c:v>385.22</c:v>
                </c:pt>
                <c:pt idx="725">
                  <c:v>385.79</c:v>
                </c:pt>
                <c:pt idx="726">
                  <c:v>386.36</c:v>
                </c:pt>
                <c:pt idx="727">
                  <c:v>386.94</c:v>
                </c:pt>
                <c:pt idx="728">
                  <c:v>387.52</c:v>
                </c:pt>
                <c:pt idx="729">
                  <c:v>388.1</c:v>
                </c:pt>
                <c:pt idx="730">
                  <c:v>388.68</c:v>
                </c:pt>
                <c:pt idx="731">
                  <c:v>389.27</c:v>
                </c:pt>
                <c:pt idx="732">
                  <c:v>389.85</c:v>
                </c:pt>
                <c:pt idx="733">
                  <c:v>390.44</c:v>
                </c:pt>
                <c:pt idx="734">
                  <c:v>391.03</c:v>
                </c:pt>
                <c:pt idx="735">
                  <c:v>391.62</c:v>
                </c:pt>
                <c:pt idx="736">
                  <c:v>392.2</c:v>
                </c:pt>
                <c:pt idx="737">
                  <c:v>392.79</c:v>
                </c:pt>
                <c:pt idx="738">
                  <c:v>393.38</c:v>
                </c:pt>
                <c:pt idx="739">
                  <c:v>393.98</c:v>
                </c:pt>
                <c:pt idx="740">
                  <c:v>394.57</c:v>
                </c:pt>
                <c:pt idx="741">
                  <c:v>395.17</c:v>
                </c:pt>
                <c:pt idx="742">
                  <c:v>395.77</c:v>
                </c:pt>
                <c:pt idx="743">
                  <c:v>396.37</c:v>
                </c:pt>
                <c:pt idx="744">
                  <c:v>396.97</c:v>
                </c:pt>
                <c:pt idx="745">
                  <c:v>397.57</c:v>
                </c:pt>
                <c:pt idx="746">
                  <c:v>398.17</c:v>
                </c:pt>
                <c:pt idx="747">
                  <c:v>398.78</c:v>
                </c:pt>
                <c:pt idx="748">
                  <c:v>399.38</c:v>
                </c:pt>
                <c:pt idx="749">
                  <c:v>399.99</c:v>
                </c:pt>
                <c:pt idx="750">
                  <c:v>400.6</c:v>
                </c:pt>
                <c:pt idx="751">
                  <c:v>401.21</c:v>
                </c:pt>
                <c:pt idx="752">
                  <c:v>401.82</c:v>
                </c:pt>
                <c:pt idx="753">
                  <c:v>402.42</c:v>
                </c:pt>
                <c:pt idx="754">
                  <c:v>403.03</c:v>
                </c:pt>
                <c:pt idx="755">
                  <c:v>403.65</c:v>
                </c:pt>
                <c:pt idx="756">
                  <c:v>404.26</c:v>
                </c:pt>
                <c:pt idx="757">
                  <c:v>404.88</c:v>
                </c:pt>
                <c:pt idx="758">
                  <c:v>405.5</c:v>
                </c:pt>
                <c:pt idx="759">
                  <c:v>406.12</c:v>
                </c:pt>
                <c:pt idx="760">
                  <c:v>406.74</c:v>
                </c:pt>
                <c:pt idx="761">
                  <c:v>407.36</c:v>
                </c:pt>
                <c:pt idx="762">
                  <c:v>407.98</c:v>
                </c:pt>
                <c:pt idx="763">
                  <c:v>408.6</c:v>
                </c:pt>
                <c:pt idx="764">
                  <c:v>409.22</c:v>
                </c:pt>
                <c:pt idx="765">
                  <c:v>409.84</c:v>
                </c:pt>
                <c:pt idx="766">
                  <c:v>410.47</c:v>
                </c:pt>
                <c:pt idx="767">
                  <c:v>411.09</c:v>
                </c:pt>
                <c:pt idx="768">
                  <c:v>411.71</c:v>
                </c:pt>
                <c:pt idx="769">
                  <c:v>412.34</c:v>
                </c:pt>
                <c:pt idx="770">
                  <c:v>412.97</c:v>
                </c:pt>
                <c:pt idx="771">
                  <c:v>413.6</c:v>
                </c:pt>
                <c:pt idx="772">
                  <c:v>414.22</c:v>
                </c:pt>
                <c:pt idx="773">
                  <c:v>414.85</c:v>
                </c:pt>
                <c:pt idx="774">
                  <c:v>415.48</c:v>
                </c:pt>
                <c:pt idx="775">
                  <c:v>416.11</c:v>
                </c:pt>
                <c:pt idx="776">
                  <c:v>416.74</c:v>
                </c:pt>
                <c:pt idx="777">
                  <c:v>417.37</c:v>
                </c:pt>
                <c:pt idx="778">
                  <c:v>418.01</c:v>
                </c:pt>
                <c:pt idx="779">
                  <c:v>418.64</c:v>
                </c:pt>
                <c:pt idx="780">
                  <c:v>419.27</c:v>
                </c:pt>
                <c:pt idx="781">
                  <c:v>419.91</c:v>
                </c:pt>
                <c:pt idx="782">
                  <c:v>420.54</c:v>
                </c:pt>
                <c:pt idx="783">
                  <c:v>421.17</c:v>
                </c:pt>
                <c:pt idx="784">
                  <c:v>421.81</c:v>
                </c:pt>
                <c:pt idx="785">
                  <c:v>422.44</c:v>
                </c:pt>
                <c:pt idx="786">
                  <c:v>423.09</c:v>
                </c:pt>
                <c:pt idx="787">
                  <c:v>423.72</c:v>
                </c:pt>
                <c:pt idx="788">
                  <c:v>424.36</c:v>
                </c:pt>
                <c:pt idx="789">
                  <c:v>424.99</c:v>
                </c:pt>
                <c:pt idx="790">
                  <c:v>425.63</c:v>
                </c:pt>
                <c:pt idx="791">
                  <c:v>426.27</c:v>
                </c:pt>
                <c:pt idx="792">
                  <c:v>426.91</c:v>
                </c:pt>
                <c:pt idx="793">
                  <c:v>427.55</c:v>
                </c:pt>
                <c:pt idx="794">
                  <c:v>428.19</c:v>
                </c:pt>
                <c:pt idx="795">
                  <c:v>428.83</c:v>
                </c:pt>
                <c:pt idx="796">
                  <c:v>429.46</c:v>
                </c:pt>
                <c:pt idx="797">
                  <c:v>430.1</c:v>
                </c:pt>
                <c:pt idx="798">
                  <c:v>430.75</c:v>
                </c:pt>
                <c:pt idx="799">
                  <c:v>431.39</c:v>
                </c:pt>
                <c:pt idx="800">
                  <c:v>432.03</c:v>
                </c:pt>
                <c:pt idx="801">
                  <c:v>432.67</c:v>
                </c:pt>
                <c:pt idx="802">
                  <c:v>433.31</c:v>
                </c:pt>
                <c:pt idx="803">
                  <c:v>433.95</c:v>
                </c:pt>
                <c:pt idx="804">
                  <c:v>434.6</c:v>
                </c:pt>
                <c:pt idx="805">
                  <c:v>435.24</c:v>
                </c:pt>
                <c:pt idx="806">
                  <c:v>435.88</c:v>
                </c:pt>
                <c:pt idx="807">
                  <c:v>436.52</c:v>
                </c:pt>
                <c:pt idx="808">
                  <c:v>437.16</c:v>
                </c:pt>
                <c:pt idx="809">
                  <c:v>437.8</c:v>
                </c:pt>
                <c:pt idx="810">
                  <c:v>438.44</c:v>
                </c:pt>
                <c:pt idx="811">
                  <c:v>439.09</c:v>
                </c:pt>
                <c:pt idx="812">
                  <c:v>439.73</c:v>
                </c:pt>
                <c:pt idx="813">
                  <c:v>440.38</c:v>
                </c:pt>
                <c:pt idx="814">
                  <c:v>441.02</c:v>
                </c:pt>
                <c:pt idx="815">
                  <c:v>441.67</c:v>
                </c:pt>
                <c:pt idx="816">
                  <c:v>442.31</c:v>
                </c:pt>
                <c:pt idx="817">
                  <c:v>442.96</c:v>
                </c:pt>
                <c:pt idx="818">
                  <c:v>443.61</c:v>
                </c:pt>
                <c:pt idx="819">
                  <c:v>444.25</c:v>
                </c:pt>
                <c:pt idx="820">
                  <c:v>444.9</c:v>
                </c:pt>
                <c:pt idx="821">
                  <c:v>445.55</c:v>
                </c:pt>
                <c:pt idx="822">
                  <c:v>446.2</c:v>
                </c:pt>
                <c:pt idx="823">
                  <c:v>446.84</c:v>
                </c:pt>
                <c:pt idx="824">
                  <c:v>447.49</c:v>
                </c:pt>
                <c:pt idx="825">
                  <c:v>448.14</c:v>
                </c:pt>
                <c:pt idx="826">
                  <c:v>448.78</c:v>
                </c:pt>
                <c:pt idx="827">
                  <c:v>449.43</c:v>
                </c:pt>
                <c:pt idx="828">
                  <c:v>450.08</c:v>
                </c:pt>
                <c:pt idx="829">
                  <c:v>450.73</c:v>
                </c:pt>
                <c:pt idx="830">
                  <c:v>451.38</c:v>
                </c:pt>
                <c:pt idx="831">
                  <c:v>452.03</c:v>
                </c:pt>
                <c:pt idx="832">
                  <c:v>452.68</c:v>
                </c:pt>
                <c:pt idx="833">
                  <c:v>453.32</c:v>
                </c:pt>
                <c:pt idx="834">
                  <c:v>453.97</c:v>
                </c:pt>
                <c:pt idx="835">
                  <c:v>454.62</c:v>
                </c:pt>
                <c:pt idx="836">
                  <c:v>455.27</c:v>
                </c:pt>
                <c:pt idx="837">
                  <c:v>455.92</c:v>
                </c:pt>
                <c:pt idx="838">
                  <c:v>456.58</c:v>
                </c:pt>
                <c:pt idx="839">
                  <c:v>457.23</c:v>
                </c:pt>
                <c:pt idx="840">
                  <c:v>457.88</c:v>
                </c:pt>
                <c:pt idx="841">
                  <c:v>458.53</c:v>
                </c:pt>
                <c:pt idx="842">
                  <c:v>459.18</c:v>
                </c:pt>
                <c:pt idx="843">
                  <c:v>459.83</c:v>
                </c:pt>
                <c:pt idx="844">
                  <c:v>460.49</c:v>
                </c:pt>
                <c:pt idx="845">
                  <c:v>461.14</c:v>
                </c:pt>
                <c:pt idx="846">
                  <c:v>461.79</c:v>
                </c:pt>
                <c:pt idx="847">
                  <c:v>462.44</c:v>
                </c:pt>
                <c:pt idx="848">
                  <c:v>463.09</c:v>
                </c:pt>
                <c:pt idx="849">
                  <c:v>463.74</c:v>
                </c:pt>
                <c:pt idx="850">
                  <c:v>464.39</c:v>
                </c:pt>
                <c:pt idx="851">
                  <c:v>465.04</c:v>
                </c:pt>
                <c:pt idx="852">
                  <c:v>465.7</c:v>
                </c:pt>
                <c:pt idx="853">
                  <c:v>466.35</c:v>
                </c:pt>
                <c:pt idx="854">
                  <c:v>467.01</c:v>
                </c:pt>
                <c:pt idx="855">
                  <c:v>467.66</c:v>
                </c:pt>
                <c:pt idx="856">
                  <c:v>468.31</c:v>
                </c:pt>
                <c:pt idx="857">
                  <c:v>468.97</c:v>
                </c:pt>
                <c:pt idx="858">
                  <c:v>469.62</c:v>
                </c:pt>
                <c:pt idx="859">
                  <c:v>470.28</c:v>
                </c:pt>
                <c:pt idx="860">
                  <c:v>470.93</c:v>
                </c:pt>
                <c:pt idx="861">
                  <c:v>471.59</c:v>
                </c:pt>
                <c:pt idx="862">
                  <c:v>472.24</c:v>
                </c:pt>
                <c:pt idx="863">
                  <c:v>472.9</c:v>
                </c:pt>
                <c:pt idx="864">
                  <c:v>473.55</c:v>
                </c:pt>
                <c:pt idx="865">
                  <c:v>474.2</c:v>
                </c:pt>
                <c:pt idx="866">
                  <c:v>474.86</c:v>
                </c:pt>
                <c:pt idx="867">
                  <c:v>475.52</c:v>
                </c:pt>
                <c:pt idx="868">
                  <c:v>476.17</c:v>
                </c:pt>
                <c:pt idx="869">
                  <c:v>476.83</c:v>
                </c:pt>
                <c:pt idx="870">
                  <c:v>477.49</c:v>
                </c:pt>
                <c:pt idx="871">
                  <c:v>478.14</c:v>
                </c:pt>
                <c:pt idx="872">
                  <c:v>478.8</c:v>
                </c:pt>
                <c:pt idx="873">
                  <c:v>479.46</c:v>
                </c:pt>
                <c:pt idx="874">
                  <c:v>480.11</c:v>
                </c:pt>
                <c:pt idx="875">
                  <c:v>480.76</c:v>
                </c:pt>
                <c:pt idx="876">
                  <c:v>481.42</c:v>
                </c:pt>
                <c:pt idx="877">
                  <c:v>482.07</c:v>
                </c:pt>
                <c:pt idx="878">
                  <c:v>482.73</c:v>
                </c:pt>
                <c:pt idx="879">
                  <c:v>483.38</c:v>
                </c:pt>
                <c:pt idx="880">
                  <c:v>484.04</c:v>
                </c:pt>
                <c:pt idx="881">
                  <c:v>484.69</c:v>
                </c:pt>
                <c:pt idx="882">
                  <c:v>485.36</c:v>
                </c:pt>
                <c:pt idx="883">
                  <c:v>486.01</c:v>
                </c:pt>
                <c:pt idx="884">
                  <c:v>486.66</c:v>
                </c:pt>
                <c:pt idx="885">
                  <c:v>487.32</c:v>
                </c:pt>
                <c:pt idx="886">
                  <c:v>487.98</c:v>
                </c:pt>
                <c:pt idx="887">
                  <c:v>488.63</c:v>
                </c:pt>
                <c:pt idx="888">
                  <c:v>489.28</c:v>
                </c:pt>
                <c:pt idx="889">
                  <c:v>489.94</c:v>
                </c:pt>
                <c:pt idx="890">
                  <c:v>490.59</c:v>
                </c:pt>
                <c:pt idx="891">
                  <c:v>491.24</c:v>
                </c:pt>
                <c:pt idx="892">
                  <c:v>491.9</c:v>
                </c:pt>
                <c:pt idx="893">
                  <c:v>492.55</c:v>
                </c:pt>
                <c:pt idx="894">
                  <c:v>493.2</c:v>
                </c:pt>
                <c:pt idx="895">
                  <c:v>493.86</c:v>
                </c:pt>
                <c:pt idx="896">
                  <c:v>494.51</c:v>
                </c:pt>
                <c:pt idx="897">
                  <c:v>495.16</c:v>
                </c:pt>
                <c:pt idx="898">
                  <c:v>495.82</c:v>
                </c:pt>
                <c:pt idx="899">
                  <c:v>496.47</c:v>
                </c:pt>
                <c:pt idx="900">
                  <c:v>497.12</c:v>
                </c:pt>
                <c:pt idx="901">
                  <c:v>497.78</c:v>
                </c:pt>
                <c:pt idx="902">
                  <c:v>498.42</c:v>
                </c:pt>
                <c:pt idx="903">
                  <c:v>499.07</c:v>
                </c:pt>
                <c:pt idx="904">
                  <c:v>499.72</c:v>
                </c:pt>
                <c:pt idx="905">
                  <c:v>500.37</c:v>
                </c:pt>
                <c:pt idx="906">
                  <c:v>501.02</c:v>
                </c:pt>
                <c:pt idx="907">
                  <c:v>501.67</c:v>
                </c:pt>
                <c:pt idx="908">
                  <c:v>502.32</c:v>
                </c:pt>
                <c:pt idx="909">
                  <c:v>502.98</c:v>
                </c:pt>
                <c:pt idx="910">
                  <c:v>503.63</c:v>
                </c:pt>
                <c:pt idx="911">
                  <c:v>504.28</c:v>
                </c:pt>
                <c:pt idx="912">
                  <c:v>504.93</c:v>
                </c:pt>
                <c:pt idx="913">
                  <c:v>505.57</c:v>
                </c:pt>
                <c:pt idx="914">
                  <c:v>506.22</c:v>
                </c:pt>
                <c:pt idx="915">
                  <c:v>506.87</c:v>
                </c:pt>
                <c:pt idx="916">
                  <c:v>507.52</c:v>
                </c:pt>
                <c:pt idx="917">
                  <c:v>508.17</c:v>
                </c:pt>
                <c:pt idx="918">
                  <c:v>508.82</c:v>
                </c:pt>
                <c:pt idx="919">
                  <c:v>509.47</c:v>
                </c:pt>
                <c:pt idx="920">
                  <c:v>510.12</c:v>
                </c:pt>
                <c:pt idx="921">
                  <c:v>510.77</c:v>
                </c:pt>
                <c:pt idx="922">
                  <c:v>511.42</c:v>
                </c:pt>
                <c:pt idx="923">
                  <c:v>512.07000000000005</c:v>
                </c:pt>
                <c:pt idx="924">
                  <c:v>512.72</c:v>
                </c:pt>
                <c:pt idx="925">
                  <c:v>513.37</c:v>
                </c:pt>
                <c:pt idx="926">
                  <c:v>514.02</c:v>
                </c:pt>
                <c:pt idx="927">
                  <c:v>514.66999999999996</c:v>
                </c:pt>
                <c:pt idx="928">
                  <c:v>515.32000000000005</c:v>
                </c:pt>
                <c:pt idx="929">
                  <c:v>515.97</c:v>
                </c:pt>
                <c:pt idx="930">
                  <c:v>516.62</c:v>
                </c:pt>
                <c:pt idx="931">
                  <c:v>517.26</c:v>
                </c:pt>
                <c:pt idx="932">
                  <c:v>517.91</c:v>
                </c:pt>
                <c:pt idx="933">
                  <c:v>518.55999999999995</c:v>
                </c:pt>
                <c:pt idx="934">
                  <c:v>519.21</c:v>
                </c:pt>
                <c:pt idx="935">
                  <c:v>519.86</c:v>
                </c:pt>
                <c:pt idx="936">
                  <c:v>520.51</c:v>
                </c:pt>
                <c:pt idx="937">
                  <c:v>521.16</c:v>
                </c:pt>
                <c:pt idx="938">
                  <c:v>521.80999999999995</c:v>
                </c:pt>
                <c:pt idx="939">
                  <c:v>522.46</c:v>
                </c:pt>
                <c:pt idx="940">
                  <c:v>523.11</c:v>
                </c:pt>
                <c:pt idx="941">
                  <c:v>523.76</c:v>
                </c:pt>
                <c:pt idx="942">
                  <c:v>524.41</c:v>
                </c:pt>
                <c:pt idx="943">
                  <c:v>525.05999999999995</c:v>
                </c:pt>
                <c:pt idx="944">
                  <c:v>525.71</c:v>
                </c:pt>
                <c:pt idx="945">
                  <c:v>526.36</c:v>
                </c:pt>
                <c:pt idx="946">
                  <c:v>527.01</c:v>
                </c:pt>
                <c:pt idx="947">
                  <c:v>527.65</c:v>
                </c:pt>
                <c:pt idx="948">
                  <c:v>528.30999999999995</c:v>
                </c:pt>
                <c:pt idx="949">
                  <c:v>528.96</c:v>
                </c:pt>
                <c:pt idx="950">
                  <c:v>529.6</c:v>
                </c:pt>
                <c:pt idx="951">
                  <c:v>530.25</c:v>
                </c:pt>
                <c:pt idx="952">
                  <c:v>530.91</c:v>
                </c:pt>
                <c:pt idx="953">
                  <c:v>531.55999999999995</c:v>
                </c:pt>
                <c:pt idx="954">
                  <c:v>532.22</c:v>
                </c:pt>
                <c:pt idx="955">
                  <c:v>532.87</c:v>
                </c:pt>
                <c:pt idx="956">
                  <c:v>533.53</c:v>
                </c:pt>
                <c:pt idx="957">
                  <c:v>534.17999999999995</c:v>
                </c:pt>
                <c:pt idx="958">
                  <c:v>534.83000000000004</c:v>
                </c:pt>
                <c:pt idx="959">
                  <c:v>535.49</c:v>
                </c:pt>
                <c:pt idx="960">
                  <c:v>536.14</c:v>
                </c:pt>
                <c:pt idx="961">
                  <c:v>536.79999999999995</c:v>
                </c:pt>
                <c:pt idx="962">
                  <c:v>537.45000000000005</c:v>
                </c:pt>
                <c:pt idx="963">
                  <c:v>538.11</c:v>
                </c:pt>
                <c:pt idx="964">
                  <c:v>538.76</c:v>
                </c:pt>
                <c:pt idx="965">
                  <c:v>539.41</c:v>
                </c:pt>
                <c:pt idx="966">
                  <c:v>540.07000000000005</c:v>
                </c:pt>
                <c:pt idx="967">
                  <c:v>540.72</c:v>
                </c:pt>
                <c:pt idx="968">
                  <c:v>541.37</c:v>
                </c:pt>
                <c:pt idx="969">
                  <c:v>542.03</c:v>
                </c:pt>
                <c:pt idx="970">
                  <c:v>542.67999999999995</c:v>
                </c:pt>
                <c:pt idx="971">
                  <c:v>543.34</c:v>
                </c:pt>
                <c:pt idx="972">
                  <c:v>543.99</c:v>
                </c:pt>
                <c:pt idx="973">
                  <c:v>544.65</c:v>
                </c:pt>
                <c:pt idx="974">
                  <c:v>545.30999999999995</c:v>
                </c:pt>
                <c:pt idx="975">
                  <c:v>545.97</c:v>
                </c:pt>
                <c:pt idx="976">
                  <c:v>546.63</c:v>
                </c:pt>
                <c:pt idx="977">
                  <c:v>547.29</c:v>
                </c:pt>
                <c:pt idx="978">
                  <c:v>547.94000000000005</c:v>
                </c:pt>
                <c:pt idx="979">
                  <c:v>548.6</c:v>
                </c:pt>
                <c:pt idx="980">
                  <c:v>549.26</c:v>
                </c:pt>
                <c:pt idx="981">
                  <c:v>549.92999999999995</c:v>
                </c:pt>
                <c:pt idx="982">
                  <c:v>550.59</c:v>
                </c:pt>
                <c:pt idx="983">
                  <c:v>551.26</c:v>
                </c:pt>
                <c:pt idx="984">
                  <c:v>551.91999999999996</c:v>
                </c:pt>
                <c:pt idx="985">
                  <c:v>552.59</c:v>
                </c:pt>
                <c:pt idx="986">
                  <c:v>553.26</c:v>
                </c:pt>
                <c:pt idx="987">
                  <c:v>553.92999999999995</c:v>
                </c:pt>
                <c:pt idx="988">
                  <c:v>554.6</c:v>
                </c:pt>
                <c:pt idx="989">
                  <c:v>555.27</c:v>
                </c:pt>
                <c:pt idx="990">
                  <c:v>555.94000000000005</c:v>
                </c:pt>
                <c:pt idx="991">
                  <c:v>556.6</c:v>
                </c:pt>
                <c:pt idx="992">
                  <c:v>557.28</c:v>
                </c:pt>
                <c:pt idx="993">
                  <c:v>557.96</c:v>
                </c:pt>
                <c:pt idx="994">
                  <c:v>558.63</c:v>
                </c:pt>
                <c:pt idx="995">
                  <c:v>559.30999999999995</c:v>
                </c:pt>
                <c:pt idx="996">
                  <c:v>559.99</c:v>
                </c:pt>
                <c:pt idx="997">
                  <c:v>560.66999999999996</c:v>
                </c:pt>
                <c:pt idx="998">
                  <c:v>561.35</c:v>
                </c:pt>
                <c:pt idx="999">
                  <c:v>562.03</c:v>
                </c:pt>
                <c:pt idx="1000">
                  <c:v>562.71</c:v>
                </c:pt>
                <c:pt idx="1001">
                  <c:v>563.39</c:v>
                </c:pt>
                <c:pt idx="1002">
                  <c:v>564.07000000000005</c:v>
                </c:pt>
                <c:pt idx="1003">
                  <c:v>564.75</c:v>
                </c:pt>
                <c:pt idx="1004">
                  <c:v>565.42999999999995</c:v>
                </c:pt>
              </c:numCache>
            </c:numRef>
          </c:xVal>
          <c:yVal>
            <c:numRef>
              <c:f>Sheet3!$I$2:$I$1580</c:f>
              <c:numCache>
                <c:formatCode>General</c:formatCode>
                <c:ptCount val="1579"/>
                <c:pt idx="0">
                  <c:v>99.869630000000001</c:v>
                </c:pt>
                <c:pt idx="1">
                  <c:v>99.870339999999999</c:v>
                </c:pt>
                <c:pt idx="2">
                  <c:v>99.866039999999998</c:v>
                </c:pt>
                <c:pt idx="3">
                  <c:v>99.863879999999995</c:v>
                </c:pt>
                <c:pt idx="4">
                  <c:v>99.862449999999995</c:v>
                </c:pt>
                <c:pt idx="5">
                  <c:v>99.859579999999994</c:v>
                </c:pt>
                <c:pt idx="6">
                  <c:v>99.857420000000005</c:v>
                </c:pt>
                <c:pt idx="7">
                  <c:v>99.855270000000004</c:v>
                </c:pt>
                <c:pt idx="8">
                  <c:v>99.852400000000003</c:v>
                </c:pt>
                <c:pt idx="9">
                  <c:v>99.849530000000001</c:v>
                </c:pt>
                <c:pt idx="10">
                  <c:v>99.848089999999999</c:v>
                </c:pt>
                <c:pt idx="11">
                  <c:v>99.843779999999995</c:v>
                </c:pt>
                <c:pt idx="12">
                  <c:v>99.842349999999996</c:v>
                </c:pt>
                <c:pt idx="13">
                  <c:v>99.838040000000007</c:v>
                </c:pt>
                <c:pt idx="14">
                  <c:v>99.835170000000005</c:v>
                </c:pt>
                <c:pt idx="15">
                  <c:v>99.831580000000002</c:v>
                </c:pt>
                <c:pt idx="16">
                  <c:v>99.83014</c:v>
                </c:pt>
                <c:pt idx="17">
                  <c:v>99.827269999999999</c:v>
                </c:pt>
                <c:pt idx="18">
                  <c:v>99.826549999999997</c:v>
                </c:pt>
                <c:pt idx="19">
                  <c:v>99.825119999999998</c:v>
                </c:pt>
                <c:pt idx="20">
                  <c:v>99.822239999999994</c:v>
                </c:pt>
                <c:pt idx="21">
                  <c:v>99.817220000000006</c:v>
                </c:pt>
                <c:pt idx="22">
                  <c:v>99.814350000000005</c:v>
                </c:pt>
                <c:pt idx="23">
                  <c:v>99.811480000000003</c:v>
                </c:pt>
                <c:pt idx="24">
                  <c:v>99.80932</c:v>
                </c:pt>
                <c:pt idx="25">
                  <c:v>99.806449999999998</c:v>
                </c:pt>
                <c:pt idx="26">
                  <c:v>99.804299999999998</c:v>
                </c:pt>
                <c:pt idx="27">
                  <c:v>99.803579999999997</c:v>
                </c:pt>
                <c:pt idx="28">
                  <c:v>99.802139999999994</c:v>
                </c:pt>
                <c:pt idx="29">
                  <c:v>99.799989999999994</c:v>
                </c:pt>
                <c:pt idx="30">
                  <c:v>99.795680000000004</c:v>
                </c:pt>
                <c:pt idx="31">
                  <c:v>99.792090000000002</c:v>
                </c:pt>
                <c:pt idx="32">
                  <c:v>99.789940000000001</c:v>
                </c:pt>
                <c:pt idx="33">
                  <c:v>99.78707</c:v>
                </c:pt>
                <c:pt idx="34">
                  <c:v>99.784199999999998</c:v>
                </c:pt>
                <c:pt idx="35">
                  <c:v>99.779889999999995</c:v>
                </c:pt>
                <c:pt idx="36">
                  <c:v>99.776300000000006</c:v>
                </c:pt>
                <c:pt idx="37">
                  <c:v>99.777730000000005</c:v>
                </c:pt>
                <c:pt idx="38">
                  <c:v>99.774860000000004</c:v>
                </c:pt>
                <c:pt idx="39">
                  <c:v>99.769840000000002</c:v>
                </c:pt>
                <c:pt idx="40">
                  <c:v>99.766249999999999</c:v>
                </c:pt>
                <c:pt idx="41">
                  <c:v>99.764809999999997</c:v>
                </c:pt>
                <c:pt idx="42">
                  <c:v>99.763379999999998</c:v>
                </c:pt>
                <c:pt idx="43">
                  <c:v>99.761219999999994</c:v>
                </c:pt>
                <c:pt idx="44">
                  <c:v>99.758349999999993</c:v>
                </c:pt>
                <c:pt idx="45">
                  <c:v>99.754760000000005</c:v>
                </c:pt>
                <c:pt idx="46">
                  <c:v>99.752610000000004</c:v>
                </c:pt>
                <c:pt idx="47">
                  <c:v>99.752610000000004</c:v>
                </c:pt>
                <c:pt idx="48">
                  <c:v>99.749740000000003</c:v>
                </c:pt>
                <c:pt idx="49">
                  <c:v>99.74615</c:v>
                </c:pt>
                <c:pt idx="50">
                  <c:v>99.742559999999997</c:v>
                </c:pt>
                <c:pt idx="51">
                  <c:v>99.740399999999994</c:v>
                </c:pt>
                <c:pt idx="52">
                  <c:v>99.738249999999994</c:v>
                </c:pt>
                <c:pt idx="53">
                  <c:v>99.734660000000005</c:v>
                </c:pt>
                <c:pt idx="54">
                  <c:v>99.732510000000005</c:v>
                </c:pt>
                <c:pt idx="55">
                  <c:v>99.72963</c:v>
                </c:pt>
                <c:pt idx="56">
                  <c:v>99.728920000000002</c:v>
                </c:pt>
                <c:pt idx="57">
                  <c:v>99.726759999999999</c:v>
                </c:pt>
                <c:pt idx="58">
                  <c:v>99.723889999999997</c:v>
                </c:pt>
                <c:pt idx="59">
                  <c:v>99.718869999999995</c:v>
                </c:pt>
                <c:pt idx="60">
                  <c:v>99.715990000000005</c:v>
                </c:pt>
                <c:pt idx="61">
                  <c:v>99.712400000000002</c:v>
                </c:pt>
                <c:pt idx="62">
                  <c:v>99.710250000000002</c:v>
                </c:pt>
                <c:pt idx="63">
                  <c:v>99.708100000000002</c:v>
                </c:pt>
                <c:pt idx="64">
                  <c:v>99.706659999999999</c:v>
                </c:pt>
                <c:pt idx="65">
                  <c:v>99.703789999999998</c:v>
                </c:pt>
                <c:pt idx="66">
                  <c:v>99.701639999999998</c:v>
                </c:pt>
                <c:pt idx="67">
                  <c:v>99.700199999999995</c:v>
                </c:pt>
                <c:pt idx="68">
                  <c:v>99.699479999999994</c:v>
                </c:pt>
                <c:pt idx="69">
                  <c:v>99.699479999999994</c:v>
                </c:pt>
                <c:pt idx="70">
                  <c:v>99.698759999999993</c:v>
                </c:pt>
                <c:pt idx="71">
                  <c:v>99.698049999999995</c:v>
                </c:pt>
                <c:pt idx="72">
                  <c:v>99.697329999999994</c:v>
                </c:pt>
                <c:pt idx="73">
                  <c:v>99.696610000000007</c:v>
                </c:pt>
                <c:pt idx="74">
                  <c:v>99.695890000000006</c:v>
                </c:pt>
                <c:pt idx="75">
                  <c:v>99.695170000000005</c:v>
                </c:pt>
                <c:pt idx="76">
                  <c:v>99.695170000000005</c:v>
                </c:pt>
                <c:pt idx="77">
                  <c:v>99.693740000000005</c:v>
                </c:pt>
                <c:pt idx="78">
                  <c:v>99.692300000000003</c:v>
                </c:pt>
                <c:pt idx="79">
                  <c:v>99.692300000000003</c:v>
                </c:pt>
                <c:pt idx="80">
                  <c:v>99.689430000000002</c:v>
                </c:pt>
                <c:pt idx="81">
                  <c:v>99.68871</c:v>
                </c:pt>
                <c:pt idx="82">
                  <c:v>99.68656</c:v>
                </c:pt>
                <c:pt idx="83">
                  <c:v>99.68656</c:v>
                </c:pt>
                <c:pt idx="84">
                  <c:v>99.68441</c:v>
                </c:pt>
                <c:pt idx="85">
                  <c:v>99.681529999999995</c:v>
                </c:pt>
                <c:pt idx="86">
                  <c:v>99.682249999999996</c:v>
                </c:pt>
                <c:pt idx="87">
                  <c:v>99.677940000000007</c:v>
                </c:pt>
                <c:pt idx="88">
                  <c:v>99.677229999999994</c:v>
                </c:pt>
                <c:pt idx="89">
                  <c:v>99.675070000000005</c:v>
                </c:pt>
                <c:pt idx="90">
                  <c:v>99.672920000000005</c:v>
                </c:pt>
                <c:pt idx="91">
                  <c:v>99.670760000000001</c:v>
                </c:pt>
                <c:pt idx="92">
                  <c:v>99.669330000000002</c:v>
                </c:pt>
                <c:pt idx="93">
                  <c:v>99.668610000000001</c:v>
                </c:pt>
                <c:pt idx="94">
                  <c:v>99.667180000000002</c:v>
                </c:pt>
                <c:pt idx="95">
                  <c:v>99.662869999999998</c:v>
                </c:pt>
                <c:pt idx="96">
                  <c:v>99.66</c:v>
                </c:pt>
                <c:pt idx="97">
                  <c:v>99.657120000000006</c:v>
                </c:pt>
                <c:pt idx="98">
                  <c:v>99.653540000000007</c:v>
                </c:pt>
                <c:pt idx="99">
                  <c:v>99.651380000000003</c:v>
                </c:pt>
                <c:pt idx="100">
                  <c:v>99.648510000000002</c:v>
                </c:pt>
                <c:pt idx="101">
                  <c:v>99.647069999999999</c:v>
                </c:pt>
                <c:pt idx="102">
                  <c:v>99.647069999999999</c:v>
                </c:pt>
                <c:pt idx="103">
                  <c:v>99.646360000000001</c:v>
                </c:pt>
                <c:pt idx="104">
                  <c:v>99.642769999999999</c:v>
                </c:pt>
                <c:pt idx="105">
                  <c:v>99.637020000000007</c:v>
                </c:pt>
                <c:pt idx="106">
                  <c:v>99.635589999999993</c:v>
                </c:pt>
                <c:pt idx="107">
                  <c:v>99.632720000000006</c:v>
                </c:pt>
                <c:pt idx="108">
                  <c:v>99.632000000000005</c:v>
                </c:pt>
                <c:pt idx="109">
                  <c:v>99.631280000000004</c:v>
                </c:pt>
                <c:pt idx="110">
                  <c:v>99.629840000000002</c:v>
                </c:pt>
                <c:pt idx="111">
                  <c:v>99.622659999999996</c:v>
                </c:pt>
                <c:pt idx="112">
                  <c:v>99.619789999999995</c:v>
                </c:pt>
                <c:pt idx="113">
                  <c:v>99.616919999999993</c:v>
                </c:pt>
                <c:pt idx="114">
                  <c:v>99.613330000000005</c:v>
                </c:pt>
                <c:pt idx="115">
                  <c:v>99.609740000000002</c:v>
                </c:pt>
                <c:pt idx="116">
                  <c:v>99.60615</c:v>
                </c:pt>
                <c:pt idx="117">
                  <c:v>99.60615</c:v>
                </c:pt>
                <c:pt idx="118">
                  <c:v>99.603279999999998</c:v>
                </c:pt>
                <c:pt idx="119">
                  <c:v>99.602559999999997</c:v>
                </c:pt>
                <c:pt idx="120">
                  <c:v>99.600409999999997</c:v>
                </c:pt>
                <c:pt idx="121">
                  <c:v>99.596819999999994</c:v>
                </c:pt>
                <c:pt idx="122">
                  <c:v>99.593950000000007</c:v>
                </c:pt>
                <c:pt idx="123">
                  <c:v>99.590360000000004</c:v>
                </c:pt>
                <c:pt idx="124">
                  <c:v>99.586770000000001</c:v>
                </c:pt>
                <c:pt idx="125">
                  <c:v>99.581739999999996</c:v>
                </c:pt>
                <c:pt idx="126">
                  <c:v>99.575280000000006</c:v>
                </c:pt>
                <c:pt idx="127">
                  <c:v>99.573849999999993</c:v>
                </c:pt>
                <c:pt idx="128">
                  <c:v>99.570260000000005</c:v>
                </c:pt>
                <c:pt idx="129">
                  <c:v>99.567390000000003</c:v>
                </c:pt>
                <c:pt idx="130">
                  <c:v>99.569540000000003</c:v>
                </c:pt>
                <c:pt idx="131">
                  <c:v>99.565950000000001</c:v>
                </c:pt>
                <c:pt idx="132">
                  <c:v>99.562359999999998</c:v>
                </c:pt>
                <c:pt idx="133">
                  <c:v>99.557329999999993</c:v>
                </c:pt>
                <c:pt idx="134">
                  <c:v>99.551590000000004</c:v>
                </c:pt>
                <c:pt idx="135">
                  <c:v>99.550160000000005</c:v>
                </c:pt>
                <c:pt idx="136">
                  <c:v>99.54298</c:v>
                </c:pt>
                <c:pt idx="137">
                  <c:v>99.542259999999999</c:v>
                </c:pt>
                <c:pt idx="138">
                  <c:v>99.537229999999994</c:v>
                </c:pt>
                <c:pt idx="139">
                  <c:v>99.535079999999994</c:v>
                </c:pt>
                <c:pt idx="140">
                  <c:v>99.525750000000002</c:v>
                </c:pt>
                <c:pt idx="141">
                  <c:v>99.52216</c:v>
                </c:pt>
                <c:pt idx="142">
                  <c:v>99.523589999999999</c:v>
                </c:pt>
                <c:pt idx="143">
                  <c:v>99.520719999999997</c:v>
                </c:pt>
                <c:pt idx="144">
                  <c:v>99.512820000000005</c:v>
                </c:pt>
                <c:pt idx="145">
                  <c:v>99.507800000000003</c:v>
                </c:pt>
                <c:pt idx="146">
                  <c:v>99.50421</c:v>
                </c:pt>
                <c:pt idx="147">
                  <c:v>99.50421</c:v>
                </c:pt>
                <c:pt idx="148">
                  <c:v>99.497749999999996</c:v>
                </c:pt>
                <c:pt idx="149">
                  <c:v>99.494159999999994</c:v>
                </c:pt>
                <c:pt idx="150">
                  <c:v>99.491290000000006</c:v>
                </c:pt>
                <c:pt idx="151">
                  <c:v>99.488420000000005</c:v>
                </c:pt>
                <c:pt idx="152">
                  <c:v>99.484110000000001</c:v>
                </c:pt>
                <c:pt idx="153">
                  <c:v>99.474770000000007</c:v>
                </c:pt>
                <c:pt idx="154">
                  <c:v>99.471190000000007</c:v>
                </c:pt>
                <c:pt idx="155">
                  <c:v>99.470470000000006</c:v>
                </c:pt>
                <c:pt idx="156">
                  <c:v>99.462569999999999</c:v>
                </c:pt>
                <c:pt idx="157">
                  <c:v>99.457539999999995</c:v>
                </c:pt>
                <c:pt idx="158">
                  <c:v>99.454669999999993</c:v>
                </c:pt>
                <c:pt idx="159">
                  <c:v>99.454669999999993</c:v>
                </c:pt>
                <c:pt idx="160">
                  <c:v>99.446060000000003</c:v>
                </c:pt>
                <c:pt idx="161">
                  <c:v>99.445340000000002</c:v>
                </c:pt>
                <c:pt idx="162">
                  <c:v>99.438879999999997</c:v>
                </c:pt>
                <c:pt idx="163">
                  <c:v>99.432419999999993</c:v>
                </c:pt>
                <c:pt idx="164">
                  <c:v>99.425960000000003</c:v>
                </c:pt>
                <c:pt idx="165">
                  <c:v>99.425240000000002</c:v>
                </c:pt>
                <c:pt idx="166">
                  <c:v>99.42165</c:v>
                </c:pt>
                <c:pt idx="167">
                  <c:v>99.418059999999997</c:v>
                </c:pt>
                <c:pt idx="168">
                  <c:v>99.411600000000007</c:v>
                </c:pt>
                <c:pt idx="169">
                  <c:v>99.405860000000004</c:v>
                </c:pt>
                <c:pt idx="170">
                  <c:v>99.400829999999999</c:v>
                </c:pt>
                <c:pt idx="171">
                  <c:v>99.396519999999995</c:v>
                </c:pt>
                <c:pt idx="172">
                  <c:v>99.391499999999994</c:v>
                </c:pt>
                <c:pt idx="173">
                  <c:v>99.383600000000001</c:v>
                </c:pt>
                <c:pt idx="174">
                  <c:v>99.378569999999996</c:v>
                </c:pt>
                <c:pt idx="175">
                  <c:v>99.374979999999994</c:v>
                </c:pt>
                <c:pt idx="176">
                  <c:v>99.375699999999995</c:v>
                </c:pt>
                <c:pt idx="177">
                  <c:v>99.366370000000003</c:v>
                </c:pt>
                <c:pt idx="178">
                  <c:v>99.364930000000001</c:v>
                </c:pt>
                <c:pt idx="179">
                  <c:v>99.357749999999996</c:v>
                </c:pt>
                <c:pt idx="180">
                  <c:v>99.352729999999994</c:v>
                </c:pt>
                <c:pt idx="181">
                  <c:v>99.348420000000004</c:v>
                </c:pt>
                <c:pt idx="182">
                  <c:v>99.339089999999999</c:v>
                </c:pt>
                <c:pt idx="183">
                  <c:v>99.337649999999996</c:v>
                </c:pt>
                <c:pt idx="184">
                  <c:v>99.334059999999994</c:v>
                </c:pt>
                <c:pt idx="185">
                  <c:v>99.328320000000005</c:v>
                </c:pt>
                <c:pt idx="186">
                  <c:v>99.32114</c:v>
                </c:pt>
                <c:pt idx="187">
                  <c:v>99.313959999999994</c:v>
                </c:pt>
                <c:pt idx="188">
                  <c:v>99.308940000000007</c:v>
                </c:pt>
                <c:pt idx="189">
                  <c:v>99.306070000000005</c:v>
                </c:pt>
                <c:pt idx="190">
                  <c:v>99.303190000000001</c:v>
                </c:pt>
                <c:pt idx="191">
                  <c:v>99.300319999999999</c:v>
                </c:pt>
                <c:pt idx="192">
                  <c:v>99.288839999999993</c:v>
                </c:pt>
                <c:pt idx="193">
                  <c:v>99.284530000000004</c:v>
                </c:pt>
                <c:pt idx="194">
                  <c:v>99.279499999999999</c:v>
                </c:pt>
                <c:pt idx="195">
                  <c:v>99.275189999999995</c:v>
                </c:pt>
                <c:pt idx="196">
                  <c:v>99.270169999999993</c:v>
                </c:pt>
                <c:pt idx="197">
                  <c:v>99.263710000000003</c:v>
                </c:pt>
                <c:pt idx="198">
                  <c:v>99.263710000000003</c:v>
                </c:pt>
                <c:pt idx="199">
                  <c:v>99.258679999999998</c:v>
                </c:pt>
                <c:pt idx="200">
                  <c:v>99.243610000000004</c:v>
                </c:pt>
                <c:pt idx="201">
                  <c:v>99.242170000000002</c:v>
                </c:pt>
                <c:pt idx="202">
                  <c:v>99.240729999999999</c:v>
                </c:pt>
                <c:pt idx="203">
                  <c:v>99.232119999999995</c:v>
                </c:pt>
                <c:pt idx="204">
                  <c:v>99.227810000000005</c:v>
                </c:pt>
                <c:pt idx="205">
                  <c:v>99.222070000000002</c:v>
                </c:pt>
                <c:pt idx="206">
                  <c:v>99.216329999999999</c:v>
                </c:pt>
                <c:pt idx="207">
                  <c:v>99.206280000000007</c:v>
                </c:pt>
                <c:pt idx="208">
                  <c:v>99.202690000000004</c:v>
                </c:pt>
                <c:pt idx="209">
                  <c:v>99.199100000000001</c:v>
                </c:pt>
                <c:pt idx="210">
                  <c:v>99.195509999999999</c:v>
                </c:pt>
                <c:pt idx="211">
                  <c:v>99.189049999999995</c:v>
                </c:pt>
                <c:pt idx="212">
                  <c:v>99.186890000000005</c:v>
                </c:pt>
                <c:pt idx="213">
                  <c:v>99.181870000000004</c:v>
                </c:pt>
                <c:pt idx="214">
                  <c:v>99.172529999999995</c:v>
                </c:pt>
                <c:pt idx="215">
                  <c:v>99.168940000000006</c:v>
                </c:pt>
                <c:pt idx="216">
                  <c:v>99.166070000000005</c:v>
                </c:pt>
                <c:pt idx="217">
                  <c:v>99.156739999999999</c:v>
                </c:pt>
                <c:pt idx="218">
                  <c:v>99.150999999999996</c:v>
                </c:pt>
                <c:pt idx="219">
                  <c:v>99.147409999999994</c:v>
                </c:pt>
                <c:pt idx="220">
                  <c:v>99.143100000000004</c:v>
                </c:pt>
                <c:pt idx="221">
                  <c:v>99.135919999999999</c:v>
                </c:pt>
                <c:pt idx="222">
                  <c:v>99.131609999999995</c:v>
                </c:pt>
                <c:pt idx="223">
                  <c:v>99.125870000000006</c:v>
                </c:pt>
                <c:pt idx="224">
                  <c:v>99.123000000000005</c:v>
                </c:pt>
                <c:pt idx="225">
                  <c:v>99.11797</c:v>
                </c:pt>
                <c:pt idx="226">
                  <c:v>99.110069999999993</c:v>
                </c:pt>
                <c:pt idx="227">
                  <c:v>99.104330000000004</c:v>
                </c:pt>
                <c:pt idx="228">
                  <c:v>99.101460000000003</c:v>
                </c:pt>
                <c:pt idx="229">
                  <c:v>99.09572</c:v>
                </c:pt>
                <c:pt idx="230">
                  <c:v>99.091409999999996</c:v>
                </c:pt>
                <c:pt idx="231">
                  <c:v>99.083510000000004</c:v>
                </c:pt>
                <c:pt idx="232">
                  <c:v>99.081360000000004</c:v>
                </c:pt>
                <c:pt idx="233">
                  <c:v>99.072029999999998</c:v>
                </c:pt>
                <c:pt idx="234">
                  <c:v>99.062690000000003</c:v>
                </c:pt>
                <c:pt idx="235">
                  <c:v>99.057670000000002</c:v>
                </c:pt>
                <c:pt idx="236">
                  <c:v>99.054079999999999</c:v>
                </c:pt>
                <c:pt idx="237">
                  <c:v>99.048330000000007</c:v>
                </c:pt>
                <c:pt idx="238">
                  <c:v>99.043310000000005</c:v>
                </c:pt>
                <c:pt idx="239">
                  <c:v>99.03828</c:v>
                </c:pt>
                <c:pt idx="240">
                  <c:v>99.03613</c:v>
                </c:pt>
                <c:pt idx="241">
                  <c:v>99.033259999999999</c:v>
                </c:pt>
                <c:pt idx="242">
                  <c:v>99.023929999999993</c:v>
                </c:pt>
                <c:pt idx="243">
                  <c:v>99.023210000000006</c:v>
                </c:pt>
                <c:pt idx="244">
                  <c:v>99.013869999999997</c:v>
                </c:pt>
                <c:pt idx="245">
                  <c:v>99.010999999999996</c:v>
                </c:pt>
                <c:pt idx="246">
                  <c:v>99.004540000000006</c:v>
                </c:pt>
                <c:pt idx="247">
                  <c:v>99.000950000000003</c:v>
                </c:pt>
                <c:pt idx="248">
                  <c:v>98.990899999999996</c:v>
                </c:pt>
                <c:pt idx="249">
                  <c:v>98.986590000000007</c:v>
                </c:pt>
                <c:pt idx="250">
                  <c:v>98.983000000000004</c:v>
                </c:pt>
                <c:pt idx="251">
                  <c:v>98.982290000000006</c:v>
                </c:pt>
                <c:pt idx="252">
                  <c:v>98.971519999999998</c:v>
                </c:pt>
                <c:pt idx="253">
                  <c:v>98.965770000000006</c:v>
                </c:pt>
                <c:pt idx="254">
                  <c:v>98.964340000000007</c:v>
                </c:pt>
                <c:pt idx="255">
                  <c:v>98.960030000000003</c:v>
                </c:pt>
                <c:pt idx="256">
                  <c:v>98.95429</c:v>
                </c:pt>
                <c:pt idx="257">
                  <c:v>98.947829999999996</c:v>
                </c:pt>
                <c:pt idx="258">
                  <c:v>98.942800000000005</c:v>
                </c:pt>
                <c:pt idx="259">
                  <c:v>98.937060000000002</c:v>
                </c:pt>
                <c:pt idx="260">
                  <c:v>98.931309999999996</c:v>
                </c:pt>
                <c:pt idx="261">
                  <c:v>98.929159999999996</c:v>
                </c:pt>
                <c:pt idx="262">
                  <c:v>98.921260000000004</c:v>
                </c:pt>
                <c:pt idx="263">
                  <c:v>98.916240000000002</c:v>
                </c:pt>
                <c:pt idx="264">
                  <c:v>98.916240000000002</c:v>
                </c:pt>
                <c:pt idx="265">
                  <c:v>98.909059999999997</c:v>
                </c:pt>
                <c:pt idx="266">
                  <c:v>98.899010000000004</c:v>
                </c:pt>
                <c:pt idx="267">
                  <c:v>98.898290000000003</c:v>
                </c:pt>
                <c:pt idx="268">
                  <c:v>98.893259999999998</c:v>
                </c:pt>
                <c:pt idx="269">
                  <c:v>98.887519999999995</c:v>
                </c:pt>
                <c:pt idx="270">
                  <c:v>98.882499999999993</c:v>
                </c:pt>
                <c:pt idx="271">
                  <c:v>98.875320000000002</c:v>
                </c:pt>
                <c:pt idx="272">
                  <c:v>98.873159999999999</c:v>
                </c:pt>
                <c:pt idx="273">
                  <c:v>98.866699999999994</c:v>
                </c:pt>
                <c:pt idx="274">
                  <c:v>98.860960000000006</c:v>
                </c:pt>
                <c:pt idx="275">
                  <c:v>98.855220000000003</c:v>
                </c:pt>
                <c:pt idx="276">
                  <c:v>98.848749999999995</c:v>
                </c:pt>
                <c:pt idx="277">
                  <c:v>98.847319999999996</c:v>
                </c:pt>
                <c:pt idx="278">
                  <c:v>98.843010000000007</c:v>
                </c:pt>
                <c:pt idx="279">
                  <c:v>98.838700000000003</c:v>
                </c:pt>
                <c:pt idx="280">
                  <c:v>98.830089999999998</c:v>
                </c:pt>
                <c:pt idx="281">
                  <c:v>98.827219999999997</c:v>
                </c:pt>
                <c:pt idx="282">
                  <c:v>98.821470000000005</c:v>
                </c:pt>
                <c:pt idx="283">
                  <c:v>98.815010000000001</c:v>
                </c:pt>
                <c:pt idx="284">
                  <c:v>98.812860000000001</c:v>
                </c:pt>
                <c:pt idx="285">
                  <c:v>98.804239999999993</c:v>
                </c:pt>
                <c:pt idx="286">
                  <c:v>98.799220000000005</c:v>
                </c:pt>
                <c:pt idx="287">
                  <c:v>98.799220000000005</c:v>
                </c:pt>
                <c:pt idx="288">
                  <c:v>98.79204</c:v>
                </c:pt>
                <c:pt idx="289">
                  <c:v>98.787729999999996</c:v>
                </c:pt>
                <c:pt idx="290">
                  <c:v>98.779120000000006</c:v>
                </c:pt>
                <c:pt idx="291">
                  <c:v>98.774090000000001</c:v>
                </c:pt>
                <c:pt idx="292">
                  <c:v>98.769779999999997</c:v>
                </c:pt>
                <c:pt idx="293">
                  <c:v>98.764039999999994</c:v>
                </c:pt>
                <c:pt idx="294">
                  <c:v>98.756860000000003</c:v>
                </c:pt>
                <c:pt idx="295">
                  <c:v>98.75112</c:v>
                </c:pt>
                <c:pt idx="296">
                  <c:v>98.751840000000001</c:v>
                </c:pt>
                <c:pt idx="297">
                  <c:v>98.738910000000004</c:v>
                </c:pt>
                <c:pt idx="298">
                  <c:v>98.735320000000002</c:v>
                </c:pt>
                <c:pt idx="299">
                  <c:v>98.727429999999998</c:v>
                </c:pt>
                <c:pt idx="300">
                  <c:v>98.725989999999996</c:v>
                </c:pt>
                <c:pt idx="301">
                  <c:v>98.718090000000004</c:v>
                </c:pt>
                <c:pt idx="302">
                  <c:v>98.712350000000001</c:v>
                </c:pt>
                <c:pt idx="303">
                  <c:v>98.71163</c:v>
                </c:pt>
                <c:pt idx="304">
                  <c:v>98.702299999999994</c:v>
                </c:pt>
                <c:pt idx="305">
                  <c:v>98.699430000000007</c:v>
                </c:pt>
                <c:pt idx="306">
                  <c:v>98.687939999999998</c:v>
                </c:pt>
                <c:pt idx="307">
                  <c:v>98.686509999999998</c:v>
                </c:pt>
                <c:pt idx="308">
                  <c:v>98.682199999999995</c:v>
                </c:pt>
                <c:pt idx="309">
                  <c:v>98.676460000000006</c:v>
                </c:pt>
                <c:pt idx="310">
                  <c:v>98.675020000000004</c:v>
                </c:pt>
                <c:pt idx="311">
                  <c:v>98.669280000000001</c:v>
                </c:pt>
                <c:pt idx="312">
                  <c:v>98.662809999999993</c:v>
                </c:pt>
                <c:pt idx="313">
                  <c:v>98.659229999999994</c:v>
                </c:pt>
                <c:pt idx="314">
                  <c:v>98.654920000000004</c:v>
                </c:pt>
                <c:pt idx="315">
                  <c:v>98.652050000000003</c:v>
                </c:pt>
                <c:pt idx="316">
                  <c:v>98.644869999999997</c:v>
                </c:pt>
                <c:pt idx="317">
                  <c:v>98.641279999999995</c:v>
                </c:pt>
                <c:pt idx="318">
                  <c:v>98.637690000000006</c:v>
                </c:pt>
                <c:pt idx="319">
                  <c:v>98.631230000000002</c:v>
                </c:pt>
                <c:pt idx="320">
                  <c:v>98.625479999999996</c:v>
                </c:pt>
                <c:pt idx="321">
                  <c:v>98.621179999999995</c:v>
                </c:pt>
                <c:pt idx="322">
                  <c:v>98.617590000000007</c:v>
                </c:pt>
                <c:pt idx="323">
                  <c:v>98.615430000000003</c:v>
                </c:pt>
                <c:pt idx="324">
                  <c:v>98.608249999999998</c:v>
                </c:pt>
                <c:pt idx="325">
                  <c:v>98.603949999999998</c:v>
                </c:pt>
                <c:pt idx="326">
                  <c:v>98.599639999999994</c:v>
                </c:pt>
                <c:pt idx="327">
                  <c:v>98.596050000000005</c:v>
                </c:pt>
                <c:pt idx="328">
                  <c:v>98.594610000000003</c:v>
                </c:pt>
                <c:pt idx="329">
                  <c:v>98.589590000000001</c:v>
                </c:pt>
                <c:pt idx="330">
                  <c:v>98.585999999999999</c:v>
                </c:pt>
                <c:pt idx="331">
                  <c:v>98.582409999999996</c:v>
                </c:pt>
                <c:pt idx="332">
                  <c:v>98.577380000000005</c:v>
                </c:pt>
                <c:pt idx="333">
                  <c:v>98.573790000000002</c:v>
                </c:pt>
                <c:pt idx="334">
                  <c:v>98.570920000000001</c:v>
                </c:pt>
                <c:pt idx="335">
                  <c:v>98.568770000000001</c:v>
                </c:pt>
                <c:pt idx="336">
                  <c:v>98.560149999999993</c:v>
                </c:pt>
                <c:pt idx="337">
                  <c:v>98.558719999999994</c:v>
                </c:pt>
                <c:pt idx="338">
                  <c:v>98.556560000000005</c:v>
                </c:pt>
                <c:pt idx="339">
                  <c:v>98.553690000000003</c:v>
                </c:pt>
                <c:pt idx="340">
                  <c:v>98.551540000000003</c:v>
                </c:pt>
                <c:pt idx="341">
                  <c:v>98.545789999999997</c:v>
                </c:pt>
                <c:pt idx="342">
                  <c:v>98.540769999999995</c:v>
                </c:pt>
                <c:pt idx="343">
                  <c:v>98.533590000000004</c:v>
                </c:pt>
                <c:pt idx="344">
                  <c:v>98.532150000000001</c:v>
                </c:pt>
                <c:pt idx="345">
                  <c:v>98.531440000000003</c:v>
                </c:pt>
                <c:pt idx="346">
                  <c:v>98.52713</c:v>
                </c:pt>
                <c:pt idx="347">
                  <c:v>98.524259999999998</c:v>
                </c:pt>
                <c:pt idx="348">
                  <c:v>98.521389999999997</c:v>
                </c:pt>
                <c:pt idx="349">
                  <c:v>98.517080000000007</c:v>
                </c:pt>
                <c:pt idx="350">
                  <c:v>98.511340000000004</c:v>
                </c:pt>
                <c:pt idx="351">
                  <c:v>98.508459999999999</c:v>
                </c:pt>
                <c:pt idx="352">
                  <c:v>98.504869999999997</c:v>
                </c:pt>
                <c:pt idx="353">
                  <c:v>98.504159999999999</c:v>
                </c:pt>
                <c:pt idx="354">
                  <c:v>98.499849999999995</c:v>
                </c:pt>
                <c:pt idx="355">
                  <c:v>98.499129999999994</c:v>
                </c:pt>
                <c:pt idx="356">
                  <c:v>98.499129999999994</c:v>
                </c:pt>
                <c:pt idx="357">
                  <c:v>98.498410000000007</c:v>
                </c:pt>
                <c:pt idx="358">
                  <c:v>98.495540000000005</c:v>
                </c:pt>
                <c:pt idx="359">
                  <c:v>98.494820000000004</c:v>
                </c:pt>
                <c:pt idx="360">
                  <c:v>98.493390000000005</c:v>
                </c:pt>
                <c:pt idx="361">
                  <c:v>98.490520000000004</c:v>
                </c:pt>
                <c:pt idx="362">
                  <c:v>98.487639999999999</c:v>
                </c:pt>
                <c:pt idx="363">
                  <c:v>98.485489999999999</c:v>
                </c:pt>
                <c:pt idx="364">
                  <c:v>98.483339999999998</c:v>
                </c:pt>
                <c:pt idx="365">
                  <c:v>98.479749999999996</c:v>
                </c:pt>
                <c:pt idx="366">
                  <c:v>98.479029999999995</c:v>
                </c:pt>
                <c:pt idx="367">
                  <c:v>98.474000000000004</c:v>
                </c:pt>
                <c:pt idx="368">
                  <c:v>98.472570000000005</c:v>
                </c:pt>
                <c:pt idx="369">
                  <c:v>98.472570000000005</c:v>
                </c:pt>
                <c:pt idx="370">
                  <c:v>98.468260000000001</c:v>
                </c:pt>
                <c:pt idx="371">
                  <c:v>98.465389999999999</c:v>
                </c:pt>
                <c:pt idx="372">
                  <c:v>98.462519999999998</c:v>
                </c:pt>
                <c:pt idx="373">
                  <c:v>98.459649999999996</c:v>
                </c:pt>
                <c:pt idx="374">
                  <c:v>98.456770000000006</c:v>
                </c:pt>
                <c:pt idx="375">
                  <c:v>98.455340000000007</c:v>
                </c:pt>
                <c:pt idx="376">
                  <c:v>98.452470000000005</c:v>
                </c:pt>
                <c:pt idx="377">
                  <c:v>98.450310000000002</c:v>
                </c:pt>
                <c:pt idx="378">
                  <c:v>98.448160000000001</c:v>
                </c:pt>
                <c:pt idx="379">
                  <c:v>98.44529</c:v>
                </c:pt>
                <c:pt idx="380">
                  <c:v>98.440259999999995</c:v>
                </c:pt>
                <c:pt idx="381">
                  <c:v>98.439539999999994</c:v>
                </c:pt>
                <c:pt idx="382">
                  <c:v>98.435239999999993</c:v>
                </c:pt>
                <c:pt idx="383">
                  <c:v>98.435239999999993</c:v>
                </c:pt>
                <c:pt idx="384">
                  <c:v>98.431650000000005</c:v>
                </c:pt>
                <c:pt idx="385">
                  <c:v>98.427340000000001</c:v>
                </c:pt>
                <c:pt idx="386">
                  <c:v>98.42662</c:v>
                </c:pt>
                <c:pt idx="387">
                  <c:v>98.422309999999996</c:v>
                </c:pt>
                <c:pt idx="388">
                  <c:v>98.420159999999996</c:v>
                </c:pt>
                <c:pt idx="389">
                  <c:v>98.418719999999993</c:v>
                </c:pt>
                <c:pt idx="390">
                  <c:v>98.416569999999993</c:v>
                </c:pt>
                <c:pt idx="391">
                  <c:v>98.412980000000005</c:v>
                </c:pt>
                <c:pt idx="392">
                  <c:v>98.407240000000002</c:v>
                </c:pt>
                <c:pt idx="393">
                  <c:v>98.402929999999998</c:v>
                </c:pt>
                <c:pt idx="394">
                  <c:v>98.399339999999995</c:v>
                </c:pt>
                <c:pt idx="395">
                  <c:v>98.397900000000007</c:v>
                </c:pt>
                <c:pt idx="396">
                  <c:v>98.395750000000007</c:v>
                </c:pt>
                <c:pt idx="397">
                  <c:v>98.392880000000005</c:v>
                </c:pt>
                <c:pt idx="398">
                  <c:v>98.388570000000001</c:v>
                </c:pt>
                <c:pt idx="399">
                  <c:v>98.384259999999998</c:v>
                </c:pt>
                <c:pt idx="400">
                  <c:v>98.384259999999998</c:v>
                </c:pt>
                <c:pt idx="401">
                  <c:v>98.379959999999997</c:v>
                </c:pt>
                <c:pt idx="402">
                  <c:v>98.377089999999995</c:v>
                </c:pt>
                <c:pt idx="403">
                  <c:v>98.372060000000005</c:v>
                </c:pt>
                <c:pt idx="404">
                  <c:v>98.367750000000001</c:v>
                </c:pt>
                <c:pt idx="405">
                  <c:v>98.364159999999998</c:v>
                </c:pt>
                <c:pt idx="406">
                  <c:v>98.361289999999997</c:v>
                </c:pt>
                <c:pt idx="407">
                  <c:v>98.359859999999998</c:v>
                </c:pt>
                <c:pt idx="408">
                  <c:v>98.358419999999995</c:v>
                </c:pt>
                <c:pt idx="409">
                  <c:v>98.351240000000004</c:v>
                </c:pt>
                <c:pt idx="410">
                  <c:v>98.34693</c:v>
                </c:pt>
                <c:pt idx="411">
                  <c:v>98.34263</c:v>
                </c:pt>
                <c:pt idx="412">
                  <c:v>98.336160000000007</c:v>
                </c:pt>
                <c:pt idx="413">
                  <c:v>98.332570000000004</c:v>
                </c:pt>
                <c:pt idx="414">
                  <c:v>98.333290000000005</c:v>
                </c:pt>
                <c:pt idx="415">
                  <c:v>98.328270000000003</c:v>
                </c:pt>
                <c:pt idx="416">
                  <c:v>98.322519999999997</c:v>
                </c:pt>
                <c:pt idx="417">
                  <c:v>98.318219999999997</c:v>
                </c:pt>
                <c:pt idx="418">
                  <c:v>98.313190000000006</c:v>
                </c:pt>
                <c:pt idx="419">
                  <c:v>98.311040000000006</c:v>
                </c:pt>
                <c:pt idx="420">
                  <c:v>98.300269999999998</c:v>
                </c:pt>
                <c:pt idx="421">
                  <c:v>98.298109999999994</c:v>
                </c:pt>
                <c:pt idx="422">
                  <c:v>98.297399999999996</c:v>
                </c:pt>
                <c:pt idx="423">
                  <c:v>98.293090000000007</c:v>
                </c:pt>
                <c:pt idx="424">
                  <c:v>98.290940000000006</c:v>
                </c:pt>
                <c:pt idx="425">
                  <c:v>98.280879999999996</c:v>
                </c:pt>
                <c:pt idx="426">
                  <c:v>98.278729999999996</c:v>
                </c:pt>
                <c:pt idx="427">
                  <c:v>98.272989999999993</c:v>
                </c:pt>
                <c:pt idx="428">
                  <c:v>98.267960000000002</c:v>
                </c:pt>
                <c:pt idx="429">
                  <c:v>98.26437</c:v>
                </c:pt>
                <c:pt idx="430">
                  <c:v>98.256479999999996</c:v>
                </c:pt>
                <c:pt idx="431">
                  <c:v>98.252170000000007</c:v>
                </c:pt>
                <c:pt idx="432">
                  <c:v>98.24427</c:v>
                </c:pt>
                <c:pt idx="433">
                  <c:v>98.239959999999996</c:v>
                </c:pt>
                <c:pt idx="434">
                  <c:v>98.236369999999994</c:v>
                </c:pt>
                <c:pt idx="435">
                  <c:v>98.233500000000006</c:v>
                </c:pt>
                <c:pt idx="436">
                  <c:v>98.22345</c:v>
                </c:pt>
                <c:pt idx="437">
                  <c:v>98.220579999999998</c:v>
                </c:pt>
                <c:pt idx="438">
                  <c:v>98.216989999999996</c:v>
                </c:pt>
                <c:pt idx="439">
                  <c:v>98.201909999999998</c:v>
                </c:pt>
                <c:pt idx="440">
                  <c:v>98.204070000000002</c:v>
                </c:pt>
                <c:pt idx="441">
                  <c:v>98.198319999999995</c:v>
                </c:pt>
                <c:pt idx="442">
                  <c:v>98.187560000000005</c:v>
                </c:pt>
                <c:pt idx="443">
                  <c:v>98.181809999999999</c:v>
                </c:pt>
                <c:pt idx="444">
                  <c:v>98.174629999999993</c:v>
                </c:pt>
                <c:pt idx="445">
                  <c:v>98.171040000000005</c:v>
                </c:pt>
                <c:pt idx="446">
                  <c:v>98.157399999999996</c:v>
                </c:pt>
                <c:pt idx="447">
                  <c:v>98.153099999999995</c:v>
                </c:pt>
                <c:pt idx="448">
                  <c:v>98.148070000000004</c:v>
                </c:pt>
                <c:pt idx="449">
                  <c:v>98.138739999999999</c:v>
                </c:pt>
                <c:pt idx="450">
                  <c:v>98.134429999999995</c:v>
                </c:pt>
                <c:pt idx="451">
                  <c:v>98.126530000000002</c:v>
                </c:pt>
                <c:pt idx="452">
                  <c:v>98.117199999999997</c:v>
                </c:pt>
                <c:pt idx="453">
                  <c:v>98.107150000000004</c:v>
                </c:pt>
                <c:pt idx="454">
                  <c:v>98.105000000000004</c:v>
                </c:pt>
                <c:pt idx="455">
                  <c:v>98.096379999999996</c:v>
                </c:pt>
                <c:pt idx="456">
                  <c:v>98.083460000000002</c:v>
                </c:pt>
                <c:pt idx="457">
                  <c:v>98.076999999999998</c:v>
                </c:pt>
                <c:pt idx="458">
                  <c:v>98.066230000000004</c:v>
                </c:pt>
                <c:pt idx="459">
                  <c:v>98.054019999999994</c:v>
                </c:pt>
                <c:pt idx="460">
                  <c:v>98.047560000000004</c:v>
                </c:pt>
                <c:pt idx="461">
                  <c:v>98.037509999999997</c:v>
                </c:pt>
                <c:pt idx="462">
                  <c:v>98.030330000000006</c:v>
                </c:pt>
                <c:pt idx="463">
                  <c:v>98.011669999999995</c:v>
                </c:pt>
                <c:pt idx="464">
                  <c:v>98.007360000000006</c:v>
                </c:pt>
                <c:pt idx="465">
                  <c:v>97.990849999999995</c:v>
                </c:pt>
                <c:pt idx="466">
                  <c:v>97.985820000000004</c:v>
                </c:pt>
                <c:pt idx="467">
                  <c:v>97.968590000000006</c:v>
                </c:pt>
                <c:pt idx="468">
                  <c:v>97.958539999999999</c:v>
                </c:pt>
                <c:pt idx="469">
                  <c:v>97.947770000000006</c:v>
                </c:pt>
                <c:pt idx="470">
                  <c:v>97.93629</c:v>
                </c:pt>
                <c:pt idx="471">
                  <c:v>97.91977</c:v>
                </c:pt>
                <c:pt idx="472">
                  <c:v>97.907570000000007</c:v>
                </c:pt>
                <c:pt idx="473">
                  <c:v>97.893929999999997</c:v>
                </c:pt>
                <c:pt idx="474">
                  <c:v>97.87885</c:v>
                </c:pt>
                <c:pt idx="475">
                  <c:v>97.867369999999994</c:v>
                </c:pt>
                <c:pt idx="476">
                  <c:v>97.858750000000001</c:v>
                </c:pt>
                <c:pt idx="477">
                  <c:v>97.842240000000004</c:v>
                </c:pt>
                <c:pt idx="478">
                  <c:v>97.825729999999993</c:v>
                </c:pt>
                <c:pt idx="479">
                  <c:v>97.809219999999996</c:v>
                </c:pt>
                <c:pt idx="480">
                  <c:v>97.801320000000004</c:v>
                </c:pt>
                <c:pt idx="481">
                  <c:v>97.782650000000004</c:v>
                </c:pt>
                <c:pt idx="482">
                  <c:v>97.764709999999994</c:v>
                </c:pt>
                <c:pt idx="483">
                  <c:v>97.755369999999999</c:v>
                </c:pt>
                <c:pt idx="484">
                  <c:v>97.735990000000001</c:v>
                </c:pt>
                <c:pt idx="485">
                  <c:v>97.718040000000002</c:v>
                </c:pt>
                <c:pt idx="486">
                  <c:v>97.697940000000003</c:v>
                </c:pt>
                <c:pt idx="487">
                  <c:v>97.677840000000003</c:v>
                </c:pt>
                <c:pt idx="488">
                  <c:v>97.657740000000004</c:v>
                </c:pt>
                <c:pt idx="489">
                  <c:v>97.645529999999994</c:v>
                </c:pt>
                <c:pt idx="490">
                  <c:v>97.624709999999993</c:v>
                </c:pt>
                <c:pt idx="491">
                  <c:v>97.596710000000002</c:v>
                </c:pt>
                <c:pt idx="492">
                  <c:v>97.589529999999996</c:v>
                </c:pt>
                <c:pt idx="493">
                  <c:v>97.565839999999994</c:v>
                </c:pt>
                <c:pt idx="494">
                  <c:v>97.545739999999995</c:v>
                </c:pt>
                <c:pt idx="495">
                  <c:v>97.523489999999995</c:v>
                </c:pt>
                <c:pt idx="496">
                  <c:v>97.502669999999995</c:v>
                </c:pt>
                <c:pt idx="497">
                  <c:v>97.494050000000001</c:v>
                </c:pt>
                <c:pt idx="498">
                  <c:v>97.462459999999993</c:v>
                </c:pt>
                <c:pt idx="499">
                  <c:v>97.438770000000005</c:v>
                </c:pt>
                <c:pt idx="500">
                  <c:v>97.422259999999994</c:v>
                </c:pt>
                <c:pt idx="501">
                  <c:v>97.395700000000005</c:v>
                </c:pt>
                <c:pt idx="502">
                  <c:v>97.378469999999993</c:v>
                </c:pt>
                <c:pt idx="503">
                  <c:v>97.348320000000001</c:v>
                </c:pt>
                <c:pt idx="504">
                  <c:v>97.325339999999997</c:v>
                </c:pt>
                <c:pt idx="505">
                  <c:v>97.300219999999996</c:v>
                </c:pt>
                <c:pt idx="506">
                  <c:v>97.280829999999995</c:v>
                </c:pt>
                <c:pt idx="507">
                  <c:v>97.254270000000005</c:v>
                </c:pt>
                <c:pt idx="508">
                  <c:v>97.222679999999997</c:v>
                </c:pt>
                <c:pt idx="509">
                  <c:v>97.210480000000004</c:v>
                </c:pt>
                <c:pt idx="510">
                  <c:v>97.188940000000002</c:v>
                </c:pt>
                <c:pt idx="511">
                  <c:v>97.161659999999998</c:v>
                </c:pt>
                <c:pt idx="512">
                  <c:v>97.134379999999993</c:v>
                </c:pt>
                <c:pt idx="513">
                  <c:v>97.111400000000003</c:v>
                </c:pt>
                <c:pt idx="514">
                  <c:v>97.090580000000003</c:v>
                </c:pt>
                <c:pt idx="515">
                  <c:v>97.066180000000003</c:v>
                </c:pt>
                <c:pt idx="516">
                  <c:v>97.046790000000001</c:v>
                </c:pt>
                <c:pt idx="517">
                  <c:v>97.024540000000002</c:v>
                </c:pt>
                <c:pt idx="518">
                  <c:v>97.00085</c:v>
                </c:pt>
                <c:pt idx="519">
                  <c:v>96.983620000000002</c:v>
                </c:pt>
                <c:pt idx="520">
                  <c:v>96.957049999999995</c:v>
                </c:pt>
                <c:pt idx="521">
                  <c:v>96.934799999999996</c:v>
                </c:pt>
                <c:pt idx="522">
                  <c:v>96.908950000000004</c:v>
                </c:pt>
                <c:pt idx="523">
                  <c:v>96.883830000000003</c:v>
                </c:pt>
                <c:pt idx="524">
                  <c:v>96.858699999999999</c:v>
                </c:pt>
                <c:pt idx="525">
                  <c:v>96.844340000000003</c:v>
                </c:pt>
                <c:pt idx="526">
                  <c:v>96.820650000000001</c:v>
                </c:pt>
                <c:pt idx="527">
                  <c:v>96.799109999999999</c:v>
                </c:pt>
                <c:pt idx="528">
                  <c:v>96.782600000000002</c:v>
                </c:pt>
                <c:pt idx="529">
                  <c:v>96.757469999999998</c:v>
                </c:pt>
                <c:pt idx="530">
                  <c:v>96.741680000000002</c:v>
                </c:pt>
                <c:pt idx="531">
                  <c:v>96.720860000000002</c:v>
                </c:pt>
                <c:pt idx="532">
                  <c:v>96.696449999999999</c:v>
                </c:pt>
                <c:pt idx="533">
                  <c:v>96.672759999999997</c:v>
                </c:pt>
                <c:pt idx="534">
                  <c:v>96.659120000000001</c:v>
                </c:pt>
                <c:pt idx="535">
                  <c:v>96.633989999999997</c:v>
                </c:pt>
                <c:pt idx="536">
                  <c:v>96.61748</c:v>
                </c:pt>
                <c:pt idx="537">
                  <c:v>96.598100000000002</c:v>
                </c:pt>
                <c:pt idx="538">
                  <c:v>96.57441</c:v>
                </c:pt>
                <c:pt idx="539">
                  <c:v>96.551429999999996</c:v>
                </c:pt>
                <c:pt idx="540">
                  <c:v>96.532049999999998</c:v>
                </c:pt>
                <c:pt idx="541">
                  <c:v>96.506200000000007</c:v>
                </c:pt>
                <c:pt idx="542">
                  <c:v>96.488259999999997</c:v>
                </c:pt>
                <c:pt idx="543">
                  <c:v>96.465280000000007</c:v>
                </c:pt>
                <c:pt idx="544">
                  <c:v>96.445899999999995</c:v>
                </c:pt>
                <c:pt idx="545">
                  <c:v>96.427949999999996</c:v>
                </c:pt>
                <c:pt idx="546">
                  <c:v>96.409289999999999</c:v>
                </c:pt>
                <c:pt idx="547">
                  <c:v>96.384879999999995</c:v>
                </c:pt>
                <c:pt idx="548">
                  <c:v>96.364059999999995</c:v>
                </c:pt>
                <c:pt idx="549">
                  <c:v>96.347539999999995</c:v>
                </c:pt>
                <c:pt idx="550">
                  <c:v>96.320260000000005</c:v>
                </c:pt>
                <c:pt idx="551">
                  <c:v>96.3095</c:v>
                </c:pt>
                <c:pt idx="552">
                  <c:v>96.288679999999999</c:v>
                </c:pt>
                <c:pt idx="553">
                  <c:v>96.267859999999999</c:v>
                </c:pt>
                <c:pt idx="554">
                  <c:v>96.239859999999993</c:v>
                </c:pt>
                <c:pt idx="555">
                  <c:v>96.216880000000003</c:v>
                </c:pt>
                <c:pt idx="556">
                  <c:v>96.196060000000003</c:v>
                </c:pt>
                <c:pt idx="557">
                  <c:v>96.174530000000004</c:v>
                </c:pt>
                <c:pt idx="558">
                  <c:v>96.154430000000005</c:v>
                </c:pt>
                <c:pt idx="559">
                  <c:v>96.132170000000002</c:v>
                </c:pt>
                <c:pt idx="560">
                  <c:v>96.117810000000006</c:v>
                </c:pt>
                <c:pt idx="561">
                  <c:v>96.090530000000001</c:v>
                </c:pt>
                <c:pt idx="562">
                  <c:v>96.06756</c:v>
                </c:pt>
                <c:pt idx="563">
                  <c:v>96.053200000000004</c:v>
                </c:pt>
                <c:pt idx="564">
                  <c:v>96.022329999999997</c:v>
                </c:pt>
                <c:pt idx="565">
                  <c:v>95.999359999999996</c:v>
                </c:pt>
                <c:pt idx="566">
                  <c:v>95.982129999999998</c:v>
                </c:pt>
                <c:pt idx="567">
                  <c:v>95.962739999999997</c:v>
                </c:pt>
                <c:pt idx="568">
                  <c:v>95.941209999999998</c:v>
                </c:pt>
                <c:pt idx="569">
                  <c:v>95.913929999999993</c:v>
                </c:pt>
                <c:pt idx="570">
                  <c:v>95.891670000000005</c:v>
                </c:pt>
                <c:pt idx="571">
                  <c:v>95.870130000000003</c:v>
                </c:pt>
                <c:pt idx="572">
                  <c:v>95.848590000000002</c:v>
                </c:pt>
                <c:pt idx="573">
                  <c:v>95.829930000000004</c:v>
                </c:pt>
                <c:pt idx="574">
                  <c:v>95.808390000000003</c:v>
                </c:pt>
                <c:pt idx="575">
                  <c:v>95.779679999999999</c:v>
                </c:pt>
                <c:pt idx="576">
                  <c:v>95.758859999999999</c:v>
                </c:pt>
                <c:pt idx="577">
                  <c:v>95.743780000000001</c:v>
                </c:pt>
                <c:pt idx="578">
                  <c:v>95.72296</c:v>
                </c:pt>
                <c:pt idx="579">
                  <c:v>95.692089999999993</c:v>
                </c:pt>
                <c:pt idx="580">
                  <c:v>95.664810000000003</c:v>
                </c:pt>
                <c:pt idx="581">
                  <c:v>95.646860000000004</c:v>
                </c:pt>
                <c:pt idx="582">
                  <c:v>95.627480000000006</c:v>
                </c:pt>
                <c:pt idx="583">
                  <c:v>95.605220000000003</c:v>
                </c:pt>
                <c:pt idx="584">
                  <c:v>95.585120000000003</c:v>
                </c:pt>
                <c:pt idx="585">
                  <c:v>95.559989999999999</c:v>
                </c:pt>
                <c:pt idx="586">
                  <c:v>95.540610000000001</c:v>
                </c:pt>
                <c:pt idx="587">
                  <c:v>95.511179999999996</c:v>
                </c:pt>
                <c:pt idx="588">
                  <c:v>95.488919999999993</c:v>
                </c:pt>
                <c:pt idx="589">
                  <c:v>95.468819999999994</c:v>
                </c:pt>
                <c:pt idx="590">
                  <c:v>95.43723</c:v>
                </c:pt>
                <c:pt idx="591">
                  <c:v>95.426460000000006</c:v>
                </c:pt>
                <c:pt idx="592">
                  <c:v>95.397030000000001</c:v>
                </c:pt>
                <c:pt idx="593">
                  <c:v>95.384820000000005</c:v>
                </c:pt>
                <c:pt idx="594">
                  <c:v>95.362570000000005</c:v>
                </c:pt>
                <c:pt idx="595">
                  <c:v>95.333129999999997</c:v>
                </c:pt>
                <c:pt idx="596">
                  <c:v>95.317340000000002</c:v>
                </c:pt>
                <c:pt idx="597">
                  <c:v>95.284319999999994</c:v>
                </c:pt>
                <c:pt idx="598">
                  <c:v>95.264210000000006</c:v>
                </c:pt>
                <c:pt idx="599">
                  <c:v>95.243390000000005</c:v>
                </c:pt>
                <c:pt idx="600">
                  <c:v>95.227599999999995</c:v>
                </c:pt>
                <c:pt idx="601">
                  <c:v>95.201040000000006</c:v>
                </c:pt>
                <c:pt idx="602">
                  <c:v>95.168009999999995</c:v>
                </c:pt>
                <c:pt idx="603">
                  <c:v>95.155090000000001</c:v>
                </c:pt>
                <c:pt idx="604">
                  <c:v>95.129959999999997</c:v>
                </c:pt>
                <c:pt idx="605">
                  <c:v>95.119200000000006</c:v>
                </c:pt>
                <c:pt idx="606">
                  <c:v>95.093350000000001</c:v>
                </c:pt>
                <c:pt idx="607">
                  <c:v>95.071809999999999</c:v>
                </c:pt>
                <c:pt idx="608">
                  <c:v>95.042379999999994</c:v>
                </c:pt>
                <c:pt idx="609">
                  <c:v>95.030169999999998</c:v>
                </c:pt>
                <c:pt idx="610">
                  <c:v>94.988529999999997</c:v>
                </c:pt>
                <c:pt idx="611">
                  <c:v>94.977770000000007</c:v>
                </c:pt>
                <c:pt idx="612">
                  <c:v>94.960539999999995</c:v>
                </c:pt>
                <c:pt idx="613">
                  <c:v>94.927509999999998</c:v>
                </c:pt>
                <c:pt idx="614">
                  <c:v>94.909559999999999</c:v>
                </c:pt>
                <c:pt idx="615">
                  <c:v>94.893770000000004</c:v>
                </c:pt>
                <c:pt idx="616">
                  <c:v>94.871520000000004</c:v>
                </c:pt>
                <c:pt idx="617">
                  <c:v>94.861459999999994</c:v>
                </c:pt>
                <c:pt idx="618">
                  <c:v>94.833470000000005</c:v>
                </c:pt>
                <c:pt idx="619">
                  <c:v>94.811210000000003</c:v>
                </c:pt>
                <c:pt idx="620">
                  <c:v>94.793260000000004</c:v>
                </c:pt>
                <c:pt idx="621">
                  <c:v>94.756649999999993</c:v>
                </c:pt>
                <c:pt idx="622">
                  <c:v>94.755930000000006</c:v>
                </c:pt>
                <c:pt idx="623">
                  <c:v>94.727209999999999</c:v>
                </c:pt>
                <c:pt idx="624">
                  <c:v>94.708550000000002</c:v>
                </c:pt>
                <c:pt idx="625">
                  <c:v>94.687010000000001</c:v>
                </c:pt>
                <c:pt idx="626">
                  <c:v>94.668350000000004</c:v>
                </c:pt>
                <c:pt idx="627">
                  <c:v>94.651120000000006</c:v>
                </c:pt>
                <c:pt idx="628">
                  <c:v>94.628860000000003</c:v>
                </c:pt>
                <c:pt idx="629">
                  <c:v>94.605170000000001</c:v>
                </c:pt>
                <c:pt idx="630">
                  <c:v>94.581479999999999</c:v>
                </c:pt>
                <c:pt idx="631">
                  <c:v>94.568560000000005</c:v>
                </c:pt>
                <c:pt idx="632">
                  <c:v>94.554199999999994</c:v>
                </c:pt>
                <c:pt idx="633">
                  <c:v>94.536249999999995</c:v>
                </c:pt>
                <c:pt idx="634">
                  <c:v>94.511120000000005</c:v>
                </c:pt>
                <c:pt idx="635">
                  <c:v>94.508250000000004</c:v>
                </c:pt>
                <c:pt idx="636">
                  <c:v>94.473070000000007</c:v>
                </c:pt>
                <c:pt idx="637">
                  <c:v>94.468770000000006</c:v>
                </c:pt>
                <c:pt idx="638">
                  <c:v>94.434309999999996</c:v>
                </c:pt>
                <c:pt idx="639">
                  <c:v>94.426410000000004</c:v>
                </c:pt>
                <c:pt idx="640">
                  <c:v>94.404870000000003</c:v>
                </c:pt>
                <c:pt idx="641">
                  <c:v>94.375439999999998</c:v>
                </c:pt>
                <c:pt idx="642">
                  <c:v>94.36036</c:v>
                </c:pt>
                <c:pt idx="643">
                  <c:v>94.345280000000002</c:v>
                </c:pt>
                <c:pt idx="644">
                  <c:v>94.333079999999995</c:v>
                </c:pt>
                <c:pt idx="645">
                  <c:v>94.31729</c:v>
                </c:pt>
                <c:pt idx="646">
                  <c:v>94.291439999999994</c:v>
                </c:pt>
                <c:pt idx="647">
                  <c:v>94.267030000000005</c:v>
                </c:pt>
                <c:pt idx="648">
                  <c:v>94.256979999999999</c:v>
                </c:pt>
                <c:pt idx="649">
                  <c:v>94.231139999999996</c:v>
                </c:pt>
                <c:pt idx="650">
                  <c:v>94.211029999999994</c:v>
                </c:pt>
                <c:pt idx="651">
                  <c:v>94.193799999999996</c:v>
                </c:pt>
                <c:pt idx="652">
                  <c:v>94.187340000000006</c:v>
                </c:pt>
                <c:pt idx="653">
                  <c:v>94.168679999999995</c:v>
                </c:pt>
                <c:pt idx="654">
                  <c:v>94.157910000000001</c:v>
                </c:pt>
                <c:pt idx="655">
                  <c:v>94.137090000000001</c:v>
                </c:pt>
                <c:pt idx="656">
                  <c:v>94.115549999999999</c:v>
                </c:pt>
                <c:pt idx="657">
                  <c:v>94.100480000000005</c:v>
                </c:pt>
                <c:pt idx="658">
                  <c:v>94.086119999999994</c:v>
                </c:pt>
                <c:pt idx="659">
                  <c:v>94.072479999999999</c:v>
                </c:pt>
                <c:pt idx="660">
                  <c:v>94.039450000000002</c:v>
                </c:pt>
                <c:pt idx="661">
                  <c:v>94.045910000000006</c:v>
                </c:pt>
                <c:pt idx="662">
                  <c:v>94.018630000000002</c:v>
                </c:pt>
                <c:pt idx="663">
                  <c:v>94.005709999999993</c:v>
                </c:pt>
                <c:pt idx="664">
                  <c:v>93.989919999999998</c:v>
                </c:pt>
                <c:pt idx="665">
                  <c:v>93.964789999999994</c:v>
                </c:pt>
                <c:pt idx="666">
                  <c:v>93.966229999999996</c:v>
                </c:pt>
                <c:pt idx="667">
                  <c:v>93.938950000000006</c:v>
                </c:pt>
                <c:pt idx="668">
                  <c:v>93.929609999999997</c:v>
                </c:pt>
                <c:pt idx="669">
                  <c:v>93.921719999999993</c:v>
                </c:pt>
                <c:pt idx="670">
                  <c:v>93.904489999999996</c:v>
                </c:pt>
                <c:pt idx="671">
                  <c:v>93.89085</c:v>
                </c:pt>
                <c:pt idx="672">
                  <c:v>93.865719999999996</c:v>
                </c:pt>
                <c:pt idx="673">
                  <c:v>93.863560000000007</c:v>
                </c:pt>
                <c:pt idx="674">
                  <c:v>93.842029999999994</c:v>
                </c:pt>
                <c:pt idx="675">
                  <c:v>93.834130000000002</c:v>
                </c:pt>
                <c:pt idx="676">
                  <c:v>93.814030000000002</c:v>
                </c:pt>
                <c:pt idx="677">
                  <c:v>93.804699999999997</c:v>
                </c:pt>
                <c:pt idx="678">
                  <c:v>93.798230000000004</c:v>
                </c:pt>
                <c:pt idx="679">
                  <c:v>93.783159999999995</c:v>
                </c:pt>
                <c:pt idx="680">
                  <c:v>93.763059999999996</c:v>
                </c:pt>
                <c:pt idx="681">
                  <c:v>93.747259999999997</c:v>
                </c:pt>
                <c:pt idx="682">
                  <c:v>93.746549999999999</c:v>
                </c:pt>
                <c:pt idx="683">
                  <c:v>93.731470000000002</c:v>
                </c:pt>
                <c:pt idx="684">
                  <c:v>93.708500000000001</c:v>
                </c:pt>
                <c:pt idx="685">
                  <c:v>93.706339999999997</c:v>
                </c:pt>
                <c:pt idx="686">
                  <c:v>93.676190000000005</c:v>
                </c:pt>
                <c:pt idx="687">
                  <c:v>93.66686</c:v>
                </c:pt>
                <c:pt idx="688">
                  <c:v>93.66686</c:v>
                </c:pt>
                <c:pt idx="689">
                  <c:v>93.65034</c:v>
                </c:pt>
                <c:pt idx="690">
                  <c:v>93.632400000000004</c:v>
                </c:pt>
                <c:pt idx="691">
                  <c:v>93.631680000000003</c:v>
                </c:pt>
                <c:pt idx="692">
                  <c:v>93.613010000000003</c:v>
                </c:pt>
                <c:pt idx="693">
                  <c:v>93.613010000000003</c:v>
                </c:pt>
                <c:pt idx="694">
                  <c:v>93.600089999999994</c:v>
                </c:pt>
                <c:pt idx="695">
                  <c:v>93.585009999999997</c:v>
                </c:pt>
                <c:pt idx="696">
                  <c:v>93.571370000000002</c:v>
                </c:pt>
                <c:pt idx="697">
                  <c:v>93.560609999999997</c:v>
                </c:pt>
                <c:pt idx="698">
                  <c:v>93.538349999999994</c:v>
                </c:pt>
                <c:pt idx="699">
                  <c:v>93.539789999999996</c:v>
                </c:pt>
                <c:pt idx="700">
                  <c:v>93.528300000000002</c:v>
                </c:pt>
                <c:pt idx="701">
                  <c:v>93.515379999999993</c:v>
                </c:pt>
                <c:pt idx="702">
                  <c:v>93.508920000000003</c:v>
                </c:pt>
                <c:pt idx="703">
                  <c:v>93.492400000000004</c:v>
                </c:pt>
                <c:pt idx="704">
                  <c:v>93.478049999999996</c:v>
                </c:pt>
                <c:pt idx="705">
                  <c:v>93.46584</c:v>
                </c:pt>
                <c:pt idx="706">
                  <c:v>93.46799</c:v>
                </c:pt>
                <c:pt idx="707">
                  <c:v>93.447180000000003</c:v>
                </c:pt>
                <c:pt idx="708">
                  <c:v>93.439279999999997</c:v>
                </c:pt>
                <c:pt idx="709">
                  <c:v>93.429230000000004</c:v>
                </c:pt>
                <c:pt idx="710">
                  <c:v>93.419889999999995</c:v>
                </c:pt>
                <c:pt idx="711">
                  <c:v>93.404820000000001</c:v>
                </c:pt>
                <c:pt idx="712">
                  <c:v>93.399789999999996</c:v>
                </c:pt>
                <c:pt idx="713">
                  <c:v>93.389020000000002</c:v>
                </c:pt>
                <c:pt idx="714">
                  <c:v>93.378259999999997</c:v>
                </c:pt>
                <c:pt idx="715">
                  <c:v>93.36533</c:v>
                </c:pt>
                <c:pt idx="716">
                  <c:v>93.357439999999997</c:v>
                </c:pt>
                <c:pt idx="717">
                  <c:v>93.347390000000004</c:v>
                </c:pt>
                <c:pt idx="718">
                  <c:v>93.339489999999998</c:v>
                </c:pt>
                <c:pt idx="719">
                  <c:v>93.32441</c:v>
                </c:pt>
                <c:pt idx="720">
                  <c:v>93.318669999999997</c:v>
                </c:pt>
                <c:pt idx="721">
                  <c:v>93.306460000000001</c:v>
                </c:pt>
                <c:pt idx="722">
                  <c:v>93.297849999999997</c:v>
                </c:pt>
                <c:pt idx="723">
                  <c:v>93.294259999999994</c:v>
                </c:pt>
                <c:pt idx="724">
                  <c:v>93.282060000000001</c:v>
                </c:pt>
                <c:pt idx="725">
                  <c:v>93.268410000000003</c:v>
                </c:pt>
                <c:pt idx="726">
                  <c:v>93.264830000000003</c:v>
                </c:pt>
                <c:pt idx="727">
                  <c:v>93.249030000000005</c:v>
                </c:pt>
                <c:pt idx="728">
                  <c:v>93.238979999999998</c:v>
                </c:pt>
                <c:pt idx="729">
                  <c:v>93.229650000000007</c:v>
                </c:pt>
                <c:pt idx="730">
                  <c:v>93.216729999999998</c:v>
                </c:pt>
                <c:pt idx="731">
                  <c:v>93.209549999999993</c:v>
                </c:pt>
                <c:pt idx="732">
                  <c:v>93.1995</c:v>
                </c:pt>
                <c:pt idx="733">
                  <c:v>93.191599999999994</c:v>
                </c:pt>
                <c:pt idx="734">
                  <c:v>93.173649999999995</c:v>
                </c:pt>
                <c:pt idx="735">
                  <c:v>93.16216</c:v>
                </c:pt>
                <c:pt idx="736">
                  <c:v>93.149240000000006</c:v>
                </c:pt>
                <c:pt idx="737">
                  <c:v>93.142780000000002</c:v>
                </c:pt>
                <c:pt idx="738">
                  <c:v>93.138469999999998</c:v>
                </c:pt>
                <c:pt idx="739">
                  <c:v>93.11909</c:v>
                </c:pt>
                <c:pt idx="740">
                  <c:v>93.11694</c:v>
                </c:pt>
                <c:pt idx="741">
                  <c:v>93.107600000000005</c:v>
                </c:pt>
                <c:pt idx="742">
                  <c:v>93.078890000000001</c:v>
                </c:pt>
                <c:pt idx="743">
                  <c:v>93.072419999999994</c:v>
                </c:pt>
                <c:pt idx="744">
                  <c:v>93.052319999999995</c:v>
                </c:pt>
                <c:pt idx="745">
                  <c:v>93.055189999999996</c:v>
                </c:pt>
                <c:pt idx="746">
                  <c:v>93.040840000000003</c:v>
                </c:pt>
                <c:pt idx="747">
                  <c:v>93.026480000000006</c:v>
                </c:pt>
                <c:pt idx="748">
                  <c:v>93.014989999999997</c:v>
                </c:pt>
                <c:pt idx="749">
                  <c:v>92.998480000000001</c:v>
                </c:pt>
                <c:pt idx="750">
                  <c:v>92.992739999999998</c:v>
                </c:pt>
                <c:pt idx="751">
                  <c:v>92.981250000000003</c:v>
                </c:pt>
                <c:pt idx="752">
                  <c:v>92.971199999999996</c:v>
                </c:pt>
                <c:pt idx="753">
                  <c:v>92.948939999999993</c:v>
                </c:pt>
                <c:pt idx="754">
                  <c:v>92.952529999999996</c:v>
                </c:pt>
                <c:pt idx="755">
                  <c:v>92.928839999999994</c:v>
                </c:pt>
                <c:pt idx="756">
                  <c:v>92.914479999999998</c:v>
                </c:pt>
                <c:pt idx="757">
                  <c:v>92.901560000000003</c:v>
                </c:pt>
                <c:pt idx="758">
                  <c:v>92.885769999999994</c:v>
                </c:pt>
                <c:pt idx="759">
                  <c:v>92.873559999999998</c:v>
                </c:pt>
                <c:pt idx="760">
                  <c:v>92.849869999999996</c:v>
                </c:pt>
                <c:pt idx="761">
                  <c:v>92.844130000000007</c:v>
                </c:pt>
                <c:pt idx="762">
                  <c:v>92.827619999999996</c:v>
                </c:pt>
                <c:pt idx="763">
                  <c:v>92.820440000000005</c:v>
                </c:pt>
                <c:pt idx="764">
                  <c:v>92.799620000000004</c:v>
                </c:pt>
                <c:pt idx="765">
                  <c:v>92.79316</c:v>
                </c:pt>
                <c:pt idx="766">
                  <c:v>92.766589999999994</c:v>
                </c:pt>
                <c:pt idx="767">
                  <c:v>92.770899999999997</c:v>
                </c:pt>
                <c:pt idx="768">
                  <c:v>92.741470000000007</c:v>
                </c:pt>
                <c:pt idx="769">
                  <c:v>92.736440000000002</c:v>
                </c:pt>
                <c:pt idx="770">
                  <c:v>92.716340000000002</c:v>
                </c:pt>
                <c:pt idx="771">
                  <c:v>92.695520000000002</c:v>
                </c:pt>
                <c:pt idx="772">
                  <c:v>92.686909999999997</c:v>
                </c:pt>
                <c:pt idx="773">
                  <c:v>92.659620000000004</c:v>
                </c:pt>
                <c:pt idx="774">
                  <c:v>92.645269999999996</c:v>
                </c:pt>
                <c:pt idx="775">
                  <c:v>92.630189999999999</c:v>
                </c:pt>
                <c:pt idx="776">
                  <c:v>92.610810000000001</c:v>
                </c:pt>
                <c:pt idx="777">
                  <c:v>92.594290000000001</c:v>
                </c:pt>
                <c:pt idx="778">
                  <c:v>92.582089999999994</c:v>
                </c:pt>
                <c:pt idx="779">
                  <c:v>92.57347</c:v>
                </c:pt>
                <c:pt idx="780">
                  <c:v>92.54907</c:v>
                </c:pt>
                <c:pt idx="781">
                  <c:v>92.534710000000004</c:v>
                </c:pt>
                <c:pt idx="782">
                  <c:v>92.523939999999996</c:v>
                </c:pt>
                <c:pt idx="783">
                  <c:v>92.497380000000007</c:v>
                </c:pt>
                <c:pt idx="784">
                  <c:v>92.480860000000007</c:v>
                </c:pt>
                <c:pt idx="785">
                  <c:v>92.465789999999998</c:v>
                </c:pt>
                <c:pt idx="786">
                  <c:v>92.44999</c:v>
                </c:pt>
                <c:pt idx="787">
                  <c:v>92.426299999999998</c:v>
                </c:pt>
                <c:pt idx="788">
                  <c:v>92.417689999999993</c:v>
                </c:pt>
                <c:pt idx="789">
                  <c:v>92.387540000000001</c:v>
                </c:pt>
                <c:pt idx="790">
                  <c:v>92.376769999999993</c:v>
                </c:pt>
                <c:pt idx="791">
                  <c:v>92.352360000000004</c:v>
                </c:pt>
                <c:pt idx="792">
                  <c:v>92.337999999999994</c:v>
                </c:pt>
                <c:pt idx="793">
                  <c:v>92.315740000000005</c:v>
                </c:pt>
                <c:pt idx="794">
                  <c:v>92.287750000000003</c:v>
                </c:pt>
                <c:pt idx="795">
                  <c:v>92.273390000000006</c:v>
                </c:pt>
                <c:pt idx="796">
                  <c:v>92.262619999999998</c:v>
                </c:pt>
                <c:pt idx="797">
                  <c:v>92.236770000000007</c:v>
                </c:pt>
                <c:pt idx="798">
                  <c:v>92.221699999999998</c:v>
                </c:pt>
                <c:pt idx="799">
                  <c:v>92.189390000000003</c:v>
                </c:pt>
                <c:pt idx="800">
                  <c:v>92.177899999999994</c:v>
                </c:pt>
                <c:pt idx="801">
                  <c:v>92.151340000000005</c:v>
                </c:pt>
                <c:pt idx="802">
                  <c:v>92.124780000000001</c:v>
                </c:pt>
                <c:pt idx="803">
                  <c:v>92.110420000000005</c:v>
                </c:pt>
                <c:pt idx="804">
                  <c:v>92.085290000000001</c:v>
                </c:pt>
                <c:pt idx="805">
                  <c:v>92.066630000000004</c:v>
                </c:pt>
                <c:pt idx="806">
                  <c:v>92.04007</c:v>
                </c:pt>
                <c:pt idx="807">
                  <c:v>92.019959999999998</c:v>
                </c:pt>
                <c:pt idx="808">
                  <c:v>92.008480000000006</c:v>
                </c:pt>
                <c:pt idx="809">
                  <c:v>91.972579999999994</c:v>
                </c:pt>
                <c:pt idx="810">
                  <c:v>91.948890000000006</c:v>
                </c:pt>
                <c:pt idx="811">
                  <c:v>91.931659999999994</c:v>
                </c:pt>
                <c:pt idx="812">
                  <c:v>91.906530000000004</c:v>
                </c:pt>
                <c:pt idx="813">
                  <c:v>91.879249999999999</c:v>
                </c:pt>
                <c:pt idx="814">
                  <c:v>91.856999999999999</c:v>
                </c:pt>
                <c:pt idx="815">
                  <c:v>91.835459999999998</c:v>
                </c:pt>
                <c:pt idx="816">
                  <c:v>91.816079999999999</c:v>
                </c:pt>
                <c:pt idx="817">
                  <c:v>91.787360000000007</c:v>
                </c:pt>
                <c:pt idx="818">
                  <c:v>91.770129999999995</c:v>
                </c:pt>
                <c:pt idx="819">
                  <c:v>91.742130000000003</c:v>
                </c:pt>
                <c:pt idx="820">
                  <c:v>91.720590000000001</c:v>
                </c:pt>
                <c:pt idx="821">
                  <c:v>91.694749999999999</c:v>
                </c:pt>
                <c:pt idx="822">
                  <c:v>91.657420000000002</c:v>
                </c:pt>
                <c:pt idx="823">
                  <c:v>91.638750000000002</c:v>
                </c:pt>
                <c:pt idx="824">
                  <c:v>91.606449999999995</c:v>
                </c:pt>
                <c:pt idx="825">
                  <c:v>91.582750000000004</c:v>
                </c:pt>
                <c:pt idx="826">
                  <c:v>91.554760000000002</c:v>
                </c:pt>
                <c:pt idx="827">
                  <c:v>91.536090000000002</c:v>
                </c:pt>
                <c:pt idx="828">
                  <c:v>91.498040000000003</c:v>
                </c:pt>
                <c:pt idx="829">
                  <c:v>91.472909999999999</c:v>
                </c:pt>
                <c:pt idx="830">
                  <c:v>91.449219999999997</c:v>
                </c:pt>
                <c:pt idx="831">
                  <c:v>91.407579999999996</c:v>
                </c:pt>
                <c:pt idx="832">
                  <c:v>91.383170000000007</c:v>
                </c:pt>
                <c:pt idx="833">
                  <c:v>91.365939999999995</c:v>
                </c:pt>
                <c:pt idx="834">
                  <c:v>91.335790000000003</c:v>
                </c:pt>
                <c:pt idx="835">
                  <c:v>91.294150000000002</c:v>
                </c:pt>
                <c:pt idx="836">
                  <c:v>91.271180000000001</c:v>
                </c:pt>
                <c:pt idx="837">
                  <c:v>91.243179999999995</c:v>
                </c:pt>
                <c:pt idx="838">
                  <c:v>91.200109999999995</c:v>
                </c:pt>
                <c:pt idx="839">
                  <c:v>91.175700000000006</c:v>
                </c:pt>
                <c:pt idx="840">
                  <c:v>91.150570000000002</c:v>
                </c:pt>
                <c:pt idx="841">
                  <c:v>91.107500000000002</c:v>
                </c:pt>
                <c:pt idx="842">
                  <c:v>91.085239999999999</c:v>
                </c:pt>
                <c:pt idx="843">
                  <c:v>91.047190000000001</c:v>
                </c:pt>
                <c:pt idx="844">
                  <c:v>91.006990000000002</c:v>
                </c:pt>
                <c:pt idx="845">
                  <c:v>90.977549999999994</c:v>
                </c:pt>
                <c:pt idx="846">
                  <c:v>90.949560000000005</c:v>
                </c:pt>
                <c:pt idx="847">
                  <c:v>90.913659999999993</c:v>
                </c:pt>
                <c:pt idx="848">
                  <c:v>90.890690000000006</c:v>
                </c:pt>
                <c:pt idx="849">
                  <c:v>90.847610000000003</c:v>
                </c:pt>
                <c:pt idx="850">
                  <c:v>90.818179999999998</c:v>
                </c:pt>
                <c:pt idx="851">
                  <c:v>90.793049999999994</c:v>
                </c:pt>
                <c:pt idx="852">
                  <c:v>90.747100000000003</c:v>
                </c:pt>
                <c:pt idx="853">
                  <c:v>90.724850000000004</c:v>
                </c:pt>
                <c:pt idx="854">
                  <c:v>90.673879999999997</c:v>
                </c:pt>
                <c:pt idx="855">
                  <c:v>90.648030000000006</c:v>
                </c:pt>
                <c:pt idx="856">
                  <c:v>90.607110000000006</c:v>
                </c:pt>
                <c:pt idx="857">
                  <c:v>90.57696</c:v>
                </c:pt>
                <c:pt idx="858">
                  <c:v>90.544650000000004</c:v>
                </c:pt>
                <c:pt idx="859">
                  <c:v>90.494399999999999</c:v>
                </c:pt>
                <c:pt idx="860">
                  <c:v>90.469989999999996</c:v>
                </c:pt>
                <c:pt idx="861">
                  <c:v>90.426910000000007</c:v>
                </c:pt>
                <c:pt idx="862">
                  <c:v>90.379530000000003</c:v>
                </c:pt>
                <c:pt idx="863">
                  <c:v>90.344350000000006</c:v>
                </c:pt>
                <c:pt idx="864">
                  <c:v>90.301280000000006</c:v>
                </c:pt>
                <c:pt idx="865">
                  <c:v>90.272559999999999</c:v>
                </c:pt>
                <c:pt idx="866">
                  <c:v>90.23236</c:v>
                </c:pt>
                <c:pt idx="867">
                  <c:v>90.192160000000001</c:v>
                </c:pt>
                <c:pt idx="868">
                  <c:v>90.148359999999997</c:v>
                </c:pt>
                <c:pt idx="869">
                  <c:v>90.105289999999997</c:v>
                </c:pt>
                <c:pt idx="870">
                  <c:v>90.060059999999993</c:v>
                </c:pt>
                <c:pt idx="871">
                  <c:v>90.015550000000005</c:v>
                </c:pt>
                <c:pt idx="872">
                  <c:v>89.971040000000002</c:v>
                </c:pt>
                <c:pt idx="873">
                  <c:v>89.925089999999997</c:v>
                </c:pt>
                <c:pt idx="874">
                  <c:v>89.887039999999999</c:v>
                </c:pt>
                <c:pt idx="875">
                  <c:v>89.835350000000005</c:v>
                </c:pt>
                <c:pt idx="876">
                  <c:v>89.791560000000004</c:v>
                </c:pt>
                <c:pt idx="877">
                  <c:v>89.734849999999994</c:v>
                </c:pt>
                <c:pt idx="878">
                  <c:v>89.683160000000001</c:v>
                </c:pt>
                <c:pt idx="879">
                  <c:v>89.628590000000003</c:v>
                </c:pt>
                <c:pt idx="880">
                  <c:v>89.574029999999993</c:v>
                </c:pt>
                <c:pt idx="881">
                  <c:v>89.517319999999998</c:v>
                </c:pt>
                <c:pt idx="882">
                  <c:v>89.461320000000001</c:v>
                </c:pt>
                <c:pt idx="883">
                  <c:v>89.405320000000003</c:v>
                </c:pt>
                <c:pt idx="884">
                  <c:v>89.348609999999994</c:v>
                </c:pt>
                <c:pt idx="885">
                  <c:v>89.278970000000001</c:v>
                </c:pt>
                <c:pt idx="886">
                  <c:v>89.221540000000005</c:v>
                </c:pt>
                <c:pt idx="887">
                  <c:v>89.154049999999998</c:v>
                </c:pt>
                <c:pt idx="888">
                  <c:v>89.088719999999995</c:v>
                </c:pt>
                <c:pt idx="889">
                  <c:v>89.01191</c:v>
                </c:pt>
                <c:pt idx="890">
                  <c:v>88.942269999999994</c:v>
                </c:pt>
                <c:pt idx="891">
                  <c:v>88.87191</c:v>
                </c:pt>
                <c:pt idx="892">
                  <c:v>88.795100000000005</c:v>
                </c:pt>
                <c:pt idx="893">
                  <c:v>88.733360000000005</c:v>
                </c:pt>
                <c:pt idx="894">
                  <c:v>88.64649</c:v>
                </c:pt>
                <c:pt idx="895">
                  <c:v>88.556749999999994</c:v>
                </c:pt>
                <c:pt idx="896">
                  <c:v>88.477059999999994</c:v>
                </c:pt>
                <c:pt idx="897">
                  <c:v>88.403829999999999</c:v>
                </c:pt>
                <c:pt idx="898">
                  <c:v>88.316969999999998</c:v>
                </c:pt>
                <c:pt idx="899">
                  <c:v>88.234409999999997</c:v>
                </c:pt>
                <c:pt idx="900">
                  <c:v>88.15831</c:v>
                </c:pt>
                <c:pt idx="901">
                  <c:v>88.058520000000001</c:v>
                </c:pt>
                <c:pt idx="902">
                  <c:v>87.970219999999998</c:v>
                </c:pt>
                <c:pt idx="903">
                  <c:v>87.879760000000005</c:v>
                </c:pt>
                <c:pt idx="904">
                  <c:v>87.777810000000002</c:v>
                </c:pt>
                <c:pt idx="905">
                  <c:v>87.703869999999995</c:v>
                </c:pt>
                <c:pt idx="906">
                  <c:v>87.600489999999994</c:v>
                </c:pt>
                <c:pt idx="907">
                  <c:v>87.513620000000003</c:v>
                </c:pt>
                <c:pt idx="908">
                  <c:v>87.403779999999998</c:v>
                </c:pt>
                <c:pt idx="909">
                  <c:v>87.312610000000006</c:v>
                </c:pt>
                <c:pt idx="910">
                  <c:v>87.214250000000007</c:v>
                </c:pt>
                <c:pt idx="911">
                  <c:v>87.12021</c:v>
                </c:pt>
                <c:pt idx="912">
                  <c:v>87.016109999999998</c:v>
                </c:pt>
                <c:pt idx="913">
                  <c:v>86.912009999999995</c:v>
                </c:pt>
                <c:pt idx="914">
                  <c:v>86.819400000000002</c:v>
                </c:pt>
                <c:pt idx="915">
                  <c:v>86.706689999999995</c:v>
                </c:pt>
                <c:pt idx="916">
                  <c:v>86.599000000000004</c:v>
                </c:pt>
                <c:pt idx="917">
                  <c:v>86.501360000000005</c:v>
                </c:pt>
                <c:pt idx="918">
                  <c:v>86.384339999999995</c:v>
                </c:pt>
                <c:pt idx="919">
                  <c:v>86.274500000000003</c:v>
                </c:pt>
                <c:pt idx="920">
                  <c:v>86.171120000000002</c:v>
                </c:pt>
                <c:pt idx="921">
                  <c:v>86.06344</c:v>
                </c:pt>
                <c:pt idx="922">
                  <c:v>85.950729999999993</c:v>
                </c:pt>
                <c:pt idx="923">
                  <c:v>85.844470000000001</c:v>
                </c:pt>
                <c:pt idx="924">
                  <c:v>85.734629999999996</c:v>
                </c:pt>
                <c:pt idx="925">
                  <c:v>85.61833</c:v>
                </c:pt>
                <c:pt idx="926">
                  <c:v>85.504180000000005</c:v>
                </c:pt>
                <c:pt idx="927">
                  <c:v>85.39434</c:v>
                </c:pt>
                <c:pt idx="928">
                  <c:v>85.264399999999995</c:v>
                </c:pt>
                <c:pt idx="929">
                  <c:v>85.163889999999995</c:v>
                </c:pt>
                <c:pt idx="930">
                  <c:v>85.044719999999998</c:v>
                </c:pt>
                <c:pt idx="931">
                  <c:v>84.924109999999999</c:v>
                </c:pt>
                <c:pt idx="932">
                  <c:v>84.817139999999995</c:v>
                </c:pt>
                <c:pt idx="933">
                  <c:v>84.685040000000001</c:v>
                </c:pt>
                <c:pt idx="934">
                  <c:v>84.575199999999995</c:v>
                </c:pt>
                <c:pt idx="935">
                  <c:v>84.449569999999994</c:v>
                </c:pt>
                <c:pt idx="936">
                  <c:v>84.321060000000003</c:v>
                </c:pt>
                <c:pt idx="937">
                  <c:v>84.211219999999997</c:v>
                </c:pt>
                <c:pt idx="938">
                  <c:v>84.084869999999995</c:v>
                </c:pt>
                <c:pt idx="939">
                  <c:v>83.954210000000003</c:v>
                </c:pt>
                <c:pt idx="940">
                  <c:v>83.837190000000007</c:v>
                </c:pt>
                <c:pt idx="941">
                  <c:v>83.703659999999999</c:v>
                </c:pt>
                <c:pt idx="942">
                  <c:v>83.593100000000007</c:v>
                </c:pt>
                <c:pt idx="943">
                  <c:v>83.464590000000001</c:v>
                </c:pt>
                <c:pt idx="944">
                  <c:v>83.345420000000004</c:v>
                </c:pt>
                <c:pt idx="945">
                  <c:v>83.21978</c:v>
                </c:pt>
                <c:pt idx="946">
                  <c:v>83.095579999999998</c:v>
                </c:pt>
                <c:pt idx="947">
                  <c:v>82.985029999999995</c:v>
                </c:pt>
                <c:pt idx="948">
                  <c:v>82.855080000000001</c:v>
                </c:pt>
                <c:pt idx="949">
                  <c:v>82.738060000000004</c:v>
                </c:pt>
                <c:pt idx="950">
                  <c:v>82.614580000000004</c:v>
                </c:pt>
                <c:pt idx="951">
                  <c:v>82.493260000000006</c:v>
                </c:pt>
                <c:pt idx="952">
                  <c:v>82.379109999999997</c:v>
                </c:pt>
                <c:pt idx="953">
                  <c:v>82.254189999999994</c:v>
                </c:pt>
                <c:pt idx="954">
                  <c:v>82.127120000000005</c:v>
                </c:pt>
                <c:pt idx="955">
                  <c:v>82.018709999999999</c:v>
                </c:pt>
                <c:pt idx="956">
                  <c:v>81.905280000000005</c:v>
                </c:pt>
                <c:pt idx="957">
                  <c:v>81.791139999999999</c:v>
                </c:pt>
                <c:pt idx="958">
                  <c:v>81.67268</c:v>
                </c:pt>
                <c:pt idx="959">
                  <c:v>81.575760000000002</c:v>
                </c:pt>
                <c:pt idx="960">
                  <c:v>81.463049999999996</c:v>
                </c:pt>
                <c:pt idx="961">
                  <c:v>81.356800000000007</c:v>
                </c:pt>
                <c:pt idx="962">
                  <c:v>81.258439999999993</c:v>
                </c:pt>
                <c:pt idx="963">
                  <c:v>81.146450000000002</c:v>
                </c:pt>
                <c:pt idx="964">
                  <c:v>81.04307</c:v>
                </c:pt>
                <c:pt idx="965">
                  <c:v>80.94256</c:v>
                </c:pt>
                <c:pt idx="966">
                  <c:v>80.856409999999997</c:v>
                </c:pt>
                <c:pt idx="967">
                  <c:v>80.763800000000003</c:v>
                </c:pt>
                <c:pt idx="968">
                  <c:v>80.664730000000006</c:v>
                </c:pt>
                <c:pt idx="969">
                  <c:v>80.572839999999999</c:v>
                </c:pt>
                <c:pt idx="970">
                  <c:v>80.481660000000005</c:v>
                </c:pt>
                <c:pt idx="971">
                  <c:v>80.394080000000002</c:v>
                </c:pt>
                <c:pt idx="972">
                  <c:v>80.299310000000006</c:v>
                </c:pt>
                <c:pt idx="973">
                  <c:v>80.211730000000003</c:v>
                </c:pt>
                <c:pt idx="974">
                  <c:v>80.128450000000001</c:v>
                </c:pt>
                <c:pt idx="975">
                  <c:v>80.04374</c:v>
                </c:pt>
                <c:pt idx="976">
                  <c:v>79.976249999999993</c:v>
                </c:pt>
                <c:pt idx="977">
                  <c:v>79.890820000000005</c:v>
                </c:pt>
                <c:pt idx="978">
                  <c:v>79.811850000000007</c:v>
                </c:pt>
                <c:pt idx="979">
                  <c:v>79.750829999999993</c:v>
                </c:pt>
                <c:pt idx="980">
                  <c:v>79.686930000000004</c:v>
                </c:pt>
                <c:pt idx="981">
                  <c:v>79.633089999999996</c:v>
                </c:pt>
                <c:pt idx="982">
                  <c:v>79.586420000000004</c:v>
                </c:pt>
                <c:pt idx="983">
                  <c:v>79.537610000000001</c:v>
                </c:pt>
                <c:pt idx="984">
                  <c:v>79.496690000000001</c:v>
                </c:pt>
                <c:pt idx="985">
                  <c:v>79.450019999999995</c:v>
                </c:pt>
                <c:pt idx="986">
                  <c:v>79.408379999999994</c:v>
                </c:pt>
                <c:pt idx="987">
                  <c:v>79.361720000000005</c:v>
                </c:pt>
                <c:pt idx="988">
                  <c:v>79.322950000000006</c:v>
                </c:pt>
                <c:pt idx="989">
                  <c:v>79.273409999999998</c:v>
                </c:pt>
                <c:pt idx="990">
                  <c:v>79.224599999999995</c:v>
                </c:pt>
                <c:pt idx="991">
                  <c:v>79.189419999999998</c:v>
                </c:pt>
                <c:pt idx="992">
                  <c:v>79.137010000000004</c:v>
                </c:pt>
                <c:pt idx="993">
                  <c:v>79.098960000000005</c:v>
                </c:pt>
                <c:pt idx="994">
                  <c:v>79.045119999999997</c:v>
                </c:pt>
                <c:pt idx="995">
                  <c:v>78.992710000000002</c:v>
                </c:pt>
                <c:pt idx="996">
                  <c:v>78.9482</c:v>
                </c:pt>
                <c:pt idx="997">
                  <c:v>78.897949999999994</c:v>
                </c:pt>
                <c:pt idx="998">
                  <c:v>78.838359999999994</c:v>
                </c:pt>
                <c:pt idx="999">
                  <c:v>78.801029999999997</c:v>
                </c:pt>
                <c:pt idx="1000">
                  <c:v>78.753649999999993</c:v>
                </c:pt>
                <c:pt idx="1001">
                  <c:v>78.728520000000003</c:v>
                </c:pt>
                <c:pt idx="1002">
                  <c:v>78.694779999999994</c:v>
                </c:pt>
                <c:pt idx="1003">
                  <c:v>78.674670000000006</c:v>
                </c:pt>
                <c:pt idx="1004">
                  <c:v>78.654570000000007</c:v>
                </c:pt>
              </c:numCache>
            </c:numRef>
          </c:yVal>
          <c:smooth val="1"/>
          <c:extLst>
            <c:ext xmlns:c16="http://schemas.microsoft.com/office/drawing/2014/chart" uri="{C3380CC4-5D6E-409C-BE32-E72D297353CC}">
              <c16:uniqueId val="{00000007-50D1-4388-AA8C-006DBEFAFF39}"/>
            </c:ext>
          </c:extLst>
        </c:ser>
        <c:dLbls>
          <c:showLegendKey val="0"/>
          <c:showVal val="0"/>
          <c:showCatName val="0"/>
          <c:showSerName val="0"/>
          <c:showPercent val="0"/>
          <c:showBubbleSize val="0"/>
        </c:dLbls>
        <c:axId val="1694770328"/>
        <c:axId val="1694801816"/>
      </c:scatterChart>
      <c:valAx>
        <c:axId val="169477032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800">
                    <a:solidFill>
                      <a:schemeClr val="tx1"/>
                    </a:solidFill>
                    <a:latin typeface="Times New Roman" panose="02020603050405020304" pitchFamily="18" charset="0"/>
                    <a:cs typeface="Times New Roman" panose="02020603050405020304" pitchFamily="18" charset="0"/>
                  </a:rPr>
                  <a:t>Temperature °C</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94801816"/>
        <c:crosses val="autoZero"/>
        <c:crossBetween val="midCat"/>
      </c:valAx>
      <c:valAx>
        <c:axId val="1694801816"/>
        <c:scaling>
          <c:orientation val="minMax"/>
          <c:max val="100"/>
          <c:min val="65"/>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800">
                    <a:solidFill>
                      <a:schemeClr val="tx1"/>
                    </a:solidFill>
                    <a:latin typeface="Times New Roman" panose="02020603050405020304" pitchFamily="18" charset="0"/>
                    <a:cs typeface="Times New Roman" panose="02020603050405020304" pitchFamily="18" charset="0"/>
                  </a:rPr>
                  <a:t>weightloss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9477032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25400" cap="flat" cmpd="sng" algn="ctr">
      <a:solidFill>
        <a:srgbClr val="002060"/>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624759405074367"/>
          <c:y val="0.17171296296296296"/>
          <c:w val="0.72598753280839901"/>
          <c:h val="0.69958333333333333"/>
        </c:manualLayout>
      </c:layout>
      <c:scatterChart>
        <c:scatterStyle val="smoothMarker"/>
        <c:varyColors val="0"/>
        <c:ser>
          <c:idx val="0"/>
          <c:order val="0"/>
          <c:tx>
            <c:strRef>
              <c:f>'run10 graph'!$B$1:$B$2</c:f>
              <c:strCache>
                <c:ptCount val="2"/>
              </c:strCache>
            </c:strRef>
          </c:tx>
          <c:spPr>
            <a:ln w="19050" cap="rnd">
              <a:solidFill>
                <a:schemeClr val="accent1"/>
              </a:solidFill>
              <a:round/>
            </a:ln>
            <a:effectLst/>
          </c:spPr>
          <c:marker>
            <c:symbol val="none"/>
          </c:marker>
          <c:dLbls>
            <c:dLbl>
              <c:idx val="289"/>
              <c:tx>
                <c:rich>
                  <a:bodyPr/>
                  <a:lstStyle/>
                  <a:p>
                    <a:r>
                      <a:rPr lang="en-US" sz="1000" dirty="0">
                        <a:latin typeface="Times New Roman" panose="02020603050405020304" pitchFamily="18" charset="0"/>
                        <a:cs typeface="Times New Roman" panose="02020603050405020304" pitchFamily="18" charset="0"/>
                      </a:rPr>
                      <a:t>C (002)</a:t>
                    </a:r>
                  </a:p>
                </c:rich>
              </c:tx>
              <c:dLblPos val="t"/>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40C-46F9-AAF1-8A8C3A76421A}"/>
                </c:ext>
              </c:extLst>
            </c:dLbl>
            <c:dLbl>
              <c:idx val="631"/>
              <c:tx>
                <c:rich>
                  <a:bodyPr/>
                  <a:lstStyle/>
                  <a:p>
                    <a:fld id="{2A1975AC-4E33-4488-BC70-4ED1728C64A3}" type="SERIESNAME">
                      <a:rPr lang="en-US" sz="1000">
                        <a:latin typeface="Times New Roman" panose="02020603050405020304" pitchFamily="18" charset="0"/>
                        <a:cs typeface="Times New Roman" panose="02020603050405020304" pitchFamily="18" charset="0"/>
                      </a:rPr>
                      <a:pPr/>
                      <a:t>[SERIES NAME]</a:t>
                    </a:fld>
                    <a:r>
                      <a:rPr lang="en-US" sz="1000">
                        <a:latin typeface="Times New Roman" panose="02020603050405020304" pitchFamily="18" charset="0"/>
                        <a:cs typeface="Times New Roman" panose="02020603050405020304" pitchFamily="18" charset="0"/>
                      </a:rPr>
                      <a:t>C (101)</a:t>
                    </a:r>
                  </a:p>
                </c:rich>
              </c:tx>
              <c:dLblPos val="t"/>
              <c:showLegendKey val="0"/>
              <c:showVal val="1"/>
              <c:showCatName val="1"/>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40C-46F9-AAF1-8A8C3A76421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'run10 graph'!$A$3:$A$1279</c:f>
              <c:numCache>
                <c:formatCode>General</c:formatCode>
                <c:ptCount val="1277"/>
                <c:pt idx="0">
                  <c:v>10</c:v>
                </c:pt>
                <c:pt idx="1">
                  <c:v>10.0549</c:v>
                </c:pt>
                <c:pt idx="2">
                  <c:v>10.1099</c:v>
                </c:pt>
                <c:pt idx="3">
                  <c:v>10.1648</c:v>
                </c:pt>
                <c:pt idx="4">
                  <c:v>10.2197</c:v>
                </c:pt>
                <c:pt idx="5">
                  <c:v>10.2746</c:v>
                </c:pt>
                <c:pt idx="6">
                  <c:v>10.329599999999999</c:v>
                </c:pt>
                <c:pt idx="7">
                  <c:v>10.384499999999999</c:v>
                </c:pt>
                <c:pt idx="8">
                  <c:v>10.439399999999999</c:v>
                </c:pt>
                <c:pt idx="9">
                  <c:v>10.494300000000001</c:v>
                </c:pt>
                <c:pt idx="10">
                  <c:v>10.549300000000001</c:v>
                </c:pt>
                <c:pt idx="11">
                  <c:v>10.604200000000001</c:v>
                </c:pt>
                <c:pt idx="12">
                  <c:v>10.6591</c:v>
                </c:pt>
                <c:pt idx="13">
                  <c:v>10.714</c:v>
                </c:pt>
                <c:pt idx="14">
                  <c:v>10.769</c:v>
                </c:pt>
                <c:pt idx="15">
                  <c:v>10.8239</c:v>
                </c:pt>
                <c:pt idx="16">
                  <c:v>10.8788</c:v>
                </c:pt>
                <c:pt idx="17">
                  <c:v>10.9337</c:v>
                </c:pt>
                <c:pt idx="18">
                  <c:v>10.9887</c:v>
                </c:pt>
                <c:pt idx="19">
                  <c:v>11.0436</c:v>
                </c:pt>
                <c:pt idx="20">
                  <c:v>11.0985</c:v>
                </c:pt>
                <c:pt idx="21">
                  <c:v>11.1534</c:v>
                </c:pt>
                <c:pt idx="22">
                  <c:v>11.208399999999999</c:v>
                </c:pt>
                <c:pt idx="23">
                  <c:v>11.263299999999999</c:v>
                </c:pt>
                <c:pt idx="24">
                  <c:v>11.318199999999999</c:v>
                </c:pt>
                <c:pt idx="25">
                  <c:v>11.373200000000001</c:v>
                </c:pt>
                <c:pt idx="26">
                  <c:v>11.428100000000001</c:v>
                </c:pt>
                <c:pt idx="27">
                  <c:v>11.483000000000001</c:v>
                </c:pt>
                <c:pt idx="28">
                  <c:v>11.5379</c:v>
                </c:pt>
                <c:pt idx="29">
                  <c:v>11.5929</c:v>
                </c:pt>
                <c:pt idx="30">
                  <c:v>11.6478</c:v>
                </c:pt>
                <c:pt idx="31">
                  <c:v>11.7027</c:v>
                </c:pt>
                <c:pt idx="32">
                  <c:v>11.7576</c:v>
                </c:pt>
                <c:pt idx="33">
                  <c:v>11.8126</c:v>
                </c:pt>
                <c:pt idx="34">
                  <c:v>11.8675</c:v>
                </c:pt>
                <c:pt idx="35">
                  <c:v>11.9224</c:v>
                </c:pt>
                <c:pt idx="36">
                  <c:v>11.9773</c:v>
                </c:pt>
                <c:pt idx="37">
                  <c:v>12.032299999999999</c:v>
                </c:pt>
                <c:pt idx="38">
                  <c:v>12.087199999999999</c:v>
                </c:pt>
                <c:pt idx="39">
                  <c:v>12.142099999999999</c:v>
                </c:pt>
                <c:pt idx="40">
                  <c:v>12.196999999999999</c:v>
                </c:pt>
                <c:pt idx="41">
                  <c:v>12.252000000000001</c:v>
                </c:pt>
                <c:pt idx="42">
                  <c:v>12.306900000000001</c:v>
                </c:pt>
                <c:pt idx="43">
                  <c:v>12.361800000000001</c:v>
                </c:pt>
                <c:pt idx="44">
                  <c:v>12.416700000000001</c:v>
                </c:pt>
                <c:pt idx="45">
                  <c:v>12.4717</c:v>
                </c:pt>
                <c:pt idx="46">
                  <c:v>12.5266</c:v>
                </c:pt>
                <c:pt idx="47">
                  <c:v>12.5815</c:v>
                </c:pt>
                <c:pt idx="48">
                  <c:v>12.6365</c:v>
                </c:pt>
                <c:pt idx="49">
                  <c:v>12.6914</c:v>
                </c:pt>
                <c:pt idx="50">
                  <c:v>12.7463</c:v>
                </c:pt>
                <c:pt idx="51">
                  <c:v>12.8012</c:v>
                </c:pt>
                <c:pt idx="52">
                  <c:v>12.856199999999999</c:v>
                </c:pt>
                <c:pt idx="53">
                  <c:v>12.911099999999999</c:v>
                </c:pt>
                <c:pt idx="54">
                  <c:v>12.965999999999999</c:v>
                </c:pt>
                <c:pt idx="55">
                  <c:v>13.020899999999999</c:v>
                </c:pt>
                <c:pt idx="56">
                  <c:v>13.075900000000001</c:v>
                </c:pt>
                <c:pt idx="57">
                  <c:v>13.130800000000001</c:v>
                </c:pt>
                <c:pt idx="58">
                  <c:v>13.185700000000001</c:v>
                </c:pt>
                <c:pt idx="59">
                  <c:v>13.240600000000001</c:v>
                </c:pt>
                <c:pt idx="60">
                  <c:v>13.2956</c:v>
                </c:pt>
                <c:pt idx="61">
                  <c:v>13.3505</c:v>
                </c:pt>
                <c:pt idx="62">
                  <c:v>13.4054</c:v>
                </c:pt>
                <c:pt idx="63">
                  <c:v>13.4603</c:v>
                </c:pt>
                <c:pt idx="64">
                  <c:v>13.5153</c:v>
                </c:pt>
                <c:pt idx="65">
                  <c:v>13.5702</c:v>
                </c:pt>
                <c:pt idx="66">
                  <c:v>13.6251</c:v>
                </c:pt>
                <c:pt idx="67">
                  <c:v>13.68</c:v>
                </c:pt>
                <c:pt idx="68">
                  <c:v>13.734999999999999</c:v>
                </c:pt>
                <c:pt idx="69">
                  <c:v>13.789899999999999</c:v>
                </c:pt>
                <c:pt idx="70">
                  <c:v>13.844799999999999</c:v>
                </c:pt>
                <c:pt idx="71">
                  <c:v>13.899800000000001</c:v>
                </c:pt>
                <c:pt idx="72">
                  <c:v>13.954700000000001</c:v>
                </c:pt>
                <c:pt idx="73">
                  <c:v>14.009600000000001</c:v>
                </c:pt>
                <c:pt idx="74">
                  <c:v>14.064500000000001</c:v>
                </c:pt>
                <c:pt idx="75">
                  <c:v>14.1195</c:v>
                </c:pt>
                <c:pt idx="76">
                  <c:v>14.1744</c:v>
                </c:pt>
                <c:pt idx="77">
                  <c:v>14.2293</c:v>
                </c:pt>
                <c:pt idx="78">
                  <c:v>14.2842</c:v>
                </c:pt>
                <c:pt idx="79">
                  <c:v>14.3392</c:v>
                </c:pt>
                <c:pt idx="80">
                  <c:v>14.3941</c:v>
                </c:pt>
                <c:pt idx="81">
                  <c:v>14.449</c:v>
                </c:pt>
                <c:pt idx="82">
                  <c:v>14.5039</c:v>
                </c:pt>
                <c:pt idx="83">
                  <c:v>14.5589</c:v>
                </c:pt>
                <c:pt idx="84">
                  <c:v>14.613799999999999</c:v>
                </c:pt>
                <c:pt idx="85">
                  <c:v>14.668699999999999</c:v>
                </c:pt>
                <c:pt idx="86">
                  <c:v>14.723599999999999</c:v>
                </c:pt>
                <c:pt idx="87">
                  <c:v>14.778600000000001</c:v>
                </c:pt>
                <c:pt idx="88">
                  <c:v>14.833500000000001</c:v>
                </c:pt>
                <c:pt idx="89">
                  <c:v>14.888400000000001</c:v>
                </c:pt>
                <c:pt idx="90">
                  <c:v>14.943300000000001</c:v>
                </c:pt>
                <c:pt idx="91">
                  <c:v>14.9983</c:v>
                </c:pt>
                <c:pt idx="92">
                  <c:v>15.0532</c:v>
                </c:pt>
                <c:pt idx="93">
                  <c:v>15.1081</c:v>
                </c:pt>
                <c:pt idx="94">
                  <c:v>15.1631</c:v>
                </c:pt>
                <c:pt idx="95">
                  <c:v>15.218</c:v>
                </c:pt>
                <c:pt idx="96">
                  <c:v>15.2729</c:v>
                </c:pt>
                <c:pt idx="97">
                  <c:v>15.3278</c:v>
                </c:pt>
                <c:pt idx="98">
                  <c:v>15.3828</c:v>
                </c:pt>
                <c:pt idx="99">
                  <c:v>15.4377</c:v>
                </c:pt>
                <c:pt idx="100">
                  <c:v>15.492599999999999</c:v>
                </c:pt>
                <c:pt idx="101">
                  <c:v>15.547499999999999</c:v>
                </c:pt>
                <c:pt idx="102">
                  <c:v>15.602499999999999</c:v>
                </c:pt>
                <c:pt idx="103">
                  <c:v>15.657400000000001</c:v>
                </c:pt>
                <c:pt idx="104">
                  <c:v>15.712300000000001</c:v>
                </c:pt>
                <c:pt idx="105">
                  <c:v>15.767200000000001</c:v>
                </c:pt>
                <c:pt idx="106">
                  <c:v>15.8222</c:v>
                </c:pt>
                <c:pt idx="107">
                  <c:v>15.8771</c:v>
                </c:pt>
                <c:pt idx="108">
                  <c:v>15.932</c:v>
                </c:pt>
                <c:pt idx="109">
                  <c:v>15.9869</c:v>
                </c:pt>
                <c:pt idx="110">
                  <c:v>16.041899999999998</c:v>
                </c:pt>
                <c:pt idx="111">
                  <c:v>16.096800000000002</c:v>
                </c:pt>
                <c:pt idx="112">
                  <c:v>16.151700000000002</c:v>
                </c:pt>
                <c:pt idx="113">
                  <c:v>16.206600000000002</c:v>
                </c:pt>
                <c:pt idx="114">
                  <c:v>16.261600000000001</c:v>
                </c:pt>
                <c:pt idx="115">
                  <c:v>16.316500000000001</c:v>
                </c:pt>
                <c:pt idx="116">
                  <c:v>16.371400000000001</c:v>
                </c:pt>
                <c:pt idx="117">
                  <c:v>16.426400000000001</c:v>
                </c:pt>
                <c:pt idx="118">
                  <c:v>16.481300000000001</c:v>
                </c:pt>
                <c:pt idx="119">
                  <c:v>16.536200000000001</c:v>
                </c:pt>
                <c:pt idx="120">
                  <c:v>16.591100000000001</c:v>
                </c:pt>
                <c:pt idx="121">
                  <c:v>16.646100000000001</c:v>
                </c:pt>
                <c:pt idx="122">
                  <c:v>16.701000000000001</c:v>
                </c:pt>
                <c:pt idx="123">
                  <c:v>16.7559</c:v>
                </c:pt>
                <c:pt idx="124">
                  <c:v>16.8108</c:v>
                </c:pt>
                <c:pt idx="125">
                  <c:v>16.8658</c:v>
                </c:pt>
                <c:pt idx="126">
                  <c:v>16.9207</c:v>
                </c:pt>
                <c:pt idx="127">
                  <c:v>16.9756</c:v>
                </c:pt>
                <c:pt idx="128">
                  <c:v>17.0305</c:v>
                </c:pt>
                <c:pt idx="129">
                  <c:v>17.0855</c:v>
                </c:pt>
                <c:pt idx="130">
                  <c:v>17.1404</c:v>
                </c:pt>
                <c:pt idx="131">
                  <c:v>17.1953</c:v>
                </c:pt>
                <c:pt idx="132">
                  <c:v>17.2502</c:v>
                </c:pt>
                <c:pt idx="133">
                  <c:v>17.305199999999999</c:v>
                </c:pt>
                <c:pt idx="134">
                  <c:v>17.360099999999999</c:v>
                </c:pt>
                <c:pt idx="135">
                  <c:v>17.414999999999999</c:v>
                </c:pt>
                <c:pt idx="136">
                  <c:v>17.469899999999999</c:v>
                </c:pt>
                <c:pt idx="137">
                  <c:v>17.524899999999999</c:v>
                </c:pt>
                <c:pt idx="138">
                  <c:v>17.579799999999999</c:v>
                </c:pt>
                <c:pt idx="139">
                  <c:v>17.634699999999999</c:v>
                </c:pt>
                <c:pt idx="140">
                  <c:v>17.689699999999998</c:v>
                </c:pt>
                <c:pt idx="141">
                  <c:v>17.744599999999998</c:v>
                </c:pt>
                <c:pt idx="142">
                  <c:v>17.799499999999998</c:v>
                </c:pt>
                <c:pt idx="143">
                  <c:v>17.854399999999998</c:v>
                </c:pt>
                <c:pt idx="144">
                  <c:v>17.909400000000002</c:v>
                </c:pt>
                <c:pt idx="145">
                  <c:v>17.964300000000001</c:v>
                </c:pt>
                <c:pt idx="146">
                  <c:v>18.019200000000001</c:v>
                </c:pt>
                <c:pt idx="147">
                  <c:v>18.074100000000001</c:v>
                </c:pt>
                <c:pt idx="148">
                  <c:v>18.129100000000001</c:v>
                </c:pt>
                <c:pt idx="149">
                  <c:v>18.184000000000001</c:v>
                </c:pt>
                <c:pt idx="150">
                  <c:v>18.238900000000001</c:v>
                </c:pt>
                <c:pt idx="151">
                  <c:v>18.293800000000001</c:v>
                </c:pt>
                <c:pt idx="152">
                  <c:v>18.348800000000001</c:v>
                </c:pt>
                <c:pt idx="153">
                  <c:v>18.403700000000001</c:v>
                </c:pt>
                <c:pt idx="154">
                  <c:v>18.458600000000001</c:v>
                </c:pt>
                <c:pt idx="155">
                  <c:v>18.513500000000001</c:v>
                </c:pt>
                <c:pt idx="156">
                  <c:v>18.5685</c:v>
                </c:pt>
                <c:pt idx="157">
                  <c:v>18.6234</c:v>
                </c:pt>
                <c:pt idx="158">
                  <c:v>18.6783</c:v>
                </c:pt>
                <c:pt idx="159">
                  <c:v>18.7332</c:v>
                </c:pt>
                <c:pt idx="160">
                  <c:v>18.7882</c:v>
                </c:pt>
                <c:pt idx="161">
                  <c:v>18.8431</c:v>
                </c:pt>
                <c:pt idx="162">
                  <c:v>18.898</c:v>
                </c:pt>
                <c:pt idx="163">
                  <c:v>18.952999999999999</c:v>
                </c:pt>
                <c:pt idx="164">
                  <c:v>19.007899999999999</c:v>
                </c:pt>
                <c:pt idx="165">
                  <c:v>19.062799999999999</c:v>
                </c:pt>
                <c:pt idx="166">
                  <c:v>19.117699999999999</c:v>
                </c:pt>
                <c:pt idx="167">
                  <c:v>19.172699999999999</c:v>
                </c:pt>
                <c:pt idx="168">
                  <c:v>19.227599999999999</c:v>
                </c:pt>
                <c:pt idx="169">
                  <c:v>19.282499999999999</c:v>
                </c:pt>
                <c:pt idx="170">
                  <c:v>19.337399999999999</c:v>
                </c:pt>
                <c:pt idx="171">
                  <c:v>19.392399999999999</c:v>
                </c:pt>
                <c:pt idx="172">
                  <c:v>19.447299999999998</c:v>
                </c:pt>
                <c:pt idx="173">
                  <c:v>19.502199999999998</c:v>
                </c:pt>
                <c:pt idx="174">
                  <c:v>19.557099999999998</c:v>
                </c:pt>
                <c:pt idx="175">
                  <c:v>19.612100000000002</c:v>
                </c:pt>
                <c:pt idx="176">
                  <c:v>19.667000000000002</c:v>
                </c:pt>
                <c:pt idx="177">
                  <c:v>19.721900000000002</c:v>
                </c:pt>
                <c:pt idx="178">
                  <c:v>19.776800000000001</c:v>
                </c:pt>
                <c:pt idx="179">
                  <c:v>19.831800000000001</c:v>
                </c:pt>
                <c:pt idx="180">
                  <c:v>19.886700000000001</c:v>
                </c:pt>
                <c:pt idx="181">
                  <c:v>19.941600000000001</c:v>
                </c:pt>
                <c:pt idx="182">
                  <c:v>19.996600000000001</c:v>
                </c:pt>
                <c:pt idx="183">
                  <c:v>20.051500000000001</c:v>
                </c:pt>
                <c:pt idx="184">
                  <c:v>20.106400000000001</c:v>
                </c:pt>
                <c:pt idx="185">
                  <c:v>20.161300000000001</c:v>
                </c:pt>
                <c:pt idx="186">
                  <c:v>20.2163</c:v>
                </c:pt>
                <c:pt idx="187">
                  <c:v>20.2712</c:v>
                </c:pt>
                <c:pt idx="188">
                  <c:v>20.3261</c:v>
                </c:pt>
                <c:pt idx="189">
                  <c:v>20.381</c:v>
                </c:pt>
                <c:pt idx="190">
                  <c:v>20.436</c:v>
                </c:pt>
                <c:pt idx="191">
                  <c:v>20.4909</c:v>
                </c:pt>
                <c:pt idx="192">
                  <c:v>20.5458</c:v>
                </c:pt>
                <c:pt idx="193">
                  <c:v>20.6007</c:v>
                </c:pt>
                <c:pt idx="194">
                  <c:v>20.6557</c:v>
                </c:pt>
                <c:pt idx="195">
                  <c:v>20.710599999999999</c:v>
                </c:pt>
                <c:pt idx="196">
                  <c:v>20.765499999999999</c:v>
                </c:pt>
                <c:pt idx="197">
                  <c:v>20.820399999999999</c:v>
                </c:pt>
                <c:pt idx="198">
                  <c:v>20.875399999999999</c:v>
                </c:pt>
                <c:pt idx="199">
                  <c:v>20.930299999999999</c:v>
                </c:pt>
                <c:pt idx="200">
                  <c:v>20.985199999999999</c:v>
                </c:pt>
                <c:pt idx="201">
                  <c:v>21.040099999999999</c:v>
                </c:pt>
                <c:pt idx="202">
                  <c:v>21.095099999999999</c:v>
                </c:pt>
                <c:pt idx="203">
                  <c:v>21.15</c:v>
                </c:pt>
                <c:pt idx="204">
                  <c:v>21.204899999999999</c:v>
                </c:pt>
                <c:pt idx="205">
                  <c:v>21.259899999999998</c:v>
                </c:pt>
                <c:pt idx="206">
                  <c:v>21.314800000000002</c:v>
                </c:pt>
                <c:pt idx="207">
                  <c:v>21.369700000000002</c:v>
                </c:pt>
                <c:pt idx="208">
                  <c:v>21.424600000000002</c:v>
                </c:pt>
                <c:pt idx="209">
                  <c:v>21.479600000000001</c:v>
                </c:pt>
                <c:pt idx="210">
                  <c:v>21.534500000000001</c:v>
                </c:pt>
                <c:pt idx="211">
                  <c:v>21.589400000000001</c:v>
                </c:pt>
                <c:pt idx="212">
                  <c:v>21.644300000000001</c:v>
                </c:pt>
                <c:pt idx="213">
                  <c:v>21.699300000000001</c:v>
                </c:pt>
                <c:pt idx="214">
                  <c:v>21.754200000000001</c:v>
                </c:pt>
                <c:pt idx="215">
                  <c:v>21.809100000000001</c:v>
                </c:pt>
                <c:pt idx="216">
                  <c:v>21.864000000000001</c:v>
                </c:pt>
                <c:pt idx="217">
                  <c:v>21.919</c:v>
                </c:pt>
                <c:pt idx="218">
                  <c:v>21.9739</c:v>
                </c:pt>
                <c:pt idx="219">
                  <c:v>22.0288</c:v>
                </c:pt>
                <c:pt idx="220">
                  <c:v>22.0837</c:v>
                </c:pt>
                <c:pt idx="221">
                  <c:v>22.1387</c:v>
                </c:pt>
                <c:pt idx="222">
                  <c:v>22.1936</c:v>
                </c:pt>
                <c:pt idx="223">
                  <c:v>22.2485</c:v>
                </c:pt>
                <c:pt idx="224">
                  <c:v>22.3034</c:v>
                </c:pt>
                <c:pt idx="225">
                  <c:v>22.3584</c:v>
                </c:pt>
                <c:pt idx="226">
                  <c:v>22.4133</c:v>
                </c:pt>
                <c:pt idx="227">
                  <c:v>22.4682</c:v>
                </c:pt>
                <c:pt idx="228">
                  <c:v>22.523199999999999</c:v>
                </c:pt>
                <c:pt idx="229">
                  <c:v>22.578099999999999</c:v>
                </c:pt>
                <c:pt idx="230">
                  <c:v>22.632999999999999</c:v>
                </c:pt>
                <c:pt idx="231">
                  <c:v>22.687899999999999</c:v>
                </c:pt>
                <c:pt idx="232">
                  <c:v>22.742899999999999</c:v>
                </c:pt>
                <c:pt idx="233">
                  <c:v>22.797799999999999</c:v>
                </c:pt>
                <c:pt idx="234">
                  <c:v>22.852699999999999</c:v>
                </c:pt>
                <c:pt idx="235">
                  <c:v>22.907599999999999</c:v>
                </c:pt>
                <c:pt idx="236">
                  <c:v>22.962599999999998</c:v>
                </c:pt>
                <c:pt idx="237">
                  <c:v>23.017499999999998</c:v>
                </c:pt>
                <c:pt idx="238">
                  <c:v>23.072399999999998</c:v>
                </c:pt>
                <c:pt idx="239">
                  <c:v>23.127300000000002</c:v>
                </c:pt>
                <c:pt idx="240">
                  <c:v>23.182300000000001</c:v>
                </c:pt>
                <c:pt idx="241">
                  <c:v>23.237200000000001</c:v>
                </c:pt>
                <c:pt idx="242">
                  <c:v>23.292100000000001</c:v>
                </c:pt>
                <c:pt idx="243">
                  <c:v>23.347000000000001</c:v>
                </c:pt>
                <c:pt idx="244">
                  <c:v>23.402000000000001</c:v>
                </c:pt>
                <c:pt idx="245">
                  <c:v>23.456900000000001</c:v>
                </c:pt>
                <c:pt idx="246">
                  <c:v>23.511800000000001</c:v>
                </c:pt>
                <c:pt idx="247">
                  <c:v>23.566700000000001</c:v>
                </c:pt>
                <c:pt idx="248">
                  <c:v>23.621700000000001</c:v>
                </c:pt>
                <c:pt idx="249">
                  <c:v>23.676600000000001</c:v>
                </c:pt>
                <c:pt idx="250">
                  <c:v>23.7315</c:v>
                </c:pt>
                <c:pt idx="251">
                  <c:v>23.7865</c:v>
                </c:pt>
                <c:pt idx="252">
                  <c:v>23.8414</c:v>
                </c:pt>
                <c:pt idx="253">
                  <c:v>23.8963</c:v>
                </c:pt>
                <c:pt idx="254">
                  <c:v>23.9512</c:v>
                </c:pt>
                <c:pt idx="255">
                  <c:v>24.0062</c:v>
                </c:pt>
                <c:pt idx="256">
                  <c:v>24.0611</c:v>
                </c:pt>
                <c:pt idx="257">
                  <c:v>24.116</c:v>
                </c:pt>
                <c:pt idx="258">
                  <c:v>24.1709</c:v>
                </c:pt>
                <c:pt idx="259">
                  <c:v>24.225899999999999</c:v>
                </c:pt>
                <c:pt idx="260">
                  <c:v>24.280799999999999</c:v>
                </c:pt>
                <c:pt idx="261">
                  <c:v>24.335699999999999</c:v>
                </c:pt>
                <c:pt idx="262">
                  <c:v>24.390599999999999</c:v>
                </c:pt>
                <c:pt idx="263">
                  <c:v>24.445599999999999</c:v>
                </c:pt>
                <c:pt idx="264">
                  <c:v>24.500499999999999</c:v>
                </c:pt>
                <c:pt idx="265">
                  <c:v>24.555399999999999</c:v>
                </c:pt>
                <c:pt idx="266">
                  <c:v>24.610299999999999</c:v>
                </c:pt>
                <c:pt idx="267">
                  <c:v>24.665299999999998</c:v>
                </c:pt>
                <c:pt idx="268">
                  <c:v>24.720199999999998</c:v>
                </c:pt>
                <c:pt idx="269">
                  <c:v>24.775099999999998</c:v>
                </c:pt>
                <c:pt idx="270">
                  <c:v>24.83</c:v>
                </c:pt>
                <c:pt idx="271">
                  <c:v>24.885000000000002</c:v>
                </c:pt>
                <c:pt idx="272">
                  <c:v>24.939900000000002</c:v>
                </c:pt>
                <c:pt idx="273">
                  <c:v>24.994800000000001</c:v>
                </c:pt>
                <c:pt idx="274">
                  <c:v>25.049800000000001</c:v>
                </c:pt>
                <c:pt idx="275">
                  <c:v>25.104700000000001</c:v>
                </c:pt>
                <c:pt idx="276">
                  <c:v>25.159600000000001</c:v>
                </c:pt>
                <c:pt idx="277">
                  <c:v>25.214500000000001</c:v>
                </c:pt>
                <c:pt idx="278">
                  <c:v>25.269500000000001</c:v>
                </c:pt>
                <c:pt idx="279">
                  <c:v>25.324400000000001</c:v>
                </c:pt>
                <c:pt idx="280">
                  <c:v>25.379300000000001</c:v>
                </c:pt>
                <c:pt idx="281">
                  <c:v>25.434200000000001</c:v>
                </c:pt>
                <c:pt idx="282">
                  <c:v>25.4892</c:v>
                </c:pt>
                <c:pt idx="283">
                  <c:v>25.5441</c:v>
                </c:pt>
                <c:pt idx="284">
                  <c:v>25.599</c:v>
                </c:pt>
                <c:pt idx="285">
                  <c:v>25.6539</c:v>
                </c:pt>
                <c:pt idx="286">
                  <c:v>25.7089</c:v>
                </c:pt>
                <c:pt idx="287">
                  <c:v>25.7638</c:v>
                </c:pt>
                <c:pt idx="288">
                  <c:v>25.8187</c:v>
                </c:pt>
                <c:pt idx="289">
                  <c:v>25.8736</c:v>
                </c:pt>
                <c:pt idx="290">
                  <c:v>25.928599999999999</c:v>
                </c:pt>
                <c:pt idx="291">
                  <c:v>25.983499999999999</c:v>
                </c:pt>
                <c:pt idx="292">
                  <c:v>26.038399999999999</c:v>
                </c:pt>
                <c:pt idx="293">
                  <c:v>26.093299999999999</c:v>
                </c:pt>
                <c:pt idx="294">
                  <c:v>26.148299999999999</c:v>
                </c:pt>
                <c:pt idx="295">
                  <c:v>26.203199999999999</c:v>
                </c:pt>
                <c:pt idx="296">
                  <c:v>26.258099999999999</c:v>
                </c:pt>
                <c:pt idx="297">
                  <c:v>26.313099999999999</c:v>
                </c:pt>
                <c:pt idx="298">
                  <c:v>26.367999999999999</c:v>
                </c:pt>
                <c:pt idx="299">
                  <c:v>26.422899999999998</c:v>
                </c:pt>
                <c:pt idx="300">
                  <c:v>26.477799999999998</c:v>
                </c:pt>
                <c:pt idx="301">
                  <c:v>26.532800000000002</c:v>
                </c:pt>
                <c:pt idx="302">
                  <c:v>26.587700000000002</c:v>
                </c:pt>
                <c:pt idx="303">
                  <c:v>26.642600000000002</c:v>
                </c:pt>
                <c:pt idx="304">
                  <c:v>26.697500000000002</c:v>
                </c:pt>
                <c:pt idx="305">
                  <c:v>26.752500000000001</c:v>
                </c:pt>
                <c:pt idx="306">
                  <c:v>26.807400000000001</c:v>
                </c:pt>
                <c:pt idx="307">
                  <c:v>26.862300000000001</c:v>
                </c:pt>
                <c:pt idx="308">
                  <c:v>26.917200000000001</c:v>
                </c:pt>
                <c:pt idx="309">
                  <c:v>26.972200000000001</c:v>
                </c:pt>
                <c:pt idx="310">
                  <c:v>27.027100000000001</c:v>
                </c:pt>
                <c:pt idx="311">
                  <c:v>27.082000000000001</c:v>
                </c:pt>
                <c:pt idx="312">
                  <c:v>27.136900000000001</c:v>
                </c:pt>
                <c:pt idx="313">
                  <c:v>27.1919</c:v>
                </c:pt>
                <c:pt idx="314">
                  <c:v>27.2468</c:v>
                </c:pt>
                <c:pt idx="315">
                  <c:v>27.3017</c:v>
                </c:pt>
                <c:pt idx="316">
                  <c:v>27.3566</c:v>
                </c:pt>
                <c:pt idx="317">
                  <c:v>27.4116</c:v>
                </c:pt>
                <c:pt idx="318">
                  <c:v>27.4665</c:v>
                </c:pt>
                <c:pt idx="319">
                  <c:v>27.5214</c:v>
                </c:pt>
                <c:pt idx="320">
                  <c:v>27.5764</c:v>
                </c:pt>
                <c:pt idx="321">
                  <c:v>27.6313</c:v>
                </c:pt>
                <c:pt idx="322">
                  <c:v>27.686199999999999</c:v>
                </c:pt>
                <c:pt idx="323">
                  <c:v>27.741099999999999</c:v>
                </c:pt>
                <c:pt idx="324">
                  <c:v>27.796099999999999</c:v>
                </c:pt>
                <c:pt idx="325">
                  <c:v>27.850999999999999</c:v>
                </c:pt>
                <c:pt idx="326">
                  <c:v>27.905899999999999</c:v>
                </c:pt>
                <c:pt idx="327">
                  <c:v>27.960799999999999</c:v>
                </c:pt>
                <c:pt idx="328">
                  <c:v>28.015799999999999</c:v>
                </c:pt>
                <c:pt idx="329">
                  <c:v>28.070699999999999</c:v>
                </c:pt>
                <c:pt idx="330">
                  <c:v>28.125599999999999</c:v>
                </c:pt>
                <c:pt idx="331">
                  <c:v>28.180499999999999</c:v>
                </c:pt>
                <c:pt idx="332">
                  <c:v>28.235499999999998</c:v>
                </c:pt>
                <c:pt idx="333">
                  <c:v>28.290400000000002</c:v>
                </c:pt>
                <c:pt idx="334">
                  <c:v>28.345300000000002</c:v>
                </c:pt>
                <c:pt idx="335">
                  <c:v>28.400200000000002</c:v>
                </c:pt>
                <c:pt idx="336">
                  <c:v>28.455200000000001</c:v>
                </c:pt>
                <c:pt idx="337">
                  <c:v>28.510100000000001</c:v>
                </c:pt>
                <c:pt idx="338">
                  <c:v>28.565000000000001</c:v>
                </c:pt>
                <c:pt idx="339">
                  <c:v>28.619900000000001</c:v>
                </c:pt>
                <c:pt idx="340">
                  <c:v>28.674900000000001</c:v>
                </c:pt>
                <c:pt idx="341">
                  <c:v>28.729800000000001</c:v>
                </c:pt>
                <c:pt idx="342">
                  <c:v>28.784700000000001</c:v>
                </c:pt>
                <c:pt idx="343">
                  <c:v>28.839700000000001</c:v>
                </c:pt>
                <c:pt idx="344">
                  <c:v>28.894600000000001</c:v>
                </c:pt>
                <c:pt idx="345">
                  <c:v>28.9495</c:v>
                </c:pt>
                <c:pt idx="346">
                  <c:v>29.0044</c:v>
                </c:pt>
                <c:pt idx="347">
                  <c:v>29.0594</c:v>
                </c:pt>
                <c:pt idx="348">
                  <c:v>29.1143</c:v>
                </c:pt>
                <c:pt idx="349">
                  <c:v>29.1692</c:v>
                </c:pt>
                <c:pt idx="350">
                  <c:v>29.2241</c:v>
                </c:pt>
                <c:pt idx="351">
                  <c:v>29.2791</c:v>
                </c:pt>
                <c:pt idx="352">
                  <c:v>29.334</c:v>
                </c:pt>
                <c:pt idx="353">
                  <c:v>29.3889</c:v>
                </c:pt>
                <c:pt idx="354">
                  <c:v>29.4438</c:v>
                </c:pt>
                <c:pt idx="355">
                  <c:v>29.498799999999999</c:v>
                </c:pt>
                <c:pt idx="356">
                  <c:v>29.553699999999999</c:v>
                </c:pt>
                <c:pt idx="357">
                  <c:v>29.608599999999999</c:v>
                </c:pt>
                <c:pt idx="358">
                  <c:v>29.663499999999999</c:v>
                </c:pt>
                <c:pt idx="359">
                  <c:v>29.718499999999999</c:v>
                </c:pt>
                <c:pt idx="360">
                  <c:v>29.773399999999999</c:v>
                </c:pt>
                <c:pt idx="361">
                  <c:v>29.828299999999999</c:v>
                </c:pt>
                <c:pt idx="362">
                  <c:v>29.883199999999999</c:v>
                </c:pt>
                <c:pt idx="363">
                  <c:v>29.938199999999998</c:v>
                </c:pt>
                <c:pt idx="364">
                  <c:v>29.993099999999998</c:v>
                </c:pt>
                <c:pt idx="365">
                  <c:v>30.047999999999998</c:v>
                </c:pt>
                <c:pt idx="366">
                  <c:v>30.103000000000002</c:v>
                </c:pt>
                <c:pt idx="367">
                  <c:v>30.157900000000001</c:v>
                </c:pt>
                <c:pt idx="368">
                  <c:v>30.212800000000001</c:v>
                </c:pt>
                <c:pt idx="369">
                  <c:v>30.267700000000001</c:v>
                </c:pt>
                <c:pt idx="370">
                  <c:v>30.322700000000001</c:v>
                </c:pt>
                <c:pt idx="371">
                  <c:v>30.377600000000001</c:v>
                </c:pt>
                <c:pt idx="372">
                  <c:v>30.432500000000001</c:v>
                </c:pt>
                <c:pt idx="373">
                  <c:v>30.487400000000001</c:v>
                </c:pt>
                <c:pt idx="374">
                  <c:v>30.542400000000001</c:v>
                </c:pt>
                <c:pt idx="375">
                  <c:v>30.597300000000001</c:v>
                </c:pt>
                <c:pt idx="376">
                  <c:v>30.652200000000001</c:v>
                </c:pt>
                <c:pt idx="377">
                  <c:v>30.707100000000001</c:v>
                </c:pt>
                <c:pt idx="378">
                  <c:v>30.7621</c:v>
                </c:pt>
                <c:pt idx="379">
                  <c:v>30.817</c:v>
                </c:pt>
                <c:pt idx="380">
                  <c:v>30.8719</c:v>
                </c:pt>
                <c:pt idx="381">
                  <c:v>30.9268</c:v>
                </c:pt>
                <c:pt idx="382">
                  <c:v>30.9818</c:v>
                </c:pt>
                <c:pt idx="383">
                  <c:v>31.0367</c:v>
                </c:pt>
                <c:pt idx="384">
                  <c:v>31.0916</c:v>
                </c:pt>
                <c:pt idx="385">
                  <c:v>31.1465</c:v>
                </c:pt>
                <c:pt idx="386">
                  <c:v>31.201499999999999</c:v>
                </c:pt>
                <c:pt idx="387">
                  <c:v>31.256399999999999</c:v>
                </c:pt>
                <c:pt idx="388">
                  <c:v>31.311299999999999</c:v>
                </c:pt>
                <c:pt idx="389">
                  <c:v>31.366299999999999</c:v>
                </c:pt>
                <c:pt idx="390">
                  <c:v>31.421199999999999</c:v>
                </c:pt>
                <c:pt idx="391">
                  <c:v>31.476099999999999</c:v>
                </c:pt>
                <c:pt idx="392">
                  <c:v>31.530999999999999</c:v>
                </c:pt>
                <c:pt idx="393">
                  <c:v>31.585999999999999</c:v>
                </c:pt>
                <c:pt idx="394">
                  <c:v>31.640899999999998</c:v>
                </c:pt>
                <c:pt idx="395">
                  <c:v>31.695799999999998</c:v>
                </c:pt>
                <c:pt idx="396">
                  <c:v>31.750699999999998</c:v>
                </c:pt>
                <c:pt idx="397">
                  <c:v>31.805700000000002</c:v>
                </c:pt>
                <c:pt idx="398">
                  <c:v>31.860600000000002</c:v>
                </c:pt>
                <c:pt idx="399">
                  <c:v>31.915500000000002</c:v>
                </c:pt>
                <c:pt idx="400">
                  <c:v>31.970400000000001</c:v>
                </c:pt>
                <c:pt idx="401">
                  <c:v>32.025399999999998</c:v>
                </c:pt>
                <c:pt idx="402">
                  <c:v>32.080300000000001</c:v>
                </c:pt>
                <c:pt idx="403">
                  <c:v>32.135199999999998</c:v>
                </c:pt>
                <c:pt idx="404">
                  <c:v>32.190100000000001</c:v>
                </c:pt>
                <c:pt idx="405">
                  <c:v>32.245100000000001</c:v>
                </c:pt>
                <c:pt idx="406">
                  <c:v>32.299999999999997</c:v>
                </c:pt>
                <c:pt idx="407">
                  <c:v>32.354900000000001</c:v>
                </c:pt>
                <c:pt idx="408">
                  <c:v>32.409799999999997</c:v>
                </c:pt>
                <c:pt idx="409">
                  <c:v>32.464799999999997</c:v>
                </c:pt>
                <c:pt idx="410">
                  <c:v>32.5197</c:v>
                </c:pt>
                <c:pt idx="411">
                  <c:v>32.574599999999997</c:v>
                </c:pt>
                <c:pt idx="412">
                  <c:v>32.629600000000003</c:v>
                </c:pt>
                <c:pt idx="413">
                  <c:v>32.6845</c:v>
                </c:pt>
                <c:pt idx="414">
                  <c:v>32.739400000000003</c:v>
                </c:pt>
                <c:pt idx="415">
                  <c:v>32.7943</c:v>
                </c:pt>
                <c:pt idx="416">
                  <c:v>32.849299999999999</c:v>
                </c:pt>
                <c:pt idx="417">
                  <c:v>32.904200000000003</c:v>
                </c:pt>
                <c:pt idx="418">
                  <c:v>32.959099999999999</c:v>
                </c:pt>
                <c:pt idx="419">
                  <c:v>33.014000000000003</c:v>
                </c:pt>
                <c:pt idx="420">
                  <c:v>33.069000000000003</c:v>
                </c:pt>
                <c:pt idx="421">
                  <c:v>33.123899999999999</c:v>
                </c:pt>
                <c:pt idx="422">
                  <c:v>33.178800000000003</c:v>
                </c:pt>
                <c:pt idx="423">
                  <c:v>33.233699999999999</c:v>
                </c:pt>
                <c:pt idx="424">
                  <c:v>33.288699999999999</c:v>
                </c:pt>
                <c:pt idx="425">
                  <c:v>33.343600000000002</c:v>
                </c:pt>
                <c:pt idx="426">
                  <c:v>33.398499999999999</c:v>
                </c:pt>
                <c:pt idx="427">
                  <c:v>33.453400000000002</c:v>
                </c:pt>
                <c:pt idx="428">
                  <c:v>33.508400000000002</c:v>
                </c:pt>
                <c:pt idx="429">
                  <c:v>33.563299999999998</c:v>
                </c:pt>
                <c:pt idx="430">
                  <c:v>33.618200000000002</c:v>
                </c:pt>
                <c:pt idx="431">
                  <c:v>33.673099999999998</c:v>
                </c:pt>
                <c:pt idx="432">
                  <c:v>33.728099999999998</c:v>
                </c:pt>
                <c:pt idx="433">
                  <c:v>33.783000000000001</c:v>
                </c:pt>
                <c:pt idx="434">
                  <c:v>33.837899999999998</c:v>
                </c:pt>
                <c:pt idx="435">
                  <c:v>33.892899999999997</c:v>
                </c:pt>
                <c:pt idx="436">
                  <c:v>33.947800000000001</c:v>
                </c:pt>
                <c:pt idx="437">
                  <c:v>34.002699999999997</c:v>
                </c:pt>
                <c:pt idx="438">
                  <c:v>34.057600000000001</c:v>
                </c:pt>
                <c:pt idx="439">
                  <c:v>34.1126</c:v>
                </c:pt>
                <c:pt idx="440">
                  <c:v>34.167499999999997</c:v>
                </c:pt>
                <c:pt idx="441">
                  <c:v>34.2224</c:v>
                </c:pt>
                <c:pt idx="442">
                  <c:v>34.277299999999997</c:v>
                </c:pt>
                <c:pt idx="443">
                  <c:v>34.332299999999996</c:v>
                </c:pt>
                <c:pt idx="444">
                  <c:v>34.3872</c:v>
                </c:pt>
                <c:pt idx="445">
                  <c:v>34.442100000000003</c:v>
                </c:pt>
                <c:pt idx="446">
                  <c:v>34.497</c:v>
                </c:pt>
                <c:pt idx="447">
                  <c:v>34.552</c:v>
                </c:pt>
                <c:pt idx="448">
                  <c:v>34.606900000000003</c:v>
                </c:pt>
                <c:pt idx="449">
                  <c:v>34.661799999999999</c:v>
                </c:pt>
                <c:pt idx="450">
                  <c:v>34.716700000000003</c:v>
                </c:pt>
                <c:pt idx="451">
                  <c:v>34.771700000000003</c:v>
                </c:pt>
                <c:pt idx="452">
                  <c:v>34.826599999999999</c:v>
                </c:pt>
                <c:pt idx="453">
                  <c:v>34.881500000000003</c:v>
                </c:pt>
                <c:pt idx="454">
                  <c:v>34.936399999999999</c:v>
                </c:pt>
                <c:pt idx="455">
                  <c:v>34.991399999999999</c:v>
                </c:pt>
                <c:pt idx="456">
                  <c:v>35.046300000000002</c:v>
                </c:pt>
                <c:pt idx="457">
                  <c:v>35.101199999999999</c:v>
                </c:pt>
                <c:pt idx="458">
                  <c:v>35.156199999999998</c:v>
                </c:pt>
                <c:pt idx="459">
                  <c:v>35.211100000000002</c:v>
                </c:pt>
                <c:pt idx="460">
                  <c:v>35.265999999999998</c:v>
                </c:pt>
                <c:pt idx="461">
                  <c:v>35.320900000000002</c:v>
                </c:pt>
                <c:pt idx="462">
                  <c:v>35.375900000000001</c:v>
                </c:pt>
                <c:pt idx="463">
                  <c:v>35.430799999999998</c:v>
                </c:pt>
                <c:pt idx="464">
                  <c:v>35.485700000000001</c:v>
                </c:pt>
                <c:pt idx="465">
                  <c:v>35.540599999999998</c:v>
                </c:pt>
                <c:pt idx="466">
                  <c:v>35.595599999999997</c:v>
                </c:pt>
                <c:pt idx="467">
                  <c:v>35.650500000000001</c:v>
                </c:pt>
                <c:pt idx="468">
                  <c:v>35.705399999999997</c:v>
                </c:pt>
                <c:pt idx="469">
                  <c:v>35.760300000000001</c:v>
                </c:pt>
                <c:pt idx="470">
                  <c:v>35.815300000000001</c:v>
                </c:pt>
                <c:pt idx="471">
                  <c:v>35.870199999999997</c:v>
                </c:pt>
                <c:pt idx="472">
                  <c:v>35.9251</c:v>
                </c:pt>
                <c:pt idx="473">
                  <c:v>35.979999999999997</c:v>
                </c:pt>
                <c:pt idx="474">
                  <c:v>36.034999999999997</c:v>
                </c:pt>
                <c:pt idx="475">
                  <c:v>36.0899</c:v>
                </c:pt>
                <c:pt idx="476">
                  <c:v>36.144799999999996</c:v>
                </c:pt>
                <c:pt idx="477">
                  <c:v>36.1997</c:v>
                </c:pt>
                <c:pt idx="478">
                  <c:v>36.2547</c:v>
                </c:pt>
                <c:pt idx="479">
                  <c:v>36.309600000000003</c:v>
                </c:pt>
                <c:pt idx="480">
                  <c:v>36.3645</c:v>
                </c:pt>
                <c:pt idx="481">
                  <c:v>36.419499999999999</c:v>
                </c:pt>
                <c:pt idx="482">
                  <c:v>36.474400000000003</c:v>
                </c:pt>
                <c:pt idx="483">
                  <c:v>36.529299999999999</c:v>
                </c:pt>
                <c:pt idx="484">
                  <c:v>36.584200000000003</c:v>
                </c:pt>
                <c:pt idx="485">
                  <c:v>36.639200000000002</c:v>
                </c:pt>
                <c:pt idx="486">
                  <c:v>36.694099999999999</c:v>
                </c:pt>
                <c:pt idx="487">
                  <c:v>36.749000000000002</c:v>
                </c:pt>
                <c:pt idx="488">
                  <c:v>36.803899999999999</c:v>
                </c:pt>
                <c:pt idx="489">
                  <c:v>36.858899999999998</c:v>
                </c:pt>
                <c:pt idx="490">
                  <c:v>36.913800000000002</c:v>
                </c:pt>
                <c:pt idx="491">
                  <c:v>36.968699999999998</c:v>
                </c:pt>
                <c:pt idx="492">
                  <c:v>37.023600000000002</c:v>
                </c:pt>
                <c:pt idx="493">
                  <c:v>37.078600000000002</c:v>
                </c:pt>
                <c:pt idx="494">
                  <c:v>37.133499999999998</c:v>
                </c:pt>
                <c:pt idx="495">
                  <c:v>37.188400000000001</c:v>
                </c:pt>
                <c:pt idx="496">
                  <c:v>37.243299999999998</c:v>
                </c:pt>
                <c:pt idx="497">
                  <c:v>37.298299999999998</c:v>
                </c:pt>
                <c:pt idx="498">
                  <c:v>37.353200000000001</c:v>
                </c:pt>
                <c:pt idx="499">
                  <c:v>37.408099999999997</c:v>
                </c:pt>
                <c:pt idx="500">
                  <c:v>37.463000000000001</c:v>
                </c:pt>
                <c:pt idx="501">
                  <c:v>37.518000000000001</c:v>
                </c:pt>
                <c:pt idx="502">
                  <c:v>37.572899999999997</c:v>
                </c:pt>
                <c:pt idx="503">
                  <c:v>37.627800000000001</c:v>
                </c:pt>
                <c:pt idx="504">
                  <c:v>37.6828</c:v>
                </c:pt>
                <c:pt idx="505">
                  <c:v>37.737699999999997</c:v>
                </c:pt>
                <c:pt idx="506">
                  <c:v>37.7926</c:v>
                </c:pt>
                <c:pt idx="507">
                  <c:v>37.847499999999997</c:v>
                </c:pt>
                <c:pt idx="508">
                  <c:v>37.902500000000003</c:v>
                </c:pt>
                <c:pt idx="509">
                  <c:v>37.9574</c:v>
                </c:pt>
                <c:pt idx="510">
                  <c:v>38.012300000000003</c:v>
                </c:pt>
                <c:pt idx="511">
                  <c:v>38.0672</c:v>
                </c:pt>
                <c:pt idx="512">
                  <c:v>38.122199999999999</c:v>
                </c:pt>
                <c:pt idx="513">
                  <c:v>38.177100000000003</c:v>
                </c:pt>
                <c:pt idx="514">
                  <c:v>38.231999999999999</c:v>
                </c:pt>
                <c:pt idx="515">
                  <c:v>38.286900000000003</c:v>
                </c:pt>
                <c:pt idx="516">
                  <c:v>38.341900000000003</c:v>
                </c:pt>
                <c:pt idx="517">
                  <c:v>38.396799999999999</c:v>
                </c:pt>
                <c:pt idx="518">
                  <c:v>38.451700000000002</c:v>
                </c:pt>
                <c:pt idx="519">
                  <c:v>38.506599999999999</c:v>
                </c:pt>
                <c:pt idx="520">
                  <c:v>38.561599999999999</c:v>
                </c:pt>
                <c:pt idx="521">
                  <c:v>38.616500000000002</c:v>
                </c:pt>
                <c:pt idx="522">
                  <c:v>38.671399999999998</c:v>
                </c:pt>
                <c:pt idx="523">
                  <c:v>38.726399999999998</c:v>
                </c:pt>
                <c:pt idx="524">
                  <c:v>38.781300000000002</c:v>
                </c:pt>
                <c:pt idx="525">
                  <c:v>38.836199999999998</c:v>
                </c:pt>
                <c:pt idx="526">
                  <c:v>38.891100000000002</c:v>
                </c:pt>
                <c:pt idx="527">
                  <c:v>38.946100000000001</c:v>
                </c:pt>
                <c:pt idx="528">
                  <c:v>39.000999999999998</c:v>
                </c:pt>
                <c:pt idx="529">
                  <c:v>39.055900000000001</c:v>
                </c:pt>
                <c:pt idx="530">
                  <c:v>39.110799999999998</c:v>
                </c:pt>
                <c:pt idx="531">
                  <c:v>39.165799999999997</c:v>
                </c:pt>
                <c:pt idx="532">
                  <c:v>39.220700000000001</c:v>
                </c:pt>
                <c:pt idx="533">
                  <c:v>39.275599999999997</c:v>
                </c:pt>
                <c:pt idx="534">
                  <c:v>39.330500000000001</c:v>
                </c:pt>
                <c:pt idx="535">
                  <c:v>39.3855</c:v>
                </c:pt>
                <c:pt idx="536">
                  <c:v>39.440399999999997</c:v>
                </c:pt>
                <c:pt idx="537">
                  <c:v>39.4953</c:v>
                </c:pt>
                <c:pt idx="538">
                  <c:v>39.550199999999997</c:v>
                </c:pt>
                <c:pt idx="539">
                  <c:v>39.605200000000004</c:v>
                </c:pt>
                <c:pt idx="540">
                  <c:v>39.6601</c:v>
                </c:pt>
                <c:pt idx="541">
                  <c:v>39.715000000000003</c:v>
                </c:pt>
                <c:pt idx="542">
                  <c:v>39.7699</c:v>
                </c:pt>
                <c:pt idx="543">
                  <c:v>39.8249</c:v>
                </c:pt>
                <c:pt idx="544">
                  <c:v>39.879800000000003</c:v>
                </c:pt>
                <c:pt idx="545">
                  <c:v>39.934699999999999</c:v>
                </c:pt>
                <c:pt idx="546">
                  <c:v>39.989699999999999</c:v>
                </c:pt>
                <c:pt idx="547">
                  <c:v>40.044600000000003</c:v>
                </c:pt>
                <c:pt idx="548">
                  <c:v>40.099499999999999</c:v>
                </c:pt>
                <c:pt idx="549">
                  <c:v>40.154400000000003</c:v>
                </c:pt>
                <c:pt idx="550">
                  <c:v>40.209400000000002</c:v>
                </c:pt>
                <c:pt idx="551">
                  <c:v>40.264299999999999</c:v>
                </c:pt>
                <c:pt idx="552">
                  <c:v>40.319200000000002</c:v>
                </c:pt>
                <c:pt idx="553">
                  <c:v>40.374099999999999</c:v>
                </c:pt>
                <c:pt idx="554">
                  <c:v>40.429099999999998</c:v>
                </c:pt>
                <c:pt idx="555">
                  <c:v>40.484000000000002</c:v>
                </c:pt>
                <c:pt idx="556">
                  <c:v>40.538899999999998</c:v>
                </c:pt>
                <c:pt idx="557">
                  <c:v>40.593800000000002</c:v>
                </c:pt>
                <c:pt idx="558">
                  <c:v>40.648800000000001</c:v>
                </c:pt>
                <c:pt idx="559">
                  <c:v>40.703699999999998</c:v>
                </c:pt>
                <c:pt idx="560">
                  <c:v>40.758600000000001</c:v>
                </c:pt>
                <c:pt idx="561">
                  <c:v>40.813499999999998</c:v>
                </c:pt>
                <c:pt idx="562">
                  <c:v>40.868499999999997</c:v>
                </c:pt>
                <c:pt idx="563">
                  <c:v>40.923400000000001</c:v>
                </c:pt>
                <c:pt idx="564">
                  <c:v>40.978299999999997</c:v>
                </c:pt>
                <c:pt idx="565">
                  <c:v>41.033200000000001</c:v>
                </c:pt>
                <c:pt idx="566">
                  <c:v>41.088200000000001</c:v>
                </c:pt>
                <c:pt idx="567">
                  <c:v>41.143099999999997</c:v>
                </c:pt>
                <c:pt idx="568">
                  <c:v>41.198</c:v>
                </c:pt>
                <c:pt idx="569">
                  <c:v>41.253</c:v>
                </c:pt>
                <c:pt idx="570">
                  <c:v>41.307899999999997</c:v>
                </c:pt>
                <c:pt idx="571">
                  <c:v>41.3628</c:v>
                </c:pt>
                <c:pt idx="572">
                  <c:v>41.417700000000004</c:v>
                </c:pt>
                <c:pt idx="573">
                  <c:v>41.472700000000003</c:v>
                </c:pt>
                <c:pt idx="574">
                  <c:v>41.5276</c:v>
                </c:pt>
                <c:pt idx="575">
                  <c:v>41.582500000000003</c:v>
                </c:pt>
                <c:pt idx="576">
                  <c:v>41.6374</c:v>
                </c:pt>
                <c:pt idx="577">
                  <c:v>41.692399999999999</c:v>
                </c:pt>
                <c:pt idx="578">
                  <c:v>41.747300000000003</c:v>
                </c:pt>
                <c:pt idx="579">
                  <c:v>41.802199999999999</c:v>
                </c:pt>
                <c:pt idx="580">
                  <c:v>41.857100000000003</c:v>
                </c:pt>
                <c:pt idx="581">
                  <c:v>41.912100000000002</c:v>
                </c:pt>
                <c:pt idx="582">
                  <c:v>41.966999999999999</c:v>
                </c:pt>
                <c:pt idx="583">
                  <c:v>42.021900000000002</c:v>
                </c:pt>
                <c:pt idx="584">
                  <c:v>42.076799999999999</c:v>
                </c:pt>
                <c:pt idx="585">
                  <c:v>42.131799999999998</c:v>
                </c:pt>
                <c:pt idx="586">
                  <c:v>42.186700000000002</c:v>
                </c:pt>
                <c:pt idx="587">
                  <c:v>42.241599999999998</c:v>
                </c:pt>
                <c:pt idx="588">
                  <c:v>42.296500000000002</c:v>
                </c:pt>
                <c:pt idx="589">
                  <c:v>42.351500000000001</c:v>
                </c:pt>
                <c:pt idx="590">
                  <c:v>42.406399999999998</c:v>
                </c:pt>
                <c:pt idx="591">
                  <c:v>42.461300000000001</c:v>
                </c:pt>
                <c:pt idx="592">
                  <c:v>42.516300000000001</c:v>
                </c:pt>
                <c:pt idx="593">
                  <c:v>42.571199999999997</c:v>
                </c:pt>
                <c:pt idx="594">
                  <c:v>42.626100000000001</c:v>
                </c:pt>
                <c:pt idx="595">
                  <c:v>42.680999999999997</c:v>
                </c:pt>
                <c:pt idx="596">
                  <c:v>42.735999999999997</c:v>
                </c:pt>
                <c:pt idx="597">
                  <c:v>42.790900000000001</c:v>
                </c:pt>
                <c:pt idx="598">
                  <c:v>42.845799999999997</c:v>
                </c:pt>
                <c:pt idx="599">
                  <c:v>42.900700000000001</c:v>
                </c:pt>
                <c:pt idx="600">
                  <c:v>42.9557</c:v>
                </c:pt>
                <c:pt idx="601">
                  <c:v>43.010599999999997</c:v>
                </c:pt>
                <c:pt idx="602">
                  <c:v>43.0655</c:v>
                </c:pt>
                <c:pt idx="603">
                  <c:v>43.120399999999997</c:v>
                </c:pt>
                <c:pt idx="604">
                  <c:v>43.175400000000003</c:v>
                </c:pt>
                <c:pt idx="605">
                  <c:v>43.2303</c:v>
                </c:pt>
                <c:pt idx="606">
                  <c:v>43.285200000000003</c:v>
                </c:pt>
                <c:pt idx="607">
                  <c:v>43.3401</c:v>
                </c:pt>
                <c:pt idx="608">
                  <c:v>43.395099999999999</c:v>
                </c:pt>
                <c:pt idx="609">
                  <c:v>43.45</c:v>
                </c:pt>
                <c:pt idx="610">
                  <c:v>43.504899999999999</c:v>
                </c:pt>
                <c:pt idx="611">
                  <c:v>43.559800000000003</c:v>
                </c:pt>
                <c:pt idx="612">
                  <c:v>43.614800000000002</c:v>
                </c:pt>
                <c:pt idx="613">
                  <c:v>43.669699999999999</c:v>
                </c:pt>
                <c:pt idx="614">
                  <c:v>43.724600000000002</c:v>
                </c:pt>
                <c:pt idx="615">
                  <c:v>43.779600000000002</c:v>
                </c:pt>
                <c:pt idx="616">
                  <c:v>43.834499999999998</c:v>
                </c:pt>
                <c:pt idx="617">
                  <c:v>43.889400000000002</c:v>
                </c:pt>
                <c:pt idx="618">
                  <c:v>43.944299999999998</c:v>
                </c:pt>
                <c:pt idx="619">
                  <c:v>43.999299999999998</c:v>
                </c:pt>
                <c:pt idx="620">
                  <c:v>44.054200000000002</c:v>
                </c:pt>
                <c:pt idx="621">
                  <c:v>44.109099999999998</c:v>
                </c:pt>
                <c:pt idx="622">
                  <c:v>44.164000000000001</c:v>
                </c:pt>
                <c:pt idx="623">
                  <c:v>44.219000000000001</c:v>
                </c:pt>
                <c:pt idx="624">
                  <c:v>44.273899999999998</c:v>
                </c:pt>
                <c:pt idx="625">
                  <c:v>44.328800000000001</c:v>
                </c:pt>
                <c:pt idx="626">
                  <c:v>44.383699999999997</c:v>
                </c:pt>
                <c:pt idx="627">
                  <c:v>44.438699999999997</c:v>
                </c:pt>
                <c:pt idx="628">
                  <c:v>44.493600000000001</c:v>
                </c:pt>
                <c:pt idx="629">
                  <c:v>44.548499999999997</c:v>
                </c:pt>
                <c:pt idx="630">
                  <c:v>44.603400000000001</c:v>
                </c:pt>
                <c:pt idx="631">
                  <c:v>44.6584</c:v>
                </c:pt>
                <c:pt idx="632">
                  <c:v>44.713299999999997</c:v>
                </c:pt>
                <c:pt idx="633">
                  <c:v>44.7682</c:v>
                </c:pt>
                <c:pt idx="634">
                  <c:v>44.823099999999997</c:v>
                </c:pt>
                <c:pt idx="635">
                  <c:v>44.878100000000003</c:v>
                </c:pt>
                <c:pt idx="636">
                  <c:v>44.933</c:v>
                </c:pt>
                <c:pt idx="637">
                  <c:v>44.987900000000003</c:v>
                </c:pt>
                <c:pt idx="638">
                  <c:v>45.042900000000003</c:v>
                </c:pt>
                <c:pt idx="639">
                  <c:v>45.097799999999999</c:v>
                </c:pt>
                <c:pt idx="640">
                  <c:v>45.152700000000003</c:v>
                </c:pt>
                <c:pt idx="641">
                  <c:v>45.207599999999999</c:v>
                </c:pt>
                <c:pt idx="642">
                  <c:v>45.262599999999999</c:v>
                </c:pt>
                <c:pt idx="643">
                  <c:v>45.317500000000003</c:v>
                </c:pt>
                <c:pt idx="644">
                  <c:v>45.372399999999999</c:v>
                </c:pt>
                <c:pt idx="645">
                  <c:v>45.427300000000002</c:v>
                </c:pt>
                <c:pt idx="646">
                  <c:v>45.482300000000002</c:v>
                </c:pt>
                <c:pt idx="647">
                  <c:v>45.537199999999999</c:v>
                </c:pt>
                <c:pt idx="648">
                  <c:v>45.592100000000002</c:v>
                </c:pt>
                <c:pt idx="649">
                  <c:v>45.646999999999998</c:v>
                </c:pt>
                <c:pt idx="650">
                  <c:v>45.701999999999998</c:v>
                </c:pt>
                <c:pt idx="651">
                  <c:v>45.756900000000002</c:v>
                </c:pt>
                <c:pt idx="652">
                  <c:v>45.811799999999998</c:v>
                </c:pt>
                <c:pt idx="653">
                  <c:v>45.866700000000002</c:v>
                </c:pt>
                <c:pt idx="654">
                  <c:v>45.921700000000001</c:v>
                </c:pt>
                <c:pt idx="655">
                  <c:v>45.976599999999998</c:v>
                </c:pt>
                <c:pt idx="656">
                  <c:v>46.031500000000001</c:v>
                </c:pt>
                <c:pt idx="657">
                  <c:v>46.086399999999998</c:v>
                </c:pt>
                <c:pt idx="658">
                  <c:v>46.141399999999997</c:v>
                </c:pt>
                <c:pt idx="659">
                  <c:v>46.196300000000001</c:v>
                </c:pt>
                <c:pt idx="660">
                  <c:v>46.251199999999997</c:v>
                </c:pt>
                <c:pt idx="661">
                  <c:v>46.306199999999997</c:v>
                </c:pt>
                <c:pt idx="662">
                  <c:v>46.3611</c:v>
                </c:pt>
                <c:pt idx="663">
                  <c:v>46.415999999999997</c:v>
                </c:pt>
                <c:pt idx="664">
                  <c:v>46.4709</c:v>
                </c:pt>
                <c:pt idx="665">
                  <c:v>46.5259</c:v>
                </c:pt>
                <c:pt idx="666">
                  <c:v>46.580800000000004</c:v>
                </c:pt>
                <c:pt idx="667">
                  <c:v>46.6357</c:v>
                </c:pt>
                <c:pt idx="668">
                  <c:v>46.690600000000003</c:v>
                </c:pt>
                <c:pt idx="669">
                  <c:v>46.745600000000003</c:v>
                </c:pt>
                <c:pt idx="670">
                  <c:v>46.8005</c:v>
                </c:pt>
                <c:pt idx="671">
                  <c:v>46.855400000000003</c:v>
                </c:pt>
                <c:pt idx="672">
                  <c:v>46.910299999999999</c:v>
                </c:pt>
                <c:pt idx="673">
                  <c:v>46.965299999999999</c:v>
                </c:pt>
                <c:pt idx="674">
                  <c:v>47.020200000000003</c:v>
                </c:pt>
                <c:pt idx="675">
                  <c:v>47.075099999999999</c:v>
                </c:pt>
                <c:pt idx="676">
                  <c:v>47.13</c:v>
                </c:pt>
                <c:pt idx="677">
                  <c:v>47.185000000000002</c:v>
                </c:pt>
                <c:pt idx="678">
                  <c:v>47.239899999999999</c:v>
                </c:pt>
                <c:pt idx="679">
                  <c:v>47.294800000000002</c:v>
                </c:pt>
                <c:pt idx="680">
                  <c:v>47.349699999999999</c:v>
                </c:pt>
                <c:pt idx="681">
                  <c:v>47.404699999999998</c:v>
                </c:pt>
                <c:pt idx="682">
                  <c:v>47.459600000000002</c:v>
                </c:pt>
                <c:pt idx="683">
                  <c:v>47.514499999999998</c:v>
                </c:pt>
                <c:pt idx="684">
                  <c:v>47.569499999999998</c:v>
                </c:pt>
                <c:pt idx="685">
                  <c:v>47.624400000000001</c:v>
                </c:pt>
                <c:pt idx="686">
                  <c:v>47.679299999999998</c:v>
                </c:pt>
                <c:pt idx="687">
                  <c:v>47.734200000000001</c:v>
                </c:pt>
                <c:pt idx="688">
                  <c:v>47.789200000000001</c:v>
                </c:pt>
                <c:pt idx="689">
                  <c:v>47.844099999999997</c:v>
                </c:pt>
                <c:pt idx="690">
                  <c:v>47.899000000000001</c:v>
                </c:pt>
                <c:pt idx="691">
                  <c:v>47.953899999999997</c:v>
                </c:pt>
                <c:pt idx="692">
                  <c:v>48.008899999999997</c:v>
                </c:pt>
                <c:pt idx="693">
                  <c:v>48.063800000000001</c:v>
                </c:pt>
                <c:pt idx="694">
                  <c:v>48.118699999999997</c:v>
                </c:pt>
                <c:pt idx="695">
                  <c:v>48.1736</c:v>
                </c:pt>
                <c:pt idx="696">
                  <c:v>48.2286</c:v>
                </c:pt>
                <c:pt idx="697">
                  <c:v>48.283499999999997</c:v>
                </c:pt>
                <c:pt idx="698">
                  <c:v>48.3384</c:v>
                </c:pt>
                <c:pt idx="699">
                  <c:v>48.393300000000004</c:v>
                </c:pt>
                <c:pt idx="700">
                  <c:v>48.448300000000003</c:v>
                </c:pt>
                <c:pt idx="701">
                  <c:v>48.5032</c:v>
                </c:pt>
                <c:pt idx="702">
                  <c:v>48.558100000000003</c:v>
                </c:pt>
                <c:pt idx="703">
                  <c:v>48.613</c:v>
                </c:pt>
                <c:pt idx="704">
                  <c:v>48.667999999999999</c:v>
                </c:pt>
                <c:pt idx="705">
                  <c:v>48.722900000000003</c:v>
                </c:pt>
                <c:pt idx="706">
                  <c:v>48.777799999999999</c:v>
                </c:pt>
                <c:pt idx="707">
                  <c:v>48.832799999999999</c:v>
                </c:pt>
                <c:pt idx="708">
                  <c:v>48.887700000000002</c:v>
                </c:pt>
                <c:pt idx="709">
                  <c:v>48.942599999999999</c:v>
                </c:pt>
                <c:pt idx="710">
                  <c:v>48.997500000000002</c:v>
                </c:pt>
                <c:pt idx="711">
                  <c:v>49.052500000000002</c:v>
                </c:pt>
                <c:pt idx="712">
                  <c:v>49.107399999999998</c:v>
                </c:pt>
                <c:pt idx="713">
                  <c:v>49.162300000000002</c:v>
                </c:pt>
                <c:pt idx="714">
                  <c:v>49.217199999999998</c:v>
                </c:pt>
                <c:pt idx="715">
                  <c:v>49.272199999999998</c:v>
                </c:pt>
                <c:pt idx="716">
                  <c:v>49.327100000000002</c:v>
                </c:pt>
                <c:pt idx="717">
                  <c:v>49.381999999999998</c:v>
                </c:pt>
                <c:pt idx="718">
                  <c:v>49.436900000000001</c:v>
                </c:pt>
                <c:pt idx="719">
                  <c:v>49.491900000000001</c:v>
                </c:pt>
                <c:pt idx="720">
                  <c:v>49.546799999999998</c:v>
                </c:pt>
                <c:pt idx="721">
                  <c:v>49.601700000000001</c:v>
                </c:pt>
                <c:pt idx="722">
                  <c:v>49.656599999999997</c:v>
                </c:pt>
                <c:pt idx="723">
                  <c:v>49.711599999999997</c:v>
                </c:pt>
                <c:pt idx="724">
                  <c:v>49.766500000000001</c:v>
                </c:pt>
                <c:pt idx="725">
                  <c:v>49.821399999999997</c:v>
                </c:pt>
                <c:pt idx="726">
                  <c:v>49.876300000000001</c:v>
                </c:pt>
                <c:pt idx="727">
                  <c:v>49.9313</c:v>
                </c:pt>
                <c:pt idx="728">
                  <c:v>49.986199999999997</c:v>
                </c:pt>
                <c:pt idx="729">
                  <c:v>50.0411</c:v>
                </c:pt>
                <c:pt idx="730">
                  <c:v>50.0961</c:v>
                </c:pt>
                <c:pt idx="731">
                  <c:v>50.151000000000003</c:v>
                </c:pt>
                <c:pt idx="732">
                  <c:v>50.2059</c:v>
                </c:pt>
                <c:pt idx="733">
                  <c:v>50.260800000000003</c:v>
                </c:pt>
                <c:pt idx="734">
                  <c:v>50.315800000000003</c:v>
                </c:pt>
                <c:pt idx="735">
                  <c:v>50.370699999999999</c:v>
                </c:pt>
                <c:pt idx="736">
                  <c:v>50.425600000000003</c:v>
                </c:pt>
                <c:pt idx="737">
                  <c:v>50.480499999999999</c:v>
                </c:pt>
                <c:pt idx="738">
                  <c:v>50.535499999999999</c:v>
                </c:pt>
                <c:pt idx="739">
                  <c:v>50.590400000000002</c:v>
                </c:pt>
                <c:pt idx="740">
                  <c:v>50.645299999999999</c:v>
                </c:pt>
                <c:pt idx="741">
                  <c:v>50.700200000000002</c:v>
                </c:pt>
                <c:pt idx="742">
                  <c:v>50.755200000000002</c:v>
                </c:pt>
                <c:pt idx="743">
                  <c:v>50.810099999999998</c:v>
                </c:pt>
                <c:pt idx="744">
                  <c:v>50.865000000000002</c:v>
                </c:pt>
                <c:pt idx="745">
                  <c:v>50.919899999999998</c:v>
                </c:pt>
                <c:pt idx="746">
                  <c:v>50.974899999999998</c:v>
                </c:pt>
                <c:pt idx="747">
                  <c:v>51.029800000000002</c:v>
                </c:pt>
                <c:pt idx="748">
                  <c:v>51.084699999999998</c:v>
                </c:pt>
                <c:pt idx="749">
                  <c:v>51.139600000000002</c:v>
                </c:pt>
                <c:pt idx="750">
                  <c:v>51.194600000000001</c:v>
                </c:pt>
                <c:pt idx="751">
                  <c:v>51.249499999999998</c:v>
                </c:pt>
                <c:pt idx="752">
                  <c:v>51.304400000000001</c:v>
                </c:pt>
                <c:pt idx="753">
                  <c:v>51.359400000000001</c:v>
                </c:pt>
                <c:pt idx="754">
                  <c:v>51.414299999999997</c:v>
                </c:pt>
                <c:pt idx="755">
                  <c:v>51.469200000000001</c:v>
                </c:pt>
                <c:pt idx="756">
                  <c:v>51.524099999999997</c:v>
                </c:pt>
                <c:pt idx="757">
                  <c:v>51.579099999999997</c:v>
                </c:pt>
                <c:pt idx="758">
                  <c:v>51.634</c:v>
                </c:pt>
                <c:pt idx="759">
                  <c:v>51.688899999999997</c:v>
                </c:pt>
                <c:pt idx="760">
                  <c:v>51.7438</c:v>
                </c:pt>
                <c:pt idx="761">
                  <c:v>51.7988</c:v>
                </c:pt>
                <c:pt idx="762">
                  <c:v>51.853700000000003</c:v>
                </c:pt>
                <c:pt idx="763">
                  <c:v>51.9086</c:v>
                </c:pt>
                <c:pt idx="764">
                  <c:v>51.963500000000003</c:v>
                </c:pt>
                <c:pt idx="765">
                  <c:v>52.018500000000003</c:v>
                </c:pt>
                <c:pt idx="766">
                  <c:v>52.073399999999999</c:v>
                </c:pt>
                <c:pt idx="767">
                  <c:v>52.128300000000003</c:v>
                </c:pt>
                <c:pt idx="768">
                  <c:v>52.183199999999999</c:v>
                </c:pt>
                <c:pt idx="769">
                  <c:v>52.238199999999999</c:v>
                </c:pt>
                <c:pt idx="770">
                  <c:v>52.293100000000003</c:v>
                </c:pt>
                <c:pt idx="771">
                  <c:v>52.347999999999999</c:v>
                </c:pt>
                <c:pt idx="772">
                  <c:v>52.402900000000002</c:v>
                </c:pt>
                <c:pt idx="773">
                  <c:v>52.457900000000002</c:v>
                </c:pt>
                <c:pt idx="774">
                  <c:v>52.512799999999999</c:v>
                </c:pt>
                <c:pt idx="775">
                  <c:v>52.567700000000002</c:v>
                </c:pt>
                <c:pt idx="776">
                  <c:v>52.622700000000002</c:v>
                </c:pt>
                <c:pt idx="777">
                  <c:v>52.677599999999998</c:v>
                </c:pt>
                <c:pt idx="778">
                  <c:v>52.732500000000002</c:v>
                </c:pt>
                <c:pt idx="779">
                  <c:v>52.787399999999998</c:v>
                </c:pt>
                <c:pt idx="780">
                  <c:v>52.842399999999998</c:v>
                </c:pt>
                <c:pt idx="781">
                  <c:v>52.897300000000001</c:v>
                </c:pt>
                <c:pt idx="782">
                  <c:v>52.952199999999998</c:v>
                </c:pt>
                <c:pt idx="783">
                  <c:v>53.007100000000001</c:v>
                </c:pt>
                <c:pt idx="784">
                  <c:v>53.062100000000001</c:v>
                </c:pt>
                <c:pt idx="785">
                  <c:v>53.116999999999997</c:v>
                </c:pt>
                <c:pt idx="786">
                  <c:v>53.171900000000001</c:v>
                </c:pt>
                <c:pt idx="787">
                  <c:v>53.226799999999997</c:v>
                </c:pt>
                <c:pt idx="788">
                  <c:v>53.281799999999997</c:v>
                </c:pt>
                <c:pt idx="789">
                  <c:v>53.3367</c:v>
                </c:pt>
                <c:pt idx="790">
                  <c:v>53.391599999999997</c:v>
                </c:pt>
                <c:pt idx="791">
                  <c:v>53.4465</c:v>
                </c:pt>
                <c:pt idx="792">
                  <c:v>53.5015</c:v>
                </c:pt>
                <c:pt idx="793">
                  <c:v>53.556399999999996</c:v>
                </c:pt>
                <c:pt idx="794">
                  <c:v>53.6113</c:v>
                </c:pt>
                <c:pt idx="795">
                  <c:v>53.666200000000003</c:v>
                </c:pt>
                <c:pt idx="796">
                  <c:v>53.721200000000003</c:v>
                </c:pt>
                <c:pt idx="797">
                  <c:v>53.7761</c:v>
                </c:pt>
                <c:pt idx="798">
                  <c:v>53.831000000000003</c:v>
                </c:pt>
                <c:pt idx="799">
                  <c:v>53.886000000000003</c:v>
                </c:pt>
                <c:pt idx="800">
                  <c:v>53.940899999999999</c:v>
                </c:pt>
                <c:pt idx="801">
                  <c:v>53.995800000000003</c:v>
                </c:pt>
                <c:pt idx="802">
                  <c:v>54.050699999999999</c:v>
                </c:pt>
                <c:pt idx="803">
                  <c:v>54.105699999999999</c:v>
                </c:pt>
                <c:pt idx="804">
                  <c:v>54.160600000000002</c:v>
                </c:pt>
                <c:pt idx="805">
                  <c:v>54.215499999999999</c:v>
                </c:pt>
                <c:pt idx="806">
                  <c:v>54.270400000000002</c:v>
                </c:pt>
                <c:pt idx="807">
                  <c:v>54.325400000000002</c:v>
                </c:pt>
                <c:pt idx="808">
                  <c:v>54.380299999999998</c:v>
                </c:pt>
                <c:pt idx="809">
                  <c:v>54.435200000000002</c:v>
                </c:pt>
                <c:pt idx="810">
                  <c:v>54.490099999999998</c:v>
                </c:pt>
                <c:pt idx="811">
                  <c:v>54.545099999999998</c:v>
                </c:pt>
                <c:pt idx="812">
                  <c:v>54.6</c:v>
                </c:pt>
                <c:pt idx="813">
                  <c:v>54.654899999999998</c:v>
                </c:pt>
                <c:pt idx="814">
                  <c:v>54.709800000000001</c:v>
                </c:pt>
                <c:pt idx="815">
                  <c:v>54.764800000000001</c:v>
                </c:pt>
                <c:pt idx="816">
                  <c:v>54.819699999999997</c:v>
                </c:pt>
                <c:pt idx="817">
                  <c:v>54.874600000000001</c:v>
                </c:pt>
                <c:pt idx="818">
                  <c:v>54.929499999999997</c:v>
                </c:pt>
                <c:pt idx="819">
                  <c:v>54.984499999999997</c:v>
                </c:pt>
                <c:pt idx="820">
                  <c:v>55.039400000000001</c:v>
                </c:pt>
                <c:pt idx="821">
                  <c:v>55.094299999999997</c:v>
                </c:pt>
                <c:pt idx="822">
                  <c:v>55.149299999999997</c:v>
                </c:pt>
                <c:pt idx="823">
                  <c:v>55.2042</c:v>
                </c:pt>
                <c:pt idx="824">
                  <c:v>55.259099999999997</c:v>
                </c:pt>
                <c:pt idx="825">
                  <c:v>55.314</c:v>
                </c:pt>
                <c:pt idx="826">
                  <c:v>55.369</c:v>
                </c:pt>
                <c:pt idx="827">
                  <c:v>55.423900000000003</c:v>
                </c:pt>
                <c:pt idx="828">
                  <c:v>55.4788</c:v>
                </c:pt>
                <c:pt idx="829">
                  <c:v>55.533700000000003</c:v>
                </c:pt>
                <c:pt idx="830">
                  <c:v>55.588700000000003</c:v>
                </c:pt>
                <c:pt idx="831">
                  <c:v>55.643599999999999</c:v>
                </c:pt>
                <c:pt idx="832">
                  <c:v>55.698500000000003</c:v>
                </c:pt>
                <c:pt idx="833">
                  <c:v>55.753399999999999</c:v>
                </c:pt>
                <c:pt idx="834">
                  <c:v>55.808399999999999</c:v>
                </c:pt>
                <c:pt idx="835">
                  <c:v>55.863300000000002</c:v>
                </c:pt>
                <c:pt idx="836">
                  <c:v>55.918199999999999</c:v>
                </c:pt>
                <c:pt idx="837">
                  <c:v>55.973100000000002</c:v>
                </c:pt>
                <c:pt idx="838">
                  <c:v>56.028100000000002</c:v>
                </c:pt>
                <c:pt idx="839">
                  <c:v>56.082999999999998</c:v>
                </c:pt>
                <c:pt idx="840">
                  <c:v>56.137900000000002</c:v>
                </c:pt>
                <c:pt idx="841">
                  <c:v>56.192900000000002</c:v>
                </c:pt>
                <c:pt idx="842">
                  <c:v>56.247799999999998</c:v>
                </c:pt>
                <c:pt idx="843">
                  <c:v>56.302700000000002</c:v>
                </c:pt>
                <c:pt idx="844">
                  <c:v>56.357599999999998</c:v>
                </c:pt>
                <c:pt idx="845">
                  <c:v>56.412599999999998</c:v>
                </c:pt>
                <c:pt idx="846">
                  <c:v>56.467500000000001</c:v>
                </c:pt>
                <c:pt idx="847">
                  <c:v>56.522399999999998</c:v>
                </c:pt>
                <c:pt idx="848">
                  <c:v>56.577300000000001</c:v>
                </c:pt>
                <c:pt idx="849">
                  <c:v>56.632300000000001</c:v>
                </c:pt>
                <c:pt idx="850">
                  <c:v>56.687199999999997</c:v>
                </c:pt>
                <c:pt idx="851">
                  <c:v>56.742100000000001</c:v>
                </c:pt>
                <c:pt idx="852">
                  <c:v>56.796999999999997</c:v>
                </c:pt>
                <c:pt idx="853">
                  <c:v>56.851999999999997</c:v>
                </c:pt>
                <c:pt idx="854">
                  <c:v>56.9069</c:v>
                </c:pt>
                <c:pt idx="855">
                  <c:v>56.961799999999997</c:v>
                </c:pt>
                <c:pt idx="856">
                  <c:v>57.0167</c:v>
                </c:pt>
                <c:pt idx="857">
                  <c:v>57.0717</c:v>
                </c:pt>
                <c:pt idx="858">
                  <c:v>57.126600000000003</c:v>
                </c:pt>
                <c:pt idx="859">
                  <c:v>57.1815</c:v>
                </c:pt>
                <c:pt idx="860">
                  <c:v>57.236400000000003</c:v>
                </c:pt>
                <c:pt idx="861">
                  <c:v>57.291400000000003</c:v>
                </c:pt>
                <c:pt idx="862">
                  <c:v>57.346299999999999</c:v>
                </c:pt>
                <c:pt idx="863">
                  <c:v>57.401200000000003</c:v>
                </c:pt>
                <c:pt idx="864">
                  <c:v>57.456200000000003</c:v>
                </c:pt>
                <c:pt idx="865">
                  <c:v>57.511099999999999</c:v>
                </c:pt>
                <c:pt idx="866">
                  <c:v>57.566000000000003</c:v>
                </c:pt>
                <c:pt idx="867">
                  <c:v>57.620899999999999</c:v>
                </c:pt>
                <c:pt idx="868">
                  <c:v>57.675899999999999</c:v>
                </c:pt>
                <c:pt idx="869">
                  <c:v>57.730800000000002</c:v>
                </c:pt>
                <c:pt idx="870">
                  <c:v>57.785699999999999</c:v>
                </c:pt>
                <c:pt idx="871">
                  <c:v>57.840600000000002</c:v>
                </c:pt>
                <c:pt idx="872">
                  <c:v>57.895600000000002</c:v>
                </c:pt>
                <c:pt idx="873">
                  <c:v>57.950499999999998</c:v>
                </c:pt>
                <c:pt idx="874">
                  <c:v>58.005400000000002</c:v>
                </c:pt>
                <c:pt idx="875">
                  <c:v>58.060299999999998</c:v>
                </c:pt>
                <c:pt idx="876">
                  <c:v>58.115299999999998</c:v>
                </c:pt>
                <c:pt idx="877">
                  <c:v>58.170200000000001</c:v>
                </c:pt>
                <c:pt idx="878">
                  <c:v>58.225099999999998</c:v>
                </c:pt>
                <c:pt idx="879">
                  <c:v>58.28</c:v>
                </c:pt>
                <c:pt idx="880">
                  <c:v>58.335000000000001</c:v>
                </c:pt>
                <c:pt idx="881">
                  <c:v>58.389899999999997</c:v>
                </c:pt>
                <c:pt idx="882">
                  <c:v>58.444800000000001</c:v>
                </c:pt>
                <c:pt idx="883">
                  <c:v>58.499699999999997</c:v>
                </c:pt>
                <c:pt idx="884">
                  <c:v>58.554699999999997</c:v>
                </c:pt>
                <c:pt idx="885">
                  <c:v>58.6096</c:v>
                </c:pt>
                <c:pt idx="886">
                  <c:v>58.664499999999997</c:v>
                </c:pt>
                <c:pt idx="887">
                  <c:v>58.719499999999996</c:v>
                </c:pt>
                <c:pt idx="888">
                  <c:v>58.7744</c:v>
                </c:pt>
                <c:pt idx="889">
                  <c:v>58.829300000000003</c:v>
                </c:pt>
                <c:pt idx="890">
                  <c:v>58.8842</c:v>
                </c:pt>
                <c:pt idx="891">
                  <c:v>58.9392</c:v>
                </c:pt>
                <c:pt idx="892">
                  <c:v>58.994100000000003</c:v>
                </c:pt>
                <c:pt idx="893">
                  <c:v>59.048999999999999</c:v>
                </c:pt>
                <c:pt idx="894">
                  <c:v>59.103900000000003</c:v>
                </c:pt>
                <c:pt idx="895">
                  <c:v>59.158900000000003</c:v>
                </c:pt>
                <c:pt idx="896">
                  <c:v>59.213799999999999</c:v>
                </c:pt>
                <c:pt idx="897">
                  <c:v>59.268700000000003</c:v>
                </c:pt>
                <c:pt idx="898">
                  <c:v>59.323599999999999</c:v>
                </c:pt>
                <c:pt idx="899">
                  <c:v>59.378599999999999</c:v>
                </c:pt>
                <c:pt idx="900">
                  <c:v>59.433500000000002</c:v>
                </c:pt>
                <c:pt idx="901">
                  <c:v>59.488399999999999</c:v>
                </c:pt>
                <c:pt idx="902">
                  <c:v>59.543300000000002</c:v>
                </c:pt>
                <c:pt idx="903">
                  <c:v>59.598300000000002</c:v>
                </c:pt>
                <c:pt idx="904">
                  <c:v>59.653199999999998</c:v>
                </c:pt>
                <c:pt idx="905">
                  <c:v>59.708100000000002</c:v>
                </c:pt>
                <c:pt idx="906">
                  <c:v>59.762999999999998</c:v>
                </c:pt>
                <c:pt idx="907">
                  <c:v>59.817999999999998</c:v>
                </c:pt>
                <c:pt idx="908">
                  <c:v>59.872900000000001</c:v>
                </c:pt>
                <c:pt idx="909">
                  <c:v>59.927799999999998</c:v>
                </c:pt>
                <c:pt idx="910">
                  <c:v>59.982799999999997</c:v>
                </c:pt>
                <c:pt idx="911">
                  <c:v>60.037700000000001</c:v>
                </c:pt>
                <c:pt idx="912">
                  <c:v>60.092599999999997</c:v>
                </c:pt>
                <c:pt idx="913">
                  <c:v>60.147500000000001</c:v>
                </c:pt>
                <c:pt idx="914">
                  <c:v>60.202500000000001</c:v>
                </c:pt>
                <c:pt idx="915">
                  <c:v>60.257399999999997</c:v>
                </c:pt>
                <c:pt idx="916">
                  <c:v>60.3123</c:v>
                </c:pt>
                <c:pt idx="917">
                  <c:v>60.367199999999997</c:v>
                </c:pt>
                <c:pt idx="918">
                  <c:v>60.422199999999997</c:v>
                </c:pt>
                <c:pt idx="919">
                  <c:v>60.4771</c:v>
                </c:pt>
                <c:pt idx="920">
                  <c:v>60.531999999999996</c:v>
                </c:pt>
                <c:pt idx="921">
                  <c:v>60.5869</c:v>
                </c:pt>
                <c:pt idx="922">
                  <c:v>60.6419</c:v>
                </c:pt>
                <c:pt idx="923">
                  <c:v>60.696800000000003</c:v>
                </c:pt>
                <c:pt idx="924">
                  <c:v>60.7517</c:v>
                </c:pt>
                <c:pt idx="925">
                  <c:v>60.806600000000003</c:v>
                </c:pt>
                <c:pt idx="926">
                  <c:v>60.861600000000003</c:v>
                </c:pt>
                <c:pt idx="927">
                  <c:v>60.916499999999999</c:v>
                </c:pt>
                <c:pt idx="928">
                  <c:v>60.971400000000003</c:v>
                </c:pt>
                <c:pt idx="929">
                  <c:v>61.026299999999999</c:v>
                </c:pt>
                <c:pt idx="930">
                  <c:v>61.081299999999999</c:v>
                </c:pt>
                <c:pt idx="931">
                  <c:v>61.136200000000002</c:v>
                </c:pt>
                <c:pt idx="932">
                  <c:v>61.191099999999999</c:v>
                </c:pt>
                <c:pt idx="933">
                  <c:v>61.246099999999998</c:v>
                </c:pt>
                <c:pt idx="934">
                  <c:v>61.301000000000002</c:v>
                </c:pt>
                <c:pt idx="935">
                  <c:v>61.355899999999998</c:v>
                </c:pt>
                <c:pt idx="936">
                  <c:v>61.410800000000002</c:v>
                </c:pt>
                <c:pt idx="937">
                  <c:v>61.465800000000002</c:v>
                </c:pt>
                <c:pt idx="938">
                  <c:v>61.520699999999998</c:v>
                </c:pt>
                <c:pt idx="939">
                  <c:v>61.575600000000001</c:v>
                </c:pt>
                <c:pt idx="940">
                  <c:v>61.630499999999998</c:v>
                </c:pt>
                <c:pt idx="941">
                  <c:v>61.685499999999998</c:v>
                </c:pt>
                <c:pt idx="942">
                  <c:v>61.740400000000001</c:v>
                </c:pt>
                <c:pt idx="943">
                  <c:v>61.795299999999997</c:v>
                </c:pt>
                <c:pt idx="944">
                  <c:v>61.850200000000001</c:v>
                </c:pt>
                <c:pt idx="945">
                  <c:v>61.905200000000001</c:v>
                </c:pt>
                <c:pt idx="946">
                  <c:v>61.960099999999997</c:v>
                </c:pt>
                <c:pt idx="947">
                  <c:v>62.015000000000001</c:v>
                </c:pt>
                <c:pt idx="948">
                  <c:v>62.069899999999997</c:v>
                </c:pt>
                <c:pt idx="949">
                  <c:v>62.124899999999997</c:v>
                </c:pt>
                <c:pt idx="950">
                  <c:v>62.1798</c:v>
                </c:pt>
                <c:pt idx="951">
                  <c:v>62.234699999999997</c:v>
                </c:pt>
                <c:pt idx="952">
                  <c:v>62.2896</c:v>
                </c:pt>
                <c:pt idx="953">
                  <c:v>62.3446</c:v>
                </c:pt>
                <c:pt idx="954">
                  <c:v>62.399500000000003</c:v>
                </c:pt>
                <c:pt idx="955">
                  <c:v>62.4544</c:v>
                </c:pt>
                <c:pt idx="956">
                  <c:v>62.509399999999999</c:v>
                </c:pt>
                <c:pt idx="957">
                  <c:v>62.564300000000003</c:v>
                </c:pt>
                <c:pt idx="958">
                  <c:v>62.619199999999999</c:v>
                </c:pt>
                <c:pt idx="959">
                  <c:v>62.674100000000003</c:v>
                </c:pt>
                <c:pt idx="960">
                  <c:v>62.729100000000003</c:v>
                </c:pt>
                <c:pt idx="961">
                  <c:v>62.783999999999999</c:v>
                </c:pt>
                <c:pt idx="962">
                  <c:v>62.838900000000002</c:v>
                </c:pt>
                <c:pt idx="963">
                  <c:v>62.893799999999999</c:v>
                </c:pt>
                <c:pt idx="964">
                  <c:v>62.948799999999999</c:v>
                </c:pt>
                <c:pt idx="965">
                  <c:v>63.003700000000002</c:v>
                </c:pt>
                <c:pt idx="966">
                  <c:v>63.058599999999998</c:v>
                </c:pt>
                <c:pt idx="967">
                  <c:v>63.113500000000002</c:v>
                </c:pt>
                <c:pt idx="968">
                  <c:v>63.168500000000002</c:v>
                </c:pt>
                <c:pt idx="969">
                  <c:v>63.223399999999998</c:v>
                </c:pt>
                <c:pt idx="970">
                  <c:v>63.278300000000002</c:v>
                </c:pt>
                <c:pt idx="971">
                  <c:v>63.333199999999998</c:v>
                </c:pt>
                <c:pt idx="972">
                  <c:v>63.388199999999998</c:v>
                </c:pt>
                <c:pt idx="973">
                  <c:v>63.443100000000001</c:v>
                </c:pt>
                <c:pt idx="974">
                  <c:v>63.497999999999998</c:v>
                </c:pt>
                <c:pt idx="975">
                  <c:v>63.552900000000001</c:v>
                </c:pt>
                <c:pt idx="976">
                  <c:v>63.607900000000001</c:v>
                </c:pt>
                <c:pt idx="977">
                  <c:v>63.662799999999997</c:v>
                </c:pt>
                <c:pt idx="978">
                  <c:v>63.717700000000001</c:v>
                </c:pt>
                <c:pt idx="979">
                  <c:v>63.7727</c:v>
                </c:pt>
                <c:pt idx="980">
                  <c:v>63.827599999999997</c:v>
                </c:pt>
                <c:pt idx="981">
                  <c:v>63.8825</c:v>
                </c:pt>
                <c:pt idx="982">
                  <c:v>63.937399999999997</c:v>
                </c:pt>
                <c:pt idx="983">
                  <c:v>63.992400000000004</c:v>
                </c:pt>
                <c:pt idx="984">
                  <c:v>64.047300000000007</c:v>
                </c:pt>
                <c:pt idx="985">
                  <c:v>64.102199999999996</c:v>
                </c:pt>
                <c:pt idx="986">
                  <c:v>64.1571</c:v>
                </c:pt>
                <c:pt idx="987">
                  <c:v>64.212100000000007</c:v>
                </c:pt>
                <c:pt idx="988">
                  <c:v>64.266999999999996</c:v>
                </c:pt>
                <c:pt idx="989">
                  <c:v>64.321899999999999</c:v>
                </c:pt>
                <c:pt idx="990">
                  <c:v>64.376800000000003</c:v>
                </c:pt>
                <c:pt idx="991">
                  <c:v>64.431799999999996</c:v>
                </c:pt>
                <c:pt idx="992">
                  <c:v>64.486699999999999</c:v>
                </c:pt>
                <c:pt idx="993">
                  <c:v>64.541600000000003</c:v>
                </c:pt>
                <c:pt idx="994">
                  <c:v>64.596500000000006</c:v>
                </c:pt>
                <c:pt idx="995">
                  <c:v>64.651499999999999</c:v>
                </c:pt>
                <c:pt idx="996">
                  <c:v>64.706400000000002</c:v>
                </c:pt>
                <c:pt idx="997">
                  <c:v>64.761300000000006</c:v>
                </c:pt>
                <c:pt idx="998">
                  <c:v>64.816199999999995</c:v>
                </c:pt>
                <c:pt idx="999">
                  <c:v>64.871200000000002</c:v>
                </c:pt>
                <c:pt idx="1000">
                  <c:v>64.926100000000005</c:v>
                </c:pt>
                <c:pt idx="1001">
                  <c:v>64.980999999999995</c:v>
                </c:pt>
                <c:pt idx="1002">
                  <c:v>65.036000000000001</c:v>
                </c:pt>
                <c:pt idx="1003">
                  <c:v>65.090900000000005</c:v>
                </c:pt>
                <c:pt idx="1004">
                  <c:v>65.145799999999994</c:v>
                </c:pt>
                <c:pt idx="1005">
                  <c:v>65.200699999999998</c:v>
                </c:pt>
                <c:pt idx="1006">
                  <c:v>65.255700000000004</c:v>
                </c:pt>
                <c:pt idx="1007">
                  <c:v>65.310599999999994</c:v>
                </c:pt>
                <c:pt idx="1008">
                  <c:v>65.365499999999997</c:v>
                </c:pt>
                <c:pt idx="1009">
                  <c:v>65.420400000000001</c:v>
                </c:pt>
                <c:pt idx="1010">
                  <c:v>65.475399999999993</c:v>
                </c:pt>
                <c:pt idx="1011">
                  <c:v>65.530299999999997</c:v>
                </c:pt>
                <c:pt idx="1012">
                  <c:v>65.5852</c:v>
                </c:pt>
                <c:pt idx="1013">
                  <c:v>65.640100000000004</c:v>
                </c:pt>
                <c:pt idx="1014">
                  <c:v>65.695099999999996</c:v>
                </c:pt>
                <c:pt idx="1015">
                  <c:v>65.75</c:v>
                </c:pt>
                <c:pt idx="1016">
                  <c:v>65.804900000000004</c:v>
                </c:pt>
                <c:pt idx="1017">
                  <c:v>65.859800000000007</c:v>
                </c:pt>
                <c:pt idx="1018">
                  <c:v>65.9148</c:v>
                </c:pt>
                <c:pt idx="1019">
                  <c:v>65.969700000000003</c:v>
                </c:pt>
                <c:pt idx="1020">
                  <c:v>66.024600000000007</c:v>
                </c:pt>
                <c:pt idx="1021">
                  <c:v>66.079499999999996</c:v>
                </c:pt>
                <c:pt idx="1022">
                  <c:v>66.134500000000003</c:v>
                </c:pt>
                <c:pt idx="1023">
                  <c:v>66.189400000000006</c:v>
                </c:pt>
                <c:pt idx="1024">
                  <c:v>66.244299999999996</c:v>
                </c:pt>
                <c:pt idx="1025">
                  <c:v>66.299300000000002</c:v>
                </c:pt>
                <c:pt idx="1026">
                  <c:v>66.354200000000006</c:v>
                </c:pt>
                <c:pt idx="1027">
                  <c:v>66.409099999999995</c:v>
                </c:pt>
                <c:pt idx="1028">
                  <c:v>66.463999999999999</c:v>
                </c:pt>
                <c:pt idx="1029">
                  <c:v>66.519000000000005</c:v>
                </c:pt>
                <c:pt idx="1030">
                  <c:v>66.573899999999995</c:v>
                </c:pt>
                <c:pt idx="1031">
                  <c:v>66.628799999999998</c:v>
                </c:pt>
                <c:pt idx="1032">
                  <c:v>66.683700000000002</c:v>
                </c:pt>
                <c:pt idx="1033">
                  <c:v>66.738699999999994</c:v>
                </c:pt>
                <c:pt idx="1034">
                  <c:v>66.793599999999998</c:v>
                </c:pt>
                <c:pt idx="1035">
                  <c:v>66.848500000000001</c:v>
                </c:pt>
                <c:pt idx="1036">
                  <c:v>66.903400000000005</c:v>
                </c:pt>
                <c:pt idx="1037">
                  <c:v>66.958399999999997</c:v>
                </c:pt>
                <c:pt idx="1038">
                  <c:v>67.013300000000001</c:v>
                </c:pt>
                <c:pt idx="1039">
                  <c:v>67.068200000000004</c:v>
                </c:pt>
                <c:pt idx="1040">
                  <c:v>67.123099999999994</c:v>
                </c:pt>
                <c:pt idx="1041">
                  <c:v>67.178100000000001</c:v>
                </c:pt>
                <c:pt idx="1042">
                  <c:v>67.233000000000004</c:v>
                </c:pt>
                <c:pt idx="1043">
                  <c:v>67.287899999999993</c:v>
                </c:pt>
                <c:pt idx="1044">
                  <c:v>67.342799999999997</c:v>
                </c:pt>
                <c:pt idx="1045">
                  <c:v>67.397800000000004</c:v>
                </c:pt>
                <c:pt idx="1046">
                  <c:v>67.452699999999993</c:v>
                </c:pt>
                <c:pt idx="1047">
                  <c:v>67.507599999999996</c:v>
                </c:pt>
                <c:pt idx="1048">
                  <c:v>67.562600000000003</c:v>
                </c:pt>
                <c:pt idx="1049">
                  <c:v>67.617500000000007</c:v>
                </c:pt>
                <c:pt idx="1050">
                  <c:v>67.672399999999996</c:v>
                </c:pt>
                <c:pt idx="1051">
                  <c:v>67.7273</c:v>
                </c:pt>
                <c:pt idx="1052">
                  <c:v>67.782300000000006</c:v>
                </c:pt>
                <c:pt idx="1053">
                  <c:v>67.837199999999996</c:v>
                </c:pt>
                <c:pt idx="1054">
                  <c:v>67.892099999999999</c:v>
                </c:pt>
                <c:pt idx="1055">
                  <c:v>67.947000000000003</c:v>
                </c:pt>
                <c:pt idx="1056">
                  <c:v>68.001999999999995</c:v>
                </c:pt>
                <c:pt idx="1057">
                  <c:v>68.056899999999999</c:v>
                </c:pt>
                <c:pt idx="1058">
                  <c:v>68.111800000000002</c:v>
                </c:pt>
                <c:pt idx="1059">
                  <c:v>68.166700000000006</c:v>
                </c:pt>
                <c:pt idx="1060">
                  <c:v>68.221699999999998</c:v>
                </c:pt>
                <c:pt idx="1061">
                  <c:v>68.276600000000002</c:v>
                </c:pt>
                <c:pt idx="1062">
                  <c:v>68.331500000000005</c:v>
                </c:pt>
                <c:pt idx="1063">
                  <c:v>68.386399999999995</c:v>
                </c:pt>
                <c:pt idx="1064">
                  <c:v>68.441400000000002</c:v>
                </c:pt>
                <c:pt idx="1065">
                  <c:v>68.496300000000005</c:v>
                </c:pt>
                <c:pt idx="1066">
                  <c:v>68.551199999999994</c:v>
                </c:pt>
                <c:pt idx="1067">
                  <c:v>68.606099999999998</c:v>
                </c:pt>
                <c:pt idx="1068">
                  <c:v>68.661100000000005</c:v>
                </c:pt>
                <c:pt idx="1069">
                  <c:v>68.715999999999994</c:v>
                </c:pt>
                <c:pt idx="1070">
                  <c:v>68.770899999999997</c:v>
                </c:pt>
                <c:pt idx="1071">
                  <c:v>68.825900000000004</c:v>
                </c:pt>
                <c:pt idx="1072">
                  <c:v>68.880799999999994</c:v>
                </c:pt>
                <c:pt idx="1073">
                  <c:v>68.935699999999997</c:v>
                </c:pt>
                <c:pt idx="1074">
                  <c:v>68.990600000000001</c:v>
                </c:pt>
                <c:pt idx="1075">
                  <c:v>69.045599999999993</c:v>
                </c:pt>
                <c:pt idx="1076">
                  <c:v>69.100499999999997</c:v>
                </c:pt>
                <c:pt idx="1077">
                  <c:v>69.1554</c:v>
                </c:pt>
                <c:pt idx="1078">
                  <c:v>69.210300000000004</c:v>
                </c:pt>
                <c:pt idx="1079">
                  <c:v>69.265299999999996</c:v>
                </c:pt>
                <c:pt idx="1080">
                  <c:v>69.3202</c:v>
                </c:pt>
                <c:pt idx="1081">
                  <c:v>69.375100000000003</c:v>
                </c:pt>
                <c:pt idx="1082">
                  <c:v>69.430000000000007</c:v>
                </c:pt>
                <c:pt idx="1083">
                  <c:v>69.484999999999999</c:v>
                </c:pt>
                <c:pt idx="1084">
                  <c:v>69.539900000000003</c:v>
                </c:pt>
                <c:pt idx="1085">
                  <c:v>69.594800000000006</c:v>
                </c:pt>
                <c:pt idx="1086">
                  <c:v>69.649699999999996</c:v>
                </c:pt>
                <c:pt idx="1087">
                  <c:v>69.704700000000003</c:v>
                </c:pt>
                <c:pt idx="1088">
                  <c:v>69.759600000000006</c:v>
                </c:pt>
                <c:pt idx="1089">
                  <c:v>69.814499999999995</c:v>
                </c:pt>
                <c:pt idx="1090">
                  <c:v>69.869399999999999</c:v>
                </c:pt>
                <c:pt idx="1091">
                  <c:v>69.924400000000006</c:v>
                </c:pt>
                <c:pt idx="1092">
                  <c:v>69.979299999999995</c:v>
                </c:pt>
                <c:pt idx="1093">
                  <c:v>70.034199999999998</c:v>
                </c:pt>
                <c:pt idx="1094">
                  <c:v>70.089200000000005</c:v>
                </c:pt>
                <c:pt idx="1095">
                  <c:v>70.144099999999995</c:v>
                </c:pt>
                <c:pt idx="1096">
                  <c:v>70.198999999999998</c:v>
                </c:pt>
                <c:pt idx="1097">
                  <c:v>70.253900000000002</c:v>
                </c:pt>
                <c:pt idx="1098">
                  <c:v>70.308899999999994</c:v>
                </c:pt>
                <c:pt idx="1099">
                  <c:v>70.363799999999998</c:v>
                </c:pt>
                <c:pt idx="1100">
                  <c:v>70.418700000000001</c:v>
                </c:pt>
                <c:pt idx="1101">
                  <c:v>70.473600000000005</c:v>
                </c:pt>
                <c:pt idx="1102">
                  <c:v>70.528599999999997</c:v>
                </c:pt>
                <c:pt idx="1103">
                  <c:v>70.583500000000001</c:v>
                </c:pt>
                <c:pt idx="1104">
                  <c:v>70.638400000000004</c:v>
                </c:pt>
                <c:pt idx="1105">
                  <c:v>70.693299999999994</c:v>
                </c:pt>
                <c:pt idx="1106">
                  <c:v>70.7483</c:v>
                </c:pt>
                <c:pt idx="1107">
                  <c:v>70.803200000000004</c:v>
                </c:pt>
                <c:pt idx="1108">
                  <c:v>70.858099999999993</c:v>
                </c:pt>
                <c:pt idx="1109">
                  <c:v>70.912999999999997</c:v>
                </c:pt>
                <c:pt idx="1110">
                  <c:v>70.968000000000004</c:v>
                </c:pt>
                <c:pt idx="1111">
                  <c:v>71.022900000000007</c:v>
                </c:pt>
                <c:pt idx="1112">
                  <c:v>71.077799999999996</c:v>
                </c:pt>
                <c:pt idx="1113">
                  <c:v>71.1327</c:v>
                </c:pt>
                <c:pt idx="1114">
                  <c:v>71.187700000000007</c:v>
                </c:pt>
                <c:pt idx="1115">
                  <c:v>71.242599999999996</c:v>
                </c:pt>
                <c:pt idx="1116">
                  <c:v>71.297499999999999</c:v>
                </c:pt>
                <c:pt idx="1117">
                  <c:v>71.352500000000006</c:v>
                </c:pt>
                <c:pt idx="1118">
                  <c:v>71.407399999999996</c:v>
                </c:pt>
                <c:pt idx="1119">
                  <c:v>71.462299999999999</c:v>
                </c:pt>
                <c:pt idx="1120">
                  <c:v>71.517200000000003</c:v>
                </c:pt>
                <c:pt idx="1121">
                  <c:v>71.572199999999995</c:v>
                </c:pt>
                <c:pt idx="1122">
                  <c:v>71.627099999999999</c:v>
                </c:pt>
                <c:pt idx="1123">
                  <c:v>71.682000000000002</c:v>
                </c:pt>
                <c:pt idx="1124">
                  <c:v>71.736900000000006</c:v>
                </c:pt>
                <c:pt idx="1125">
                  <c:v>71.791899999999998</c:v>
                </c:pt>
                <c:pt idx="1126">
                  <c:v>71.846800000000002</c:v>
                </c:pt>
                <c:pt idx="1127">
                  <c:v>71.901700000000005</c:v>
                </c:pt>
                <c:pt idx="1128">
                  <c:v>71.956599999999995</c:v>
                </c:pt>
                <c:pt idx="1129">
                  <c:v>72.011600000000001</c:v>
                </c:pt>
                <c:pt idx="1130">
                  <c:v>72.066500000000005</c:v>
                </c:pt>
                <c:pt idx="1131">
                  <c:v>72.121399999999994</c:v>
                </c:pt>
                <c:pt idx="1132">
                  <c:v>72.176299999999998</c:v>
                </c:pt>
                <c:pt idx="1133">
                  <c:v>72.231300000000005</c:v>
                </c:pt>
                <c:pt idx="1134">
                  <c:v>72.286199999999994</c:v>
                </c:pt>
                <c:pt idx="1135">
                  <c:v>72.341099999999997</c:v>
                </c:pt>
                <c:pt idx="1136">
                  <c:v>72.396000000000001</c:v>
                </c:pt>
                <c:pt idx="1137">
                  <c:v>72.450999999999993</c:v>
                </c:pt>
                <c:pt idx="1138">
                  <c:v>72.505899999999997</c:v>
                </c:pt>
                <c:pt idx="1139">
                  <c:v>72.5608</c:v>
                </c:pt>
                <c:pt idx="1140">
                  <c:v>72.615799999999993</c:v>
                </c:pt>
                <c:pt idx="1141">
                  <c:v>72.670699999999997</c:v>
                </c:pt>
                <c:pt idx="1142">
                  <c:v>72.7256</c:v>
                </c:pt>
                <c:pt idx="1143">
                  <c:v>72.780500000000004</c:v>
                </c:pt>
                <c:pt idx="1144">
                  <c:v>72.835499999999996</c:v>
                </c:pt>
                <c:pt idx="1145">
                  <c:v>72.8904</c:v>
                </c:pt>
                <c:pt idx="1146">
                  <c:v>72.945300000000003</c:v>
                </c:pt>
                <c:pt idx="1147">
                  <c:v>73.000200000000007</c:v>
                </c:pt>
                <c:pt idx="1148">
                  <c:v>73.055199999999999</c:v>
                </c:pt>
                <c:pt idx="1149">
                  <c:v>73.110100000000003</c:v>
                </c:pt>
                <c:pt idx="1150">
                  <c:v>73.165000000000006</c:v>
                </c:pt>
                <c:pt idx="1151">
                  <c:v>73.219899999999996</c:v>
                </c:pt>
                <c:pt idx="1152">
                  <c:v>73.274900000000002</c:v>
                </c:pt>
                <c:pt idx="1153">
                  <c:v>73.329800000000006</c:v>
                </c:pt>
                <c:pt idx="1154">
                  <c:v>73.384699999999995</c:v>
                </c:pt>
                <c:pt idx="1155">
                  <c:v>73.439599999999999</c:v>
                </c:pt>
                <c:pt idx="1156">
                  <c:v>73.494600000000005</c:v>
                </c:pt>
                <c:pt idx="1157">
                  <c:v>73.549499999999995</c:v>
                </c:pt>
                <c:pt idx="1158">
                  <c:v>73.604399999999998</c:v>
                </c:pt>
                <c:pt idx="1159">
                  <c:v>73.659300000000002</c:v>
                </c:pt>
                <c:pt idx="1160">
                  <c:v>73.714299999999994</c:v>
                </c:pt>
                <c:pt idx="1161">
                  <c:v>73.769199999999998</c:v>
                </c:pt>
                <c:pt idx="1162">
                  <c:v>73.824100000000001</c:v>
                </c:pt>
                <c:pt idx="1163">
                  <c:v>73.879099999999994</c:v>
                </c:pt>
                <c:pt idx="1164">
                  <c:v>73.933999999999997</c:v>
                </c:pt>
                <c:pt idx="1165">
                  <c:v>73.988900000000001</c:v>
                </c:pt>
                <c:pt idx="1166">
                  <c:v>74.043800000000005</c:v>
                </c:pt>
                <c:pt idx="1167">
                  <c:v>74.098799999999997</c:v>
                </c:pt>
                <c:pt idx="1168">
                  <c:v>74.153700000000001</c:v>
                </c:pt>
                <c:pt idx="1169">
                  <c:v>74.208600000000004</c:v>
                </c:pt>
                <c:pt idx="1170">
                  <c:v>74.263499999999993</c:v>
                </c:pt>
                <c:pt idx="1171">
                  <c:v>74.3185</c:v>
                </c:pt>
                <c:pt idx="1172">
                  <c:v>74.373400000000004</c:v>
                </c:pt>
                <c:pt idx="1173">
                  <c:v>74.428299999999993</c:v>
                </c:pt>
                <c:pt idx="1174">
                  <c:v>74.483199999999997</c:v>
                </c:pt>
                <c:pt idx="1175">
                  <c:v>74.538200000000003</c:v>
                </c:pt>
                <c:pt idx="1176">
                  <c:v>74.593100000000007</c:v>
                </c:pt>
                <c:pt idx="1177">
                  <c:v>74.647999999999996</c:v>
                </c:pt>
                <c:pt idx="1178">
                  <c:v>74.7029</c:v>
                </c:pt>
                <c:pt idx="1179">
                  <c:v>74.757900000000006</c:v>
                </c:pt>
                <c:pt idx="1180">
                  <c:v>74.812799999999996</c:v>
                </c:pt>
                <c:pt idx="1181">
                  <c:v>74.867699999999999</c:v>
                </c:pt>
                <c:pt idx="1182">
                  <c:v>74.922700000000006</c:v>
                </c:pt>
                <c:pt idx="1183">
                  <c:v>74.977599999999995</c:v>
                </c:pt>
                <c:pt idx="1184">
                  <c:v>75.032499999999999</c:v>
                </c:pt>
                <c:pt idx="1185">
                  <c:v>75.087400000000002</c:v>
                </c:pt>
                <c:pt idx="1186">
                  <c:v>75.142399999999995</c:v>
                </c:pt>
                <c:pt idx="1187">
                  <c:v>75.197299999999998</c:v>
                </c:pt>
                <c:pt idx="1188">
                  <c:v>75.252200000000002</c:v>
                </c:pt>
                <c:pt idx="1189">
                  <c:v>75.307100000000005</c:v>
                </c:pt>
                <c:pt idx="1190">
                  <c:v>75.362099999999998</c:v>
                </c:pt>
                <c:pt idx="1191">
                  <c:v>75.417000000000002</c:v>
                </c:pt>
                <c:pt idx="1192">
                  <c:v>75.471900000000005</c:v>
                </c:pt>
                <c:pt idx="1193">
                  <c:v>75.526799999999994</c:v>
                </c:pt>
                <c:pt idx="1194">
                  <c:v>75.581800000000001</c:v>
                </c:pt>
                <c:pt idx="1195">
                  <c:v>75.636700000000005</c:v>
                </c:pt>
                <c:pt idx="1196">
                  <c:v>75.691599999999994</c:v>
                </c:pt>
                <c:pt idx="1197">
                  <c:v>75.746499999999997</c:v>
                </c:pt>
                <c:pt idx="1198">
                  <c:v>75.801500000000004</c:v>
                </c:pt>
                <c:pt idx="1199">
                  <c:v>75.856399999999994</c:v>
                </c:pt>
                <c:pt idx="1200">
                  <c:v>75.911299999999997</c:v>
                </c:pt>
                <c:pt idx="1201">
                  <c:v>75.966200000000001</c:v>
                </c:pt>
                <c:pt idx="1202">
                  <c:v>76.021199999999993</c:v>
                </c:pt>
                <c:pt idx="1203">
                  <c:v>76.076099999999997</c:v>
                </c:pt>
                <c:pt idx="1204">
                  <c:v>76.131</c:v>
                </c:pt>
                <c:pt idx="1205">
                  <c:v>76.186000000000007</c:v>
                </c:pt>
                <c:pt idx="1206">
                  <c:v>76.240899999999996</c:v>
                </c:pt>
                <c:pt idx="1207">
                  <c:v>76.2958</c:v>
                </c:pt>
                <c:pt idx="1208">
                  <c:v>76.350700000000003</c:v>
                </c:pt>
                <c:pt idx="1209">
                  <c:v>76.405699999999996</c:v>
                </c:pt>
                <c:pt idx="1210">
                  <c:v>76.460599999999999</c:v>
                </c:pt>
                <c:pt idx="1211">
                  <c:v>76.515500000000003</c:v>
                </c:pt>
                <c:pt idx="1212">
                  <c:v>76.570400000000006</c:v>
                </c:pt>
                <c:pt idx="1213">
                  <c:v>76.625399999999999</c:v>
                </c:pt>
                <c:pt idx="1214">
                  <c:v>76.680300000000003</c:v>
                </c:pt>
                <c:pt idx="1215">
                  <c:v>76.735200000000006</c:v>
                </c:pt>
                <c:pt idx="1216">
                  <c:v>76.790099999999995</c:v>
                </c:pt>
                <c:pt idx="1217">
                  <c:v>76.845100000000002</c:v>
                </c:pt>
                <c:pt idx="1218">
                  <c:v>76.900000000000006</c:v>
                </c:pt>
                <c:pt idx="1219">
                  <c:v>76.954899999999995</c:v>
                </c:pt>
                <c:pt idx="1220">
                  <c:v>77.009799999999998</c:v>
                </c:pt>
                <c:pt idx="1221">
                  <c:v>77.064800000000005</c:v>
                </c:pt>
                <c:pt idx="1222">
                  <c:v>77.119699999999995</c:v>
                </c:pt>
                <c:pt idx="1223">
                  <c:v>77.174599999999998</c:v>
                </c:pt>
                <c:pt idx="1224">
                  <c:v>77.229500000000002</c:v>
                </c:pt>
                <c:pt idx="1225">
                  <c:v>77.284499999999994</c:v>
                </c:pt>
                <c:pt idx="1226">
                  <c:v>77.339399999999998</c:v>
                </c:pt>
                <c:pt idx="1227">
                  <c:v>77.394300000000001</c:v>
                </c:pt>
                <c:pt idx="1228">
                  <c:v>77.449299999999994</c:v>
                </c:pt>
                <c:pt idx="1229">
                  <c:v>77.504199999999997</c:v>
                </c:pt>
                <c:pt idx="1230">
                  <c:v>77.559100000000001</c:v>
                </c:pt>
                <c:pt idx="1231">
                  <c:v>77.614000000000004</c:v>
                </c:pt>
                <c:pt idx="1232">
                  <c:v>77.668999999999997</c:v>
                </c:pt>
                <c:pt idx="1233">
                  <c:v>77.7239</c:v>
                </c:pt>
                <c:pt idx="1234">
                  <c:v>77.778800000000004</c:v>
                </c:pt>
                <c:pt idx="1235">
                  <c:v>77.833699999999993</c:v>
                </c:pt>
                <c:pt idx="1236">
                  <c:v>77.8887</c:v>
                </c:pt>
                <c:pt idx="1237">
                  <c:v>77.943600000000004</c:v>
                </c:pt>
                <c:pt idx="1238">
                  <c:v>77.998500000000007</c:v>
                </c:pt>
                <c:pt idx="1239">
                  <c:v>78.053399999999996</c:v>
                </c:pt>
                <c:pt idx="1240">
                  <c:v>78.108400000000003</c:v>
                </c:pt>
                <c:pt idx="1241">
                  <c:v>78.163300000000007</c:v>
                </c:pt>
                <c:pt idx="1242">
                  <c:v>78.218199999999996</c:v>
                </c:pt>
                <c:pt idx="1243">
                  <c:v>78.273099999999999</c:v>
                </c:pt>
                <c:pt idx="1244">
                  <c:v>78.328100000000006</c:v>
                </c:pt>
                <c:pt idx="1245">
                  <c:v>78.382999999999996</c:v>
                </c:pt>
                <c:pt idx="1246">
                  <c:v>78.437899999999999</c:v>
                </c:pt>
                <c:pt idx="1247">
                  <c:v>78.492800000000003</c:v>
                </c:pt>
                <c:pt idx="1248">
                  <c:v>78.547799999999995</c:v>
                </c:pt>
                <c:pt idx="1249">
                  <c:v>78.602699999999999</c:v>
                </c:pt>
                <c:pt idx="1250">
                  <c:v>78.657600000000002</c:v>
                </c:pt>
                <c:pt idx="1251">
                  <c:v>78.712599999999995</c:v>
                </c:pt>
                <c:pt idx="1252">
                  <c:v>78.767499999999998</c:v>
                </c:pt>
                <c:pt idx="1253">
                  <c:v>78.822400000000002</c:v>
                </c:pt>
                <c:pt idx="1254">
                  <c:v>78.877300000000005</c:v>
                </c:pt>
                <c:pt idx="1255">
                  <c:v>78.932299999999998</c:v>
                </c:pt>
                <c:pt idx="1256">
                  <c:v>78.987200000000001</c:v>
                </c:pt>
                <c:pt idx="1257">
                  <c:v>79.042100000000005</c:v>
                </c:pt>
                <c:pt idx="1258">
                  <c:v>79.096999999999994</c:v>
                </c:pt>
                <c:pt idx="1259">
                  <c:v>79.152000000000001</c:v>
                </c:pt>
                <c:pt idx="1260">
                  <c:v>79.206900000000005</c:v>
                </c:pt>
                <c:pt idx="1261">
                  <c:v>79.261799999999994</c:v>
                </c:pt>
                <c:pt idx="1262">
                  <c:v>79.316699999999997</c:v>
                </c:pt>
                <c:pt idx="1263">
                  <c:v>79.371700000000004</c:v>
                </c:pt>
                <c:pt idx="1264">
                  <c:v>79.426599999999993</c:v>
                </c:pt>
                <c:pt idx="1265">
                  <c:v>79.481499999999997</c:v>
                </c:pt>
                <c:pt idx="1266">
                  <c:v>79.5364</c:v>
                </c:pt>
                <c:pt idx="1267">
                  <c:v>79.591399999999993</c:v>
                </c:pt>
                <c:pt idx="1268">
                  <c:v>79.646299999999997</c:v>
                </c:pt>
                <c:pt idx="1269">
                  <c:v>79.7012</c:v>
                </c:pt>
                <c:pt idx="1270">
                  <c:v>79.756100000000004</c:v>
                </c:pt>
                <c:pt idx="1271">
                  <c:v>79.811099999999996</c:v>
                </c:pt>
                <c:pt idx="1272">
                  <c:v>79.866</c:v>
                </c:pt>
                <c:pt idx="1273">
                  <c:v>79.920900000000003</c:v>
                </c:pt>
                <c:pt idx="1274">
                  <c:v>79.975899999999996</c:v>
                </c:pt>
                <c:pt idx="1275">
                  <c:v>80.030799999999999</c:v>
                </c:pt>
                <c:pt idx="1276">
                  <c:v>80.085700000000003</c:v>
                </c:pt>
              </c:numCache>
            </c:numRef>
          </c:xVal>
          <c:yVal>
            <c:numRef>
              <c:f>'run10 graph'!$B$3:$B$1279</c:f>
              <c:numCache>
                <c:formatCode>General</c:formatCode>
                <c:ptCount val="1277"/>
                <c:pt idx="0">
                  <c:v>-76</c:v>
                </c:pt>
                <c:pt idx="1">
                  <c:v>-105</c:v>
                </c:pt>
                <c:pt idx="2">
                  <c:v>33</c:v>
                </c:pt>
                <c:pt idx="3">
                  <c:v>-5</c:v>
                </c:pt>
                <c:pt idx="4">
                  <c:v>60</c:v>
                </c:pt>
                <c:pt idx="5">
                  <c:v>32</c:v>
                </c:pt>
                <c:pt idx="6">
                  <c:v>47</c:v>
                </c:pt>
                <c:pt idx="7">
                  <c:v>-1</c:v>
                </c:pt>
                <c:pt idx="8">
                  <c:v>115</c:v>
                </c:pt>
                <c:pt idx="9">
                  <c:v>127</c:v>
                </c:pt>
                <c:pt idx="10">
                  <c:v>222</c:v>
                </c:pt>
                <c:pt idx="11">
                  <c:v>234</c:v>
                </c:pt>
                <c:pt idx="12">
                  <c:v>86</c:v>
                </c:pt>
                <c:pt idx="13">
                  <c:v>201</c:v>
                </c:pt>
                <c:pt idx="14">
                  <c:v>264</c:v>
                </c:pt>
                <c:pt idx="15">
                  <c:v>372</c:v>
                </c:pt>
                <c:pt idx="16">
                  <c:v>167</c:v>
                </c:pt>
                <c:pt idx="17">
                  <c:v>317</c:v>
                </c:pt>
                <c:pt idx="18">
                  <c:v>314</c:v>
                </c:pt>
                <c:pt idx="19">
                  <c:v>368</c:v>
                </c:pt>
                <c:pt idx="20">
                  <c:v>283</c:v>
                </c:pt>
                <c:pt idx="21">
                  <c:v>417</c:v>
                </c:pt>
                <c:pt idx="22">
                  <c:v>320</c:v>
                </c:pt>
                <c:pt idx="23">
                  <c:v>332</c:v>
                </c:pt>
                <c:pt idx="24">
                  <c:v>380</c:v>
                </c:pt>
                <c:pt idx="25">
                  <c:v>322</c:v>
                </c:pt>
                <c:pt idx="26">
                  <c:v>260</c:v>
                </c:pt>
                <c:pt idx="27">
                  <c:v>391</c:v>
                </c:pt>
                <c:pt idx="28">
                  <c:v>390</c:v>
                </c:pt>
                <c:pt idx="29">
                  <c:v>442</c:v>
                </c:pt>
                <c:pt idx="30">
                  <c:v>453</c:v>
                </c:pt>
                <c:pt idx="31">
                  <c:v>354</c:v>
                </c:pt>
                <c:pt idx="32">
                  <c:v>421</c:v>
                </c:pt>
                <c:pt idx="33">
                  <c:v>409</c:v>
                </c:pt>
                <c:pt idx="34">
                  <c:v>542</c:v>
                </c:pt>
                <c:pt idx="35">
                  <c:v>328</c:v>
                </c:pt>
                <c:pt idx="36">
                  <c:v>443</c:v>
                </c:pt>
                <c:pt idx="37">
                  <c:v>419</c:v>
                </c:pt>
                <c:pt idx="38">
                  <c:v>372</c:v>
                </c:pt>
                <c:pt idx="39">
                  <c:v>392</c:v>
                </c:pt>
                <c:pt idx="40">
                  <c:v>365</c:v>
                </c:pt>
                <c:pt idx="41">
                  <c:v>299</c:v>
                </c:pt>
                <c:pt idx="42">
                  <c:v>338</c:v>
                </c:pt>
                <c:pt idx="43">
                  <c:v>427</c:v>
                </c:pt>
                <c:pt idx="44">
                  <c:v>436</c:v>
                </c:pt>
                <c:pt idx="45">
                  <c:v>310</c:v>
                </c:pt>
                <c:pt idx="46">
                  <c:v>272</c:v>
                </c:pt>
                <c:pt idx="47">
                  <c:v>380</c:v>
                </c:pt>
                <c:pt idx="48">
                  <c:v>400</c:v>
                </c:pt>
                <c:pt idx="49">
                  <c:v>274</c:v>
                </c:pt>
                <c:pt idx="50">
                  <c:v>279</c:v>
                </c:pt>
                <c:pt idx="51">
                  <c:v>296</c:v>
                </c:pt>
                <c:pt idx="52">
                  <c:v>289</c:v>
                </c:pt>
                <c:pt idx="53">
                  <c:v>205</c:v>
                </c:pt>
                <c:pt idx="54">
                  <c:v>279</c:v>
                </c:pt>
                <c:pt idx="55">
                  <c:v>181</c:v>
                </c:pt>
                <c:pt idx="56">
                  <c:v>204</c:v>
                </c:pt>
                <c:pt idx="57">
                  <c:v>203</c:v>
                </c:pt>
                <c:pt idx="58">
                  <c:v>227</c:v>
                </c:pt>
                <c:pt idx="59">
                  <c:v>291</c:v>
                </c:pt>
                <c:pt idx="60">
                  <c:v>124</c:v>
                </c:pt>
                <c:pt idx="61">
                  <c:v>260</c:v>
                </c:pt>
                <c:pt idx="62">
                  <c:v>136</c:v>
                </c:pt>
                <c:pt idx="63">
                  <c:v>139</c:v>
                </c:pt>
                <c:pt idx="64">
                  <c:v>78</c:v>
                </c:pt>
                <c:pt idx="65">
                  <c:v>227</c:v>
                </c:pt>
                <c:pt idx="66">
                  <c:v>244</c:v>
                </c:pt>
                <c:pt idx="67">
                  <c:v>38</c:v>
                </c:pt>
                <c:pt idx="68">
                  <c:v>39</c:v>
                </c:pt>
                <c:pt idx="69">
                  <c:v>156</c:v>
                </c:pt>
                <c:pt idx="70">
                  <c:v>67</c:v>
                </c:pt>
                <c:pt idx="71">
                  <c:v>54</c:v>
                </c:pt>
                <c:pt idx="72">
                  <c:v>81</c:v>
                </c:pt>
                <c:pt idx="73">
                  <c:v>136</c:v>
                </c:pt>
                <c:pt idx="74">
                  <c:v>-81</c:v>
                </c:pt>
                <c:pt idx="75">
                  <c:v>43</c:v>
                </c:pt>
                <c:pt idx="76">
                  <c:v>91</c:v>
                </c:pt>
                <c:pt idx="77">
                  <c:v>91</c:v>
                </c:pt>
                <c:pt idx="78">
                  <c:v>90</c:v>
                </c:pt>
                <c:pt idx="79">
                  <c:v>82</c:v>
                </c:pt>
                <c:pt idx="80">
                  <c:v>-93</c:v>
                </c:pt>
                <c:pt idx="81">
                  <c:v>75</c:v>
                </c:pt>
                <c:pt idx="82">
                  <c:v>-55</c:v>
                </c:pt>
                <c:pt idx="83">
                  <c:v>57</c:v>
                </c:pt>
                <c:pt idx="84">
                  <c:v>1</c:v>
                </c:pt>
                <c:pt idx="85">
                  <c:v>5</c:v>
                </c:pt>
                <c:pt idx="86">
                  <c:v>22</c:v>
                </c:pt>
                <c:pt idx="87">
                  <c:v>70</c:v>
                </c:pt>
                <c:pt idx="88">
                  <c:v>-60</c:v>
                </c:pt>
                <c:pt idx="89">
                  <c:v>-54</c:v>
                </c:pt>
                <c:pt idx="90">
                  <c:v>94</c:v>
                </c:pt>
                <c:pt idx="91">
                  <c:v>22</c:v>
                </c:pt>
                <c:pt idx="92">
                  <c:v>21</c:v>
                </c:pt>
                <c:pt idx="93">
                  <c:v>43</c:v>
                </c:pt>
                <c:pt idx="94">
                  <c:v>-99</c:v>
                </c:pt>
                <c:pt idx="95">
                  <c:v>1</c:v>
                </c:pt>
                <c:pt idx="96">
                  <c:v>-125</c:v>
                </c:pt>
                <c:pt idx="97">
                  <c:v>27</c:v>
                </c:pt>
                <c:pt idx="98">
                  <c:v>-24</c:v>
                </c:pt>
                <c:pt idx="99">
                  <c:v>143</c:v>
                </c:pt>
                <c:pt idx="100">
                  <c:v>-26</c:v>
                </c:pt>
                <c:pt idx="101">
                  <c:v>33</c:v>
                </c:pt>
                <c:pt idx="102">
                  <c:v>-44</c:v>
                </c:pt>
                <c:pt idx="103">
                  <c:v>-150</c:v>
                </c:pt>
                <c:pt idx="104">
                  <c:v>44</c:v>
                </c:pt>
                <c:pt idx="105">
                  <c:v>59</c:v>
                </c:pt>
                <c:pt idx="106">
                  <c:v>53</c:v>
                </c:pt>
                <c:pt idx="107">
                  <c:v>25</c:v>
                </c:pt>
                <c:pt idx="108">
                  <c:v>-6</c:v>
                </c:pt>
                <c:pt idx="109">
                  <c:v>-50</c:v>
                </c:pt>
                <c:pt idx="110">
                  <c:v>-73</c:v>
                </c:pt>
                <c:pt idx="111">
                  <c:v>-3</c:v>
                </c:pt>
                <c:pt idx="112">
                  <c:v>47</c:v>
                </c:pt>
                <c:pt idx="113">
                  <c:v>101</c:v>
                </c:pt>
                <c:pt idx="114">
                  <c:v>92</c:v>
                </c:pt>
                <c:pt idx="115">
                  <c:v>62</c:v>
                </c:pt>
                <c:pt idx="116">
                  <c:v>8</c:v>
                </c:pt>
                <c:pt idx="117">
                  <c:v>34</c:v>
                </c:pt>
                <c:pt idx="118">
                  <c:v>-65</c:v>
                </c:pt>
                <c:pt idx="119">
                  <c:v>-73</c:v>
                </c:pt>
                <c:pt idx="120">
                  <c:v>52</c:v>
                </c:pt>
                <c:pt idx="121">
                  <c:v>100</c:v>
                </c:pt>
                <c:pt idx="122">
                  <c:v>-74</c:v>
                </c:pt>
                <c:pt idx="123">
                  <c:v>87</c:v>
                </c:pt>
                <c:pt idx="124">
                  <c:v>-132</c:v>
                </c:pt>
                <c:pt idx="125">
                  <c:v>-51</c:v>
                </c:pt>
                <c:pt idx="126">
                  <c:v>-7</c:v>
                </c:pt>
                <c:pt idx="127">
                  <c:v>-44</c:v>
                </c:pt>
                <c:pt idx="128">
                  <c:v>80</c:v>
                </c:pt>
                <c:pt idx="129">
                  <c:v>32</c:v>
                </c:pt>
                <c:pt idx="130">
                  <c:v>-32</c:v>
                </c:pt>
                <c:pt idx="131">
                  <c:v>-7</c:v>
                </c:pt>
                <c:pt idx="132">
                  <c:v>-2</c:v>
                </c:pt>
                <c:pt idx="133">
                  <c:v>-92</c:v>
                </c:pt>
                <c:pt idx="134">
                  <c:v>0</c:v>
                </c:pt>
                <c:pt idx="135">
                  <c:v>45</c:v>
                </c:pt>
                <c:pt idx="136">
                  <c:v>-20</c:v>
                </c:pt>
                <c:pt idx="137">
                  <c:v>102</c:v>
                </c:pt>
                <c:pt idx="138">
                  <c:v>53</c:v>
                </c:pt>
                <c:pt idx="139">
                  <c:v>28</c:v>
                </c:pt>
                <c:pt idx="140">
                  <c:v>7</c:v>
                </c:pt>
                <c:pt idx="141">
                  <c:v>-21</c:v>
                </c:pt>
                <c:pt idx="142">
                  <c:v>-14</c:v>
                </c:pt>
                <c:pt idx="143">
                  <c:v>69</c:v>
                </c:pt>
                <c:pt idx="144">
                  <c:v>97</c:v>
                </c:pt>
                <c:pt idx="145">
                  <c:v>-3</c:v>
                </c:pt>
                <c:pt idx="146">
                  <c:v>-53</c:v>
                </c:pt>
                <c:pt idx="147">
                  <c:v>-48</c:v>
                </c:pt>
                <c:pt idx="148">
                  <c:v>-74</c:v>
                </c:pt>
                <c:pt idx="149">
                  <c:v>10</c:v>
                </c:pt>
                <c:pt idx="150">
                  <c:v>109</c:v>
                </c:pt>
                <c:pt idx="151">
                  <c:v>138</c:v>
                </c:pt>
                <c:pt idx="152">
                  <c:v>3</c:v>
                </c:pt>
                <c:pt idx="153">
                  <c:v>-5</c:v>
                </c:pt>
                <c:pt idx="154">
                  <c:v>64</c:v>
                </c:pt>
                <c:pt idx="155">
                  <c:v>121</c:v>
                </c:pt>
                <c:pt idx="156">
                  <c:v>72</c:v>
                </c:pt>
                <c:pt idx="157">
                  <c:v>114</c:v>
                </c:pt>
                <c:pt idx="158">
                  <c:v>-32</c:v>
                </c:pt>
                <c:pt idx="159">
                  <c:v>38</c:v>
                </c:pt>
                <c:pt idx="160">
                  <c:v>-42</c:v>
                </c:pt>
                <c:pt idx="161">
                  <c:v>-16</c:v>
                </c:pt>
                <c:pt idx="162">
                  <c:v>99</c:v>
                </c:pt>
                <c:pt idx="163">
                  <c:v>51</c:v>
                </c:pt>
                <c:pt idx="164">
                  <c:v>-99</c:v>
                </c:pt>
                <c:pt idx="165">
                  <c:v>-24</c:v>
                </c:pt>
                <c:pt idx="166">
                  <c:v>107</c:v>
                </c:pt>
                <c:pt idx="167">
                  <c:v>68</c:v>
                </c:pt>
                <c:pt idx="168">
                  <c:v>86</c:v>
                </c:pt>
                <c:pt idx="169">
                  <c:v>52</c:v>
                </c:pt>
                <c:pt idx="170">
                  <c:v>-47</c:v>
                </c:pt>
                <c:pt idx="171">
                  <c:v>6</c:v>
                </c:pt>
                <c:pt idx="172">
                  <c:v>198</c:v>
                </c:pt>
                <c:pt idx="173">
                  <c:v>-54</c:v>
                </c:pt>
                <c:pt idx="174">
                  <c:v>-30</c:v>
                </c:pt>
                <c:pt idx="175">
                  <c:v>96</c:v>
                </c:pt>
                <c:pt idx="176">
                  <c:v>-25</c:v>
                </c:pt>
                <c:pt idx="177">
                  <c:v>91</c:v>
                </c:pt>
                <c:pt idx="178">
                  <c:v>54</c:v>
                </c:pt>
                <c:pt idx="179">
                  <c:v>112</c:v>
                </c:pt>
                <c:pt idx="180">
                  <c:v>190</c:v>
                </c:pt>
                <c:pt idx="181">
                  <c:v>60</c:v>
                </c:pt>
                <c:pt idx="182">
                  <c:v>200</c:v>
                </c:pt>
                <c:pt idx="183">
                  <c:v>207</c:v>
                </c:pt>
                <c:pt idx="184">
                  <c:v>192</c:v>
                </c:pt>
                <c:pt idx="185">
                  <c:v>92</c:v>
                </c:pt>
                <c:pt idx="186">
                  <c:v>120</c:v>
                </c:pt>
                <c:pt idx="187">
                  <c:v>123</c:v>
                </c:pt>
                <c:pt idx="188">
                  <c:v>215</c:v>
                </c:pt>
                <c:pt idx="189">
                  <c:v>127</c:v>
                </c:pt>
                <c:pt idx="190">
                  <c:v>-50</c:v>
                </c:pt>
                <c:pt idx="191">
                  <c:v>85</c:v>
                </c:pt>
                <c:pt idx="192">
                  <c:v>162</c:v>
                </c:pt>
                <c:pt idx="193">
                  <c:v>123</c:v>
                </c:pt>
                <c:pt idx="194">
                  <c:v>258</c:v>
                </c:pt>
                <c:pt idx="195">
                  <c:v>177</c:v>
                </c:pt>
                <c:pt idx="196">
                  <c:v>240</c:v>
                </c:pt>
                <c:pt idx="197">
                  <c:v>273</c:v>
                </c:pt>
                <c:pt idx="198">
                  <c:v>180</c:v>
                </c:pt>
                <c:pt idx="199">
                  <c:v>324</c:v>
                </c:pt>
                <c:pt idx="200">
                  <c:v>234</c:v>
                </c:pt>
                <c:pt idx="201">
                  <c:v>353</c:v>
                </c:pt>
                <c:pt idx="202">
                  <c:v>202</c:v>
                </c:pt>
                <c:pt idx="203">
                  <c:v>225</c:v>
                </c:pt>
                <c:pt idx="204">
                  <c:v>232</c:v>
                </c:pt>
                <c:pt idx="205">
                  <c:v>324</c:v>
                </c:pt>
                <c:pt idx="206">
                  <c:v>292</c:v>
                </c:pt>
                <c:pt idx="207">
                  <c:v>292</c:v>
                </c:pt>
                <c:pt idx="208">
                  <c:v>358</c:v>
                </c:pt>
                <c:pt idx="209">
                  <c:v>370</c:v>
                </c:pt>
                <c:pt idx="210">
                  <c:v>314</c:v>
                </c:pt>
                <c:pt idx="211">
                  <c:v>387</c:v>
                </c:pt>
                <c:pt idx="212">
                  <c:v>428</c:v>
                </c:pt>
                <c:pt idx="213">
                  <c:v>439</c:v>
                </c:pt>
                <c:pt idx="214">
                  <c:v>318</c:v>
                </c:pt>
                <c:pt idx="215">
                  <c:v>364</c:v>
                </c:pt>
                <c:pt idx="216">
                  <c:v>538</c:v>
                </c:pt>
                <c:pt idx="217">
                  <c:v>443</c:v>
                </c:pt>
                <c:pt idx="218">
                  <c:v>538</c:v>
                </c:pt>
                <c:pt idx="219">
                  <c:v>462</c:v>
                </c:pt>
                <c:pt idx="220">
                  <c:v>523</c:v>
                </c:pt>
                <c:pt idx="221">
                  <c:v>589</c:v>
                </c:pt>
                <c:pt idx="222">
                  <c:v>632</c:v>
                </c:pt>
                <c:pt idx="223">
                  <c:v>643</c:v>
                </c:pt>
                <c:pt idx="224">
                  <c:v>614</c:v>
                </c:pt>
                <c:pt idx="225">
                  <c:v>584</c:v>
                </c:pt>
                <c:pt idx="226">
                  <c:v>702</c:v>
                </c:pt>
                <c:pt idx="227">
                  <c:v>756</c:v>
                </c:pt>
                <c:pt idx="228">
                  <c:v>780</c:v>
                </c:pt>
                <c:pt idx="229">
                  <c:v>810</c:v>
                </c:pt>
                <c:pt idx="230">
                  <c:v>796</c:v>
                </c:pt>
                <c:pt idx="231">
                  <c:v>811</c:v>
                </c:pt>
                <c:pt idx="232">
                  <c:v>667</c:v>
                </c:pt>
                <c:pt idx="233">
                  <c:v>840</c:v>
                </c:pt>
                <c:pt idx="234">
                  <c:v>951</c:v>
                </c:pt>
                <c:pt idx="235">
                  <c:v>979</c:v>
                </c:pt>
                <c:pt idx="236">
                  <c:v>854</c:v>
                </c:pt>
                <c:pt idx="237">
                  <c:v>875</c:v>
                </c:pt>
                <c:pt idx="238">
                  <c:v>1034</c:v>
                </c:pt>
                <c:pt idx="239">
                  <c:v>943</c:v>
                </c:pt>
                <c:pt idx="240">
                  <c:v>1139</c:v>
                </c:pt>
                <c:pt idx="241">
                  <c:v>1064</c:v>
                </c:pt>
                <c:pt idx="242">
                  <c:v>1313</c:v>
                </c:pt>
                <c:pt idx="243">
                  <c:v>1241</c:v>
                </c:pt>
                <c:pt idx="244">
                  <c:v>1213</c:v>
                </c:pt>
                <c:pt idx="245">
                  <c:v>1383</c:v>
                </c:pt>
                <c:pt idx="246">
                  <c:v>1372</c:v>
                </c:pt>
                <c:pt idx="247">
                  <c:v>1521</c:v>
                </c:pt>
                <c:pt idx="248">
                  <c:v>1607</c:v>
                </c:pt>
                <c:pt idx="249">
                  <c:v>1610</c:v>
                </c:pt>
                <c:pt idx="250">
                  <c:v>1663</c:v>
                </c:pt>
                <c:pt idx="251">
                  <c:v>1676</c:v>
                </c:pt>
                <c:pt idx="252">
                  <c:v>1911</c:v>
                </c:pt>
                <c:pt idx="253">
                  <c:v>1847</c:v>
                </c:pt>
                <c:pt idx="254">
                  <c:v>2047</c:v>
                </c:pt>
                <c:pt idx="255">
                  <c:v>2303</c:v>
                </c:pt>
                <c:pt idx="256">
                  <c:v>2229</c:v>
                </c:pt>
                <c:pt idx="257">
                  <c:v>2451</c:v>
                </c:pt>
                <c:pt idx="258">
                  <c:v>2387</c:v>
                </c:pt>
                <c:pt idx="259">
                  <c:v>2583</c:v>
                </c:pt>
                <c:pt idx="260">
                  <c:v>2798</c:v>
                </c:pt>
                <c:pt idx="261">
                  <c:v>2904</c:v>
                </c:pt>
                <c:pt idx="262">
                  <c:v>2916</c:v>
                </c:pt>
                <c:pt idx="263">
                  <c:v>3359</c:v>
                </c:pt>
                <c:pt idx="264">
                  <c:v>3399</c:v>
                </c:pt>
                <c:pt idx="265">
                  <c:v>3491</c:v>
                </c:pt>
                <c:pt idx="266">
                  <c:v>3860</c:v>
                </c:pt>
                <c:pt idx="267">
                  <c:v>3994</c:v>
                </c:pt>
                <c:pt idx="268">
                  <c:v>4188</c:v>
                </c:pt>
                <c:pt idx="269">
                  <c:v>4499</c:v>
                </c:pt>
                <c:pt idx="270">
                  <c:v>4816</c:v>
                </c:pt>
                <c:pt idx="271">
                  <c:v>5091</c:v>
                </c:pt>
                <c:pt idx="272">
                  <c:v>5357</c:v>
                </c:pt>
                <c:pt idx="273">
                  <c:v>5893</c:v>
                </c:pt>
                <c:pt idx="274">
                  <c:v>6224</c:v>
                </c:pt>
                <c:pt idx="275">
                  <c:v>6625</c:v>
                </c:pt>
                <c:pt idx="276">
                  <c:v>6949</c:v>
                </c:pt>
                <c:pt idx="277">
                  <c:v>7426</c:v>
                </c:pt>
                <c:pt idx="278">
                  <c:v>7878</c:v>
                </c:pt>
                <c:pt idx="279">
                  <c:v>8380</c:v>
                </c:pt>
                <c:pt idx="280">
                  <c:v>8708</c:v>
                </c:pt>
                <c:pt idx="281">
                  <c:v>9216</c:v>
                </c:pt>
                <c:pt idx="282">
                  <c:v>9847</c:v>
                </c:pt>
                <c:pt idx="283">
                  <c:v>10188</c:v>
                </c:pt>
                <c:pt idx="284">
                  <c:v>10671</c:v>
                </c:pt>
                <c:pt idx="285">
                  <c:v>11198</c:v>
                </c:pt>
                <c:pt idx="286">
                  <c:v>11804</c:v>
                </c:pt>
                <c:pt idx="287">
                  <c:v>11889</c:v>
                </c:pt>
                <c:pt idx="288">
                  <c:v>12194</c:v>
                </c:pt>
                <c:pt idx="289">
                  <c:v>12247</c:v>
                </c:pt>
                <c:pt idx="290">
                  <c:v>12175</c:v>
                </c:pt>
                <c:pt idx="291">
                  <c:v>12253</c:v>
                </c:pt>
                <c:pt idx="292">
                  <c:v>11965</c:v>
                </c:pt>
                <c:pt idx="293">
                  <c:v>11591</c:v>
                </c:pt>
                <c:pt idx="294">
                  <c:v>11063</c:v>
                </c:pt>
                <c:pt idx="295">
                  <c:v>10631</c:v>
                </c:pt>
                <c:pt idx="296">
                  <c:v>10097</c:v>
                </c:pt>
                <c:pt idx="297">
                  <c:v>9352</c:v>
                </c:pt>
                <c:pt idx="298">
                  <c:v>8696</c:v>
                </c:pt>
                <c:pt idx="299">
                  <c:v>7872</c:v>
                </c:pt>
                <c:pt idx="300">
                  <c:v>7462</c:v>
                </c:pt>
                <c:pt idx="301">
                  <c:v>6637</c:v>
                </c:pt>
                <c:pt idx="302">
                  <c:v>6227</c:v>
                </c:pt>
                <c:pt idx="303">
                  <c:v>5702</c:v>
                </c:pt>
                <c:pt idx="304">
                  <c:v>5123</c:v>
                </c:pt>
                <c:pt idx="305">
                  <c:v>4686</c:v>
                </c:pt>
                <c:pt idx="306">
                  <c:v>4229</c:v>
                </c:pt>
                <c:pt idx="307">
                  <c:v>3905</c:v>
                </c:pt>
                <c:pt idx="308">
                  <c:v>3711</c:v>
                </c:pt>
                <c:pt idx="309">
                  <c:v>3180</c:v>
                </c:pt>
                <c:pt idx="310">
                  <c:v>2909</c:v>
                </c:pt>
                <c:pt idx="311">
                  <c:v>2729</c:v>
                </c:pt>
                <c:pt idx="312">
                  <c:v>2701</c:v>
                </c:pt>
                <c:pt idx="313">
                  <c:v>2364</c:v>
                </c:pt>
                <c:pt idx="314">
                  <c:v>2065</c:v>
                </c:pt>
                <c:pt idx="315">
                  <c:v>2009</c:v>
                </c:pt>
                <c:pt idx="316">
                  <c:v>1922</c:v>
                </c:pt>
                <c:pt idx="317">
                  <c:v>1597</c:v>
                </c:pt>
                <c:pt idx="318">
                  <c:v>1445</c:v>
                </c:pt>
                <c:pt idx="319">
                  <c:v>1470</c:v>
                </c:pt>
                <c:pt idx="320">
                  <c:v>1427</c:v>
                </c:pt>
                <c:pt idx="321">
                  <c:v>1252</c:v>
                </c:pt>
                <c:pt idx="322">
                  <c:v>1226</c:v>
                </c:pt>
                <c:pt idx="323">
                  <c:v>1067</c:v>
                </c:pt>
                <c:pt idx="324">
                  <c:v>903</c:v>
                </c:pt>
                <c:pt idx="325">
                  <c:v>937</c:v>
                </c:pt>
                <c:pt idx="326">
                  <c:v>943</c:v>
                </c:pt>
                <c:pt idx="327">
                  <c:v>716</c:v>
                </c:pt>
                <c:pt idx="328">
                  <c:v>808</c:v>
                </c:pt>
                <c:pt idx="329">
                  <c:v>712</c:v>
                </c:pt>
                <c:pt idx="330">
                  <c:v>713</c:v>
                </c:pt>
                <c:pt idx="331">
                  <c:v>654</c:v>
                </c:pt>
                <c:pt idx="332">
                  <c:v>584</c:v>
                </c:pt>
                <c:pt idx="333">
                  <c:v>539</c:v>
                </c:pt>
                <c:pt idx="334">
                  <c:v>590</c:v>
                </c:pt>
                <c:pt idx="335">
                  <c:v>634</c:v>
                </c:pt>
                <c:pt idx="336">
                  <c:v>387</c:v>
                </c:pt>
                <c:pt idx="337">
                  <c:v>489</c:v>
                </c:pt>
                <c:pt idx="338">
                  <c:v>535</c:v>
                </c:pt>
                <c:pt idx="339">
                  <c:v>409</c:v>
                </c:pt>
                <c:pt idx="340">
                  <c:v>434</c:v>
                </c:pt>
                <c:pt idx="341">
                  <c:v>387</c:v>
                </c:pt>
                <c:pt idx="342">
                  <c:v>255</c:v>
                </c:pt>
                <c:pt idx="343">
                  <c:v>159</c:v>
                </c:pt>
                <c:pt idx="344">
                  <c:v>237</c:v>
                </c:pt>
                <c:pt idx="345">
                  <c:v>251</c:v>
                </c:pt>
                <c:pt idx="346">
                  <c:v>322</c:v>
                </c:pt>
                <c:pt idx="347">
                  <c:v>426</c:v>
                </c:pt>
                <c:pt idx="348">
                  <c:v>296</c:v>
                </c:pt>
                <c:pt idx="349">
                  <c:v>187</c:v>
                </c:pt>
                <c:pt idx="350">
                  <c:v>269</c:v>
                </c:pt>
                <c:pt idx="351">
                  <c:v>233</c:v>
                </c:pt>
                <c:pt idx="352">
                  <c:v>256</c:v>
                </c:pt>
                <c:pt idx="353">
                  <c:v>204</c:v>
                </c:pt>
                <c:pt idx="354">
                  <c:v>220</c:v>
                </c:pt>
                <c:pt idx="355">
                  <c:v>92</c:v>
                </c:pt>
                <c:pt idx="356">
                  <c:v>163</c:v>
                </c:pt>
                <c:pt idx="357">
                  <c:v>124</c:v>
                </c:pt>
                <c:pt idx="358">
                  <c:v>176</c:v>
                </c:pt>
                <c:pt idx="359">
                  <c:v>148</c:v>
                </c:pt>
                <c:pt idx="360">
                  <c:v>82</c:v>
                </c:pt>
                <c:pt idx="361">
                  <c:v>110</c:v>
                </c:pt>
                <c:pt idx="362">
                  <c:v>127</c:v>
                </c:pt>
                <c:pt idx="363">
                  <c:v>137</c:v>
                </c:pt>
                <c:pt idx="364">
                  <c:v>13</c:v>
                </c:pt>
                <c:pt idx="365">
                  <c:v>105</c:v>
                </c:pt>
                <c:pt idx="366">
                  <c:v>37</c:v>
                </c:pt>
                <c:pt idx="367">
                  <c:v>186</c:v>
                </c:pt>
                <c:pt idx="368">
                  <c:v>30</c:v>
                </c:pt>
                <c:pt idx="369">
                  <c:v>53</c:v>
                </c:pt>
                <c:pt idx="370">
                  <c:v>49</c:v>
                </c:pt>
                <c:pt idx="371">
                  <c:v>100</c:v>
                </c:pt>
                <c:pt idx="372">
                  <c:v>161</c:v>
                </c:pt>
                <c:pt idx="373">
                  <c:v>51</c:v>
                </c:pt>
                <c:pt idx="374">
                  <c:v>23</c:v>
                </c:pt>
                <c:pt idx="375">
                  <c:v>83</c:v>
                </c:pt>
                <c:pt idx="376">
                  <c:v>34</c:v>
                </c:pt>
                <c:pt idx="377">
                  <c:v>140</c:v>
                </c:pt>
                <c:pt idx="378">
                  <c:v>68</c:v>
                </c:pt>
                <c:pt idx="379">
                  <c:v>33</c:v>
                </c:pt>
                <c:pt idx="380">
                  <c:v>110</c:v>
                </c:pt>
                <c:pt idx="381">
                  <c:v>49</c:v>
                </c:pt>
                <c:pt idx="382">
                  <c:v>85</c:v>
                </c:pt>
                <c:pt idx="383">
                  <c:v>48</c:v>
                </c:pt>
                <c:pt idx="384">
                  <c:v>100</c:v>
                </c:pt>
                <c:pt idx="385">
                  <c:v>59</c:v>
                </c:pt>
                <c:pt idx="386">
                  <c:v>90</c:v>
                </c:pt>
                <c:pt idx="387">
                  <c:v>44</c:v>
                </c:pt>
                <c:pt idx="388">
                  <c:v>94</c:v>
                </c:pt>
                <c:pt idx="389">
                  <c:v>43</c:v>
                </c:pt>
                <c:pt idx="390">
                  <c:v>95</c:v>
                </c:pt>
                <c:pt idx="391">
                  <c:v>115</c:v>
                </c:pt>
                <c:pt idx="392">
                  <c:v>1</c:v>
                </c:pt>
                <c:pt idx="393">
                  <c:v>54</c:v>
                </c:pt>
                <c:pt idx="394">
                  <c:v>66</c:v>
                </c:pt>
                <c:pt idx="395">
                  <c:v>19</c:v>
                </c:pt>
                <c:pt idx="396">
                  <c:v>54</c:v>
                </c:pt>
                <c:pt idx="397">
                  <c:v>24</c:v>
                </c:pt>
                <c:pt idx="398">
                  <c:v>-76</c:v>
                </c:pt>
                <c:pt idx="399">
                  <c:v>-25</c:v>
                </c:pt>
                <c:pt idx="400">
                  <c:v>-57</c:v>
                </c:pt>
                <c:pt idx="401">
                  <c:v>-61</c:v>
                </c:pt>
                <c:pt idx="402">
                  <c:v>59</c:v>
                </c:pt>
                <c:pt idx="403">
                  <c:v>-37</c:v>
                </c:pt>
                <c:pt idx="404">
                  <c:v>-43</c:v>
                </c:pt>
                <c:pt idx="405">
                  <c:v>28</c:v>
                </c:pt>
                <c:pt idx="406">
                  <c:v>-7</c:v>
                </c:pt>
                <c:pt idx="407">
                  <c:v>51</c:v>
                </c:pt>
                <c:pt idx="408">
                  <c:v>-13</c:v>
                </c:pt>
                <c:pt idx="409">
                  <c:v>10</c:v>
                </c:pt>
                <c:pt idx="410">
                  <c:v>73</c:v>
                </c:pt>
                <c:pt idx="411">
                  <c:v>-54</c:v>
                </c:pt>
                <c:pt idx="412">
                  <c:v>56</c:v>
                </c:pt>
                <c:pt idx="413">
                  <c:v>-97</c:v>
                </c:pt>
                <c:pt idx="414">
                  <c:v>-30</c:v>
                </c:pt>
                <c:pt idx="415">
                  <c:v>98</c:v>
                </c:pt>
                <c:pt idx="416">
                  <c:v>-19</c:v>
                </c:pt>
                <c:pt idx="417">
                  <c:v>68</c:v>
                </c:pt>
                <c:pt idx="418">
                  <c:v>60</c:v>
                </c:pt>
                <c:pt idx="419">
                  <c:v>42</c:v>
                </c:pt>
                <c:pt idx="420">
                  <c:v>1</c:v>
                </c:pt>
                <c:pt idx="421">
                  <c:v>2</c:v>
                </c:pt>
                <c:pt idx="422">
                  <c:v>4</c:v>
                </c:pt>
                <c:pt idx="423">
                  <c:v>-62</c:v>
                </c:pt>
                <c:pt idx="424">
                  <c:v>108</c:v>
                </c:pt>
                <c:pt idx="425">
                  <c:v>-53</c:v>
                </c:pt>
                <c:pt idx="426">
                  <c:v>51</c:v>
                </c:pt>
                <c:pt idx="427">
                  <c:v>-40</c:v>
                </c:pt>
                <c:pt idx="428">
                  <c:v>-95</c:v>
                </c:pt>
                <c:pt idx="429">
                  <c:v>36</c:v>
                </c:pt>
                <c:pt idx="430">
                  <c:v>36</c:v>
                </c:pt>
                <c:pt idx="431">
                  <c:v>-6</c:v>
                </c:pt>
                <c:pt idx="432">
                  <c:v>33</c:v>
                </c:pt>
                <c:pt idx="433">
                  <c:v>48</c:v>
                </c:pt>
                <c:pt idx="434">
                  <c:v>56</c:v>
                </c:pt>
                <c:pt idx="435">
                  <c:v>53</c:v>
                </c:pt>
                <c:pt idx="436">
                  <c:v>-129</c:v>
                </c:pt>
                <c:pt idx="437">
                  <c:v>-39</c:v>
                </c:pt>
                <c:pt idx="438">
                  <c:v>-33</c:v>
                </c:pt>
                <c:pt idx="439">
                  <c:v>39</c:v>
                </c:pt>
                <c:pt idx="440">
                  <c:v>-20</c:v>
                </c:pt>
                <c:pt idx="441">
                  <c:v>-72</c:v>
                </c:pt>
                <c:pt idx="442">
                  <c:v>61</c:v>
                </c:pt>
                <c:pt idx="443">
                  <c:v>-45</c:v>
                </c:pt>
                <c:pt idx="444">
                  <c:v>-85</c:v>
                </c:pt>
                <c:pt idx="445">
                  <c:v>55</c:v>
                </c:pt>
                <c:pt idx="446">
                  <c:v>-18</c:v>
                </c:pt>
                <c:pt idx="447">
                  <c:v>-14</c:v>
                </c:pt>
                <c:pt idx="448">
                  <c:v>3</c:v>
                </c:pt>
                <c:pt idx="449">
                  <c:v>18</c:v>
                </c:pt>
                <c:pt idx="450">
                  <c:v>-71</c:v>
                </c:pt>
                <c:pt idx="451">
                  <c:v>27</c:v>
                </c:pt>
                <c:pt idx="452">
                  <c:v>15</c:v>
                </c:pt>
                <c:pt idx="453">
                  <c:v>-69</c:v>
                </c:pt>
                <c:pt idx="454">
                  <c:v>64</c:v>
                </c:pt>
                <c:pt idx="455">
                  <c:v>8</c:v>
                </c:pt>
                <c:pt idx="456">
                  <c:v>18</c:v>
                </c:pt>
                <c:pt idx="457">
                  <c:v>14</c:v>
                </c:pt>
                <c:pt idx="458">
                  <c:v>-77</c:v>
                </c:pt>
                <c:pt idx="459">
                  <c:v>-3</c:v>
                </c:pt>
                <c:pt idx="460">
                  <c:v>-3</c:v>
                </c:pt>
                <c:pt idx="461">
                  <c:v>-69</c:v>
                </c:pt>
                <c:pt idx="462">
                  <c:v>-34</c:v>
                </c:pt>
                <c:pt idx="463">
                  <c:v>-71</c:v>
                </c:pt>
                <c:pt idx="464">
                  <c:v>138</c:v>
                </c:pt>
                <c:pt idx="465">
                  <c:v>99</c:v>
                </c:pt>
                <c:pt idx="466">
                  <c:v>7</c:v>
                </c:pt>
                <c:pt idx="467">
                  <c:v>65</c:v>
                </c:pt>
                <c:pt idx="468">
                  <c:v>31</c:v>
                </c:pt>
                <c:pt idx="469">
                  <c:v>1</c:v>
                </c:pt>
                <c:pt idx="470">
                  <c:v>104</c:v>
                </c:pt>
                <c:pt idx="471">
                  <c:v>15</c:v>
                </c:pt>
                <c:pt idx="472">
                  <c:v>-75</c:v>
                </c:pt>
                <c:pt idx="473">
                  <c:v>7</c:v>
                </c:pt>
                <c:pt idx="474">
                  <c:v>-48</c:v>
                </c:pt>
                <c:pt idx="475">
                  <c:v>-40</c:v>
                </c:pt>
                <c:pt idx="476">
                  <c:v>3</c:v>
                </c:pt>
                <c:pt idx="477">
                  <c:v>21</c:v>
                </c:pt>
                <c:pt idx="478">
                  <c:v>13</c:v>
                </c:pt>
                <c:pt idx="479">
                  <c:v>34</c:v>
                </c:pt>
                <c:pt idx="480">
                  <c:v>55</c:v>
                </c:pt>
                <c:pt idx="481">
                  <c:v>74</c:v>
                </c:pt>
                <c:pt idx="482">
                  <c:v>-63</c:v>
                </c:pt>
                <c:pt idx="483">
                  <c:v>-67</c:v>
                </c:pt>
                <c:pt idx="484">
                  <c:v>31</c:v>
                </c:pt>
                <c:pt idx="485">
                  <c:v>11</c:v>
                </c:pt>
                <c:pt idx="486">
                  <c:v>-88</c:v>
                </c:pt>
                <c:pt idx="487">
                  <c:v>-3</c:v>
                </c:pt>
                <c:pt idx="488">
                  <c:v>-48</c:v>
                </c:pt>
                <c:pt idx="489">
                  <c:v>-28</c:v>
                </c:pt>
                <c:pt idx="490">
                  <c:v>47</c:v>
                </c:pt>
                <c:pt idx="491">
                  <c:v>-104</c:v>
                </c:pt>
                <c:pt idx="492">
                  <c:v>67</c:v>
                </c:pt>
                <c:pt idx="493">
                  <c:v>26</c:v>
                </c:pt>
                <c:pt idx="494">
                  <c:v>107</c:v>
                </c:pt>
                <c:pt idx="495">
                  <c:v>6</c:v>
                </c:pt>
                <c:pt idx="496">
                  <c:v>-3</c:v>
                </c:pt>
                <c:pt idx="497">
                  <c:v>-43</c:v>
                </c:pt>
                <c:pt idx="498">
                  <c:v>-153</c:v>
                </c:pt>
                <c:pt idx="499">
                  <c:v>68</c:v>
                </c:pt>
                <c:pt idx="500">
                  <c:v>-68</c:v>
                </c:pt>
                <c:pt idx="501">
                  <c:v>-58</c:v>
                </c:pt>
                <c:pt idx="502">
                  <c:v>-44</c:v>
                </c:pt>
                <c:pt idx="503">
                  <c:v>-10</c:v>
                </c:pt>
                <c:pt idx="504">
                  <c:v>-30</c:v>
                </c:pt>
                <c:pt idx="505">
                  <c:v>-66</c:v>
                </c:pt>
                <c:pt idx="506">
                  <c:v>-6</c:v>
                </c:pt>
                <c:pt idx="507">
                  <c:v>-18</c:v>
                </c:pt>
                <c:pt idx="508">
                  <c:v>-26</c:v>
                </c:pt>
                <c:pt idx="509">
                  <c:v>-52</c:v>
                </c:pt>
                <c:pt idx="510">
                  <c:v>-2</c:v>
                </c:pt>
                <c:pt idx="511">
                  <c:v>9</c:v>
                </c:pt>
                <c:pt idx="512">
                  <c:v>55</c:v>
                </c:pt>
                <c:pt idx="513">
                  <c:v>31</c:v>
                </c:pt>
                <c:pt idx="514">
                  <c:v>90</c:v>
                </c:pt>
                <c:pt idx="515">
                  <c:v>57</c:v>
                </c:pt>
                <c:pt idx="516">
                  <c:v>58</c:v>
                </c:pt>
                <c:pt idx="517">
                  <c:v>21</c:v>
                </c:pt>
                <c:pt idx="518">
                  <c:v>67</c:v>
                </c:pt>
                <c:pt idx="519">
                  <c:v>45</c:v>
                </c:pt>
                <c:pt idx="520">
                  <c:v>54</c:v>
                </c:pt>
                <c:pt idx="521">
                  <c:v>27</c:v>
                </c:pt>
                <c:pt idx="522">
                  <c:v>14</c:v>
                </c:pt>
                <c:pt idx="523">
                  <c:v>-53</c:v>
                </c:pt>
                <c:pt idx="524">
                  <c:v>-65</c:v>
                </c:pt>
                <c:pt idx="525">
                  <c:v>-8</c:v>
                </c:pt>
                <c:pt idx="526">
                  <c:v>97</c:v>
                </c:pt>
                <c:pt idx="527">
                  <c:v>-41</c:v>
                </c:pt>
                <c:pt idx="528">
                  <c:v>105</c:v>
                </c:pt>
                <c:pt idx="529">
                  <c:v>79</c:v>
                </c:pt>
                <c:pt idx="530">
                  <c:v>32</c:v>
                </c:pt>
                <c:pt idx="531">
                  <c:v>-61</c:v>
                </c:pt>
                <c:pt idx="532">
                  <c:v>-38</c:v>
                </c:pt>
                <c:pt idx="533">
                  <c:v>-67</c:v>
                </c:pt>
                <c:pt idx="534">
                  <c:v>79</c:v>
                </c:pt>
                <c:pt idx="535">
                  <c:v>58</c:v>
                </c:pt>
                <c:pt idx="536">
                  <c:v>15</c:v>
                </c:pt>
                <c:pt idx="537">
                  <c:v>45</c:v>
                </c:pt>
                <c:pt idx="538">
                  <c:v>-7</c:v>
                </c:pt>
                <c:pt idx="539">
                  <c:v>67</c:v>
                </c:pt>
                <c:pt idx="540">
                  <c:v>-39</c:v>
                </c:pt>
                <c:pt idx="541">
                  <c:v>-16</c:v>
                </c:pt>
                <c:pt idx="542">
                  <c:v>-8</c:v>
                </c:pt>
                <c:pt idx="543">
                  <c:v>-115</c:v>
                </c:pt>
                <c:pt idx="544">
                  <c:v>55</c:v>
                </c:pt>
                <c:pt idx="545">
                  <c:v>52</c:v>
                </c:pt>
                <c:pt idx="546">
                  <c:v>-65</c:v>
                </c:pt>
                <c:pt idx="547">
                  <c:v>-18</c:v>
                </c:pt>
                <c:pt idx="548">
                  <c:v>-14</c:v>
                </c:pt>
                <c:pt idx="549">
                  <c:v>-61</c:v>
                </c:pt>
                <c:pt idx="550">
                  <c:v>31</c:v>
                </c:pt>
                <c:pt idx="551">
                  <c:v>-24</c:v>
                </c:pt>
                <c:pt idx="552">
                  <c:v>-30</c:v>
                </c:pt>
                <c:pt idx="553">
                  <c:v>-103</c:v>
                </c:pt>
                <c:pt idx="554">
                  <c:v>35</c:v>
                </c:pt>
                <c:pt idx="555">
                  <c:v>-65</c:v>
                </c:pt>
                <c:pt idx="556">
                  <c:v>-95</c:v>
                </c:pt>
                <c:pt idx="557">
                  <c:v>71</c:v>
                </c:pt>
                <c:pt idx="558">
                  <c:v>-108</c:v>
                </c:pt>
                <c:pt idx="559">
                  <c:v>25</c:v>
                </c:pt>
                <c:pt idx="560">
                  <c:v>-51</c:v>
                </c:pt>
                <c:pt idx="561">
                  <c:v>69</c:v>
                </c:pt>
                <c:pt idx="562">
                  <c:v>-52</c:v>
                </c:pt>
                <c:pt idx="563">
                  <c:v>-6</c:v>
                </c:pt>
                <c:pt idx="564">
                  <c:v>38</c:v>
                </c:pt>
                <c:pt idx="565">
                  <c:v>19</c:v>
                </c:pt>
                <c:pt idx="566">
                  <c:v>-123</c:v>
                </c:pt>
                <c:pt idx="567">
                  <c:v>72</c:v>
                </c:pt>
                <c:pt idx="568">
                  <c:v>32</c:v>
                </c:pt>
                <c:pt idx="569">
                  <c:v>91</c:v>
                </c:pt>
                <c:pt idx="570">
                  <c:v>3</c:v>
                </c:pt>
                <c:pt idx="571">
                  <c:v>124</c:v>
                </c:pt>
                <c:pt idx="572">
                  <c:v>99</c:v>
                </c:pt>
                <c:pt idx="573">
                  <c:v>72</c:v>
                </c:pt>
                <c:pt idx="574">
                  <c:v>86</c:v>
                </c:pt>
                <c:pt idx="575">
                  <c:v>62</c:v>
                </c:pt>
                <c:pt idx="576">
                  <c:v>109</c:v>
                </c:pt>
                <c:pt idx="577">
                  <c:v>127</c:v>
                </c:pt>
                <c:pt idx="578">
                  <c:v>182</c:v>
                </c:pt>
                <c:pt idx="579">
                  <c:v>199</c:v>
                </c:pt>
                <c:pt idx="580">
                  <c:v>234</c:v>
                </c:pt>
                <c:pt idx="581">
                  <c:v>227</c:v>
                </c:pt>
                <c:pt idx="582">
                  <c:v>423</c:v>
                </c:pt>
                <c:pt idx="583">
                  <c:v>460</c:v>
                </c:pt>
                <c:pt idx="584">
                  <c:v>416</c:v>
                </c:pt>
                <c:pt idx="585">
                  <c:v>485</c:v>
                </c:pt>
                <c:pt idx="586">
                  <c:v>532</c:v>
                </c:pt>
                <c:pt idx="587">
                  <c:v>712</c:v>
                </c:pt>
                <c:pt idx="588">
                  <c:v>853</c:v>
                </c:pt>
                <c:pt idx="589">
                  <c:v>854</c:v>
                </c:pt>
                <c:pt idx="590">
                  <c:v>979</c:v>
                </c:pt>
                <c:pt idx="591">
                  <c:v>993</c:v>
                </c:pt>
                <c:pt idx="592">
                  <c:v>976</c:v>
                </c:pt>
                <c:pt idx="593">
                  <c:v>1084</c:v>
                </c:pt>
                <c:pt idx="594">
                  <c:v>1110</c:v>
                </c:pt>
                <c:pt idx="595">
                  <c:v>1173</c:v>
                </c:pt>
                <c:pt idx="596">
                  <c:v>1215</c:v>
                </c:pt>
                <c:pt idx="597">
                  <c:v>1163</c:v>
                </c:pt>
                <c:pt idx="598">
                  <c:v>1159</c:v>
                </c:pt>
                <c:pt idx="599">
                  <c:v>1101</c:v>
                </c:pt>
                <c:pt idx="600">
                  <c:v>1051</c:v>
                </c:pt>
                <c:pt idx="601">
                  <c:v>1193</c:v>
                </c:pt>
                <c:pt idx="602">
                  <c:v>1030</c:v>
                </c:pt>
                <c:pt idx="603">
                  <c:v>1056</c:v>
                </c:pt>
                <c:pt idx="604">
                  <c:v>941</c:v>
                </c:pt>
                <c:pt idx="605">
                  <c:v>1021</c:v>
                </c:pt>
                <c:pt idx="606">
                  <c:v>898</c:v>
                </c:pt>
                <c:pt idx="607">
                  <c:v>902</c:v>
                </c:pt>
                <c:pt idx="608">
                  <c:v>885</c:v>
                </c:pt>
                <c:pt idx="609">
                  <c:v>917</c:v>
                </c:pt>
                <c:pt idx="610">
                  <c:v>942</c:v>
                </c:pt>
                <c:pt idx="611">
                  <c:v>849</c:v>
                </c:pt>
                <c:pt idx="612">
                  <c:v>872</c:v>
                </c:pt>
                <c:pt idx="613">
                  <c:v>833</c:v>
                </c:pt>
                <c:pt idx="614">
                  <c:v>849</c:v>
                </c:pt>
                <c:pt idx="615">
                  <c:v>900</c:v>
                </c:pt>
                <c:pt idx="616">
                  <c:v>816</c:v>
                </c:pt>
                <c:pt idx="617">
                  <c:v>874</c:v>
                </c:pt>
                <c:pt idx="618">
                  <c:v>924</c:v>
                </c:pt>
                <c:pt idx="619">
                  <c:v>939</c:v>
                </c:pt>
                <c:pt idx="620">
                  <c:v>1034</c:v>
                </c:pt>
                <c:pt idx="621">
                  <c:v>913</c:v>
                </c:pt>
                <c:pt idx="622">
                  <c:v>1066</c:v>
                </c:pt>
                <c:pt idx="623">
                  <c:v>1145</c:v>
                </c:pt>
                <c:pt idx="624">
                  <c:v>1309</c:v>
                </c:pt>
                <c:pt idx="625">
                  <c:v>1475</c:v>
                </c:pt>
                <c:pt idx="626">
                  <c:v>1686</c:v>
                </c:pt>
                <c:pt idx="627">
                  <c:v>1795</c:v>
                </c:pt>
                <c:pt idx="628">
                  <c:v>2210</c:v>
                </c:pt>
                <c:pt idx="629">
                  <c:v>2624</c:v>
                </c:pt>
                <c:pt idx="630">
                  <c:v>2911</c:v>
                </c:pt>
                <c:pt idx="631">
                  <c:v>3195</c:v>
                </c:pt>
                <c:pt idx="632">
                  <c:v>3185</c:v>
                </c:pt>
                <c:pt idx="633">
                  <c:v>3177</c:v>
                </c:pt>
                <c:pt idx="634">
                  <c:v>3059</c:v>
                </c:pt>
                <c:pt idx="635">
                  <c:v>2737</c:v>
                </c:pt>
                <c:pt idx="636">
                  <c:v>2336</c:v>
                </c:pt>
                <c:pt idx="637">
                  <c:v>1983</c:v>
                </c:pt>
                <c:pt idx="638">
                  <c:v>1780</c:v>
                </c:pt>
                <c:pt idx="639">
                  <c:v>1413</c:v>
                </c:pt>
                <c:pt idx="640">
                  <c:v>1186</c:v>
                </c:pt>
                <c:pt idx="641">
                  <c:v>1002</c:v>
                </c:pt>
                <c:pt idx="642">
                  <c:v>986</c:v>
                </c:pt>
                <c:pt idx="643">
                  <c:v>695</c:v>
                </c:pt>
                <c:pt idx="644">
                  <c:v>536</c:v>
                </c:pt>
                <c:pt idx="645">
                  <c:v>569</c:v>
                </c:pt>
                <c:pt idx="646">
                  <c:v>391</c:v>
                </c:pt>
                <c:pt idx="647">
                  <c:v>480</c:v>
                </c:pt>
                <c:pt idx="648">
                  <c:v>287</c:v>
                </c:pt>
                <c:pt idx="649">
                  <c:v>280</c:v>
                </c:pt>
                <c:pt idx="650">
                  <c:v>249</c:v>
                </c:pt>
                <c:pt idx="651">
                  <c:v>257</c:v>
                </c:pt>
                <c:pt idx="652">
                  <c:v>208</c:v>
                </c:pt>
                <c:pt idx="653">
                  <c:v>197</c:v>
                </c:pt>
                <c:pt idx="654">
                  <c:v>227</c:v>
                </c:pt>
                <c:pt idx="655">
                  <c:v>166</c:v>
                </c:pt>
                <c:pt idx="656">
                  <c:v>264</c:v>
                </c:pt>
                <c:pt idx="657">
                  <c:v>307</c:v>
                </c:pt>
                <c:pt idx="658">
                  <c:v>142</c:v>
                </c:pt>
                <c:pt idx="659">
                  <c:v>83</c:v>
                </c:pt>
                <c:pt idx="660">
                  <c:v>178</c:v>
                </c:pt>
                <c:pt idx="661">
                  <c:v>85</c:v>
                </c:pt>
                <c:pt idx="662">
                  <c:v>130</c:v>
                </c:pt>
                <c:pt idx="663">
                  <c:v>178</c:v>
                </c:pt>
                <c:pt idx="664">
                  <c:v>56</c:v>
                </c:pt>
                <c:pt idx="665">
                  <c:v>173</c:v>
                </c:pt>
                <c:pt idx="666">
                  <c:v>72</c:v>
                </c:pt>
                <c:pt idx="667">
                  <c:v>30</c:v>
                </c:pt>
                <c:pt idx="668">
                  <c:v>84</c:v>
                </c:pt>
                <c:pt idx="669">
                  <c:v>101</c:v>
                </c:pt>
                <c:pt idx="670">
                  <c:v>145</c:v>
                </c:pt>
                <c:pt idx="671">
                  <c:v>105</c:v>
                </c:pt>
                <c:pt idx="672">
                  <c:v>37</c:v>
                </c:pt>
                <c:pt idx="673">
                  <c:v>-57</c:v>
                </c:pt>
                <c:pt idx="674">
                  <c:v>12</c:v>
                </c:pt>
                <c:pt idx="675">
                  <c:v>66</c:v>
                </c:pt>
                <c:pt idx="676">
                  <c:v>138</c:v>
                </c:pt>
                <c:pt idx="677">
                  <c:v>49</c:v>
                </c:pt>
                <c:pt idx="678">
                  <c:v>-9</c:v>
                </c:pt>
                <c:pt idx="679">
                  <c:v>56</c:v>
                </c:pt>
                <c:pt idx="680">
                  <c:v>48</c:v>
                </c:pt>
                <c:pt idx="681">
                  <c:v>94</c:v>
                </c:pt>
                <c:pt idx="682">
                  <c:v>123</c:v>
                </c:pt>
                <c:pt idx="683">
                  <c:v>56</c:v>
                </c:pt>
                <c:pt idx="684">
                  <c:v>0</c:v>
                </c:pt>
                <c:pt idx="685">
                  <c:v>39</c:v>
                </c:pt>
                <c:pt idx="686">
                  <c:v>11</c:v>
                </c:pt>
                <c:pt idx="687">
                  <c:v>-40</c:v>
                </c:pt>
                <c:pt idx="688">
                  <c:v>30</c:v>
                </c:pt>
                <c:pt idx="689">
                  <c:v>-70</c:v>
                </c:pt>
                <c:pt idx="690">
                  <c:v>-33</c:v>
                </c:pt>
                <c:pt idx="691">
                  <c:v>10</c:v>
                </c:pt>
                <c:pt idx="692">
                  <c:v>-23</c:v>
                </c:pt>
                <c:pt idx="693">
                  <c:v>-8</c:v>
                </c:pt>
                <c:pt idx="694">
                  <c:v>-47</c:v>
                </c:pt>
                <c:pt idx="695">
                  <c:v>54</c:v>
                </c:pt>
                <c:pt idx="696">
                  <c:v>-8</c:v>
                </c:pt>
                <c:pt idx="697">
                  <c:v>39</c:v>
                </c:pt>
                <c:pt idx="698">
                  <c:v>58</c:v>
                </c:pt>
                <c:pt idx="699">
                  <c:v>35</c:v>
                </c:pt>
                <c:pt idx="700">
                  <c:v>48</c:v>
                </c:pt>
                <c:pt idx="701">
                  <c:v>53</c:v>
                </c:pt>
                <c:pt idx="702">
                  <c:v>-16</c:v>
                </c:pt>
                <c:pt idx="703">
                  <c:v>64</c:v>
                </c:pt>
                <c:pt idx="704">
                  <c:v>31</c:v>
                </c:pt>
                <c:pt idx="705">
                  <c:v>57</c:v>
                </c:pt>
                <c:pt idx="706">
                  <c:v>65</c:v>
                </c:pt>
                <c:pt idx="707">
                  <c:v>-32</c:v>
                </c:pt>
                <c:pt idx="708">
                  <c:v>89</c:v>
                </c:pt>
                <c:pt idx="709">
                  <c:v>46</c:v>
                </c:pt>
                <c:pt idx="710">
                  <c:v>-22</c:v>
                </c:pt>
                <c:pt idx="711">
                  <c:v>-121</c:v>
                </c:pt>
                <c:pt idx="712">
                  <c:v>20</c:v>
                </c:pt>
                <c:pt idx="713">
                  <c:v>-41</c:v>
                </c:pt>
                <c:pt idx="714">
                  <c:v>-11</c:v>
                </c:pt>
                <c:pt idx="715">
                  <c:v>-35</c:v>
                </c:pt>
                <c:pt idx="716">
                  <c:v>76</c:v>
                </c:pt>
                <c:pt idx="717">
                  <c:v>17</c:v>
                </c:pt>
                <c:pt idx="718">
                  <c:v>33</c:v>
                </c:pt>
                <c:pt idx="719">
                  <c:v>17</c:v>
                </c:pt>
                <c:pt idx="720">
                  <c:v>64</c:v>
                </c:pt>
                <c:pt idx="721">
                  <c:v>55</c:v>
                </c:pt>
                <c:pt idx="722">
                  <c:v>45</c:v>
                </c:pt>
                <c:pt idx="723">
                  <c:v>22</c:v>
                </c:pt>
                <c:pt idx="724">
                  <c:v>-67</c:v>
                </c:pt>
                <c:pt idx="725">
                  <c:v>-24</c:v>
                </c:pt>
                <c:pt idx="726">
                  <c:v>13</c:v>
                </c:pt>
                <c:pt idx="727">
                  <c:v>-29</c:v>
                </c:pt>
                <c:pt idx="728">
                  <c:v>21</c:v>
                </c:pt>
                <c:pt idx="729">
                  <c:v>-8</c:v>
                </c:pt>
                <c:pt idx="730">
                  <c:v>-119</c:v>
                </c:pt>
                <c:pt idx="731">
                  <c:v>8</c:v>
                </c:pt>
                <c:pt idx="732">
                  <c:v>-100</c:v>
                </c:pt>
                <c:pt idx="733">
                  <c:v>41</c:v>
                </c:pt>
                <c:pt idx="734">
                  <c:v>6</c:v>
                </c:pt>
                <c:pt idx="735">
                  <c:v>-34</c:v>
                </c:pt>
                <c:pt idx="736">
                  <c:v>45</c:v>
                </c:pt>
                <c:pt idx="737">
                  <c:v>-70</c:v>
                </c:pt>
                <c:pt idx="738">
                  <c:v>38</c:v>
                </c:pt>
                <c:pt idx="739">
                  <c:v>-10</c:v>
                </c:pt>
                <c:pt idx="740">
                  <c:v>28</c:v>
                </c:pt>
                <c:pt idx="741">
                  <c:v>-15</c:v>
                </c:pt>
                <c:pt idx="742">
                  <c:v>20</c:v>
                </c:pt>
                <c:pt idx="743">
                  <c:v>-86</c:v>
                </c:pt>
                <c:pt idx="744">
                  <c:v>-20</c:v>
                </c:pt>
                <c:pt idx="745">
                  <c:v>-43</c:v>
                </c:pt>
                <c:pt idx="746">
                  <c:v>40</c:v>
                </c:pt>
                <c:pt idx="747">
                  <c:v>25</c:v>
                </c:pt>
                <c:pt idx="748">
                  <c:v>-10</c:v>
                </c:pt>
                <c:pt idx="749">
                  <c:v>10</c:v>
                </c:pt>
                <c:pt idx="750">
                  <c:v>25</c:v>
                </c:pt>
                <c:pt idx="751">
                  <c:v>28</c:v>
                </c:pt>
                <c:pt idx="752">
                  <c:v>-34</c:v>
                </c:pt>
                <c:pt idx="753">
                  <c:v>112</c:v>
                </c:pt>
                <c:pt idx="754">
                  <c:v>24</c:v>
                </c:pt>
                <c:pt idx="755">
                  <c:v>9</c:v>
                </c:pt>
                <c:pt idx="756">
                  <c:v>6</c:v>
                </c:pt>
                <c:pt idx="757">
                  <c:v>53</c:v>
                </c:pt>
                <c:pt idx="758">
                  <c:v>-15</c:v>
                </c:pt>
                <c:pt idx="759">
                  <c:v>35</c:v>
                </c:pt>
                <c:pt idx="760">
                  <c:v>66</c:v>
                </c:pt>
                <c:pt idx="761">
                  <c:v>-122</c:v>
                </c:pt>
                <c:pt idx="762">
                  <c:v>13</c:v>
                </c:pt>
                <c:pt idx="763">
                  <c:v>103</c:v>
                </c:pt>
                <c:pt idx="764">
                  <c:v>42</c:v>
                </c:pt>
                <c:pt idx="765">
                  <c:v>66</c:v>
                </c:pt>
                <c:pt idx="766">
                  <c:v>86</c:v>
                </c:pt>
                <c:pt idx="767">
                  <c:v>-30</c:v>
                </c:pt>
                <c:pt idx="768">
                  <c:v>43</c:v>
                </c:pt>
                <c:pt idx="769">
                  <c:v>-12</c:v>
                </c:pt>
                <c:pt idx="770">
                  <c:v>69</c:v>
                </c:pt>
                <c:pt idx="771">
                  <c:v>37</c:v>
                </c:pt>
                <c:pt idx="772">
                  <c:v>18</c:v>
                </c:pt>
                <c:pt idx="773">
                  <c:v>97</c:v>
                </c:pt>
                <c:pt idx="774">
                  <c:v>27</c:v>
                </c:pt>
                <c:pt idx="775">
                  <c:v>36</c:v>
                </c:pt>
                <c:pt idx="776">
                  <c:v>111</c:v>
                </c:pt>
                <c:pt idx="777">
                  <c:v>127</c:v>
                </c:pt>
                <c:pt idx="778">
                  <c:v>-34</c:v>
                </c:pt>
                <c:pt idx="779">
                  <c:v>147</c:v>
                </c:pt>
                <c:pt idx="780">
                  <c:v>96</c:v>
                </c:pt>
                <c:pt idx="781">
                  <c:v>118</c:v>
                </c:pt>
                <c:pt idx="782">
                  <c:v>129</c:v>
                </c:pt>
                <c:pt idx="783">
                  <c:v>115</c:v>
                </c:pt>
                <c:pt idx="784">
                  <c:v>219</c:v>
                </c:pt>
                <c:pt idx="785">
                  <c:v>237</c:v>
                </c:pt>
                <c:pt idx="786">
                  <c:v>240</c:v>
                </c:pt>
                <c:pt idx="787">
                  <c:v>240</c:v>
                </c:pt>
                <c:pt idx="788">
                  <c:v>216</c:v>
                </c:pt>
                <c:pt idx="789">
                  <c:v>224</c:v>
                </c:pt>
                <c:pt idx="790">
                  <c:v>221</c:v>
                </c:pt>
                <c:pt idx="791">
                  <c:v>193</c:v>
                </c:pt>
                <c:pt idx="792">
                  <c:v>245</c:v>
                </c:pt>
                <c:pt idx="793">
                  <c:v>258</c:v>
                </c:pt>
                <c:pt idx="794">
                  <c:v>178</c:v>
                </c:pt>
                <c:pt idx="795">
                  <c:v>245</c:v>
                </c:pt>
                <c:pt idx="796">
                  <c:v>211</c:v>
                </c:pt>
                <c:pt idx="797">
                  <c:v>300</c:v>
                </c:pt>
                <c:pt idx="798">
                  <c:v>125</c:v>
                </c:pt>
                <c:pt idx="799">
                  <c:v>109</c:v>
                </c:pt>
                <c:pt idx="800">
                  <c:v>253</c:v>
                </c:pt>
                <c:pt idx="801">
                  <c:v>253</c:v>
                </c:pt>
                <c:pt idx="802">
                  <c:v>153</c:v>
                </c:pt>
                <c:pt idx="803">
                  <c:v>221</c:v>
                </c:pt>
                <c:pt idx="804">
                  <c:v>96</c:v>
                </c:pt>
                <c:pt idx="805">
                  <c:v>26</c:v>
                </c:pt>
                <c:pt idx="806">
                  <c:v>67</c:v>
                </c:pt>
                <c:pt idx="807">
                  <c:v>99</c:v>
                </c:pt>
                <c:pt idx="808">
                  <c:v>115</c:v>
                </c:pt>
                <c:pt idx="809">
                  <c:v>-11</c:v>
                </c:pt>
                <c:pt idx="810">
                  <c:v>50</c:v>
                </c:pt>
                <c:pt idx="811">
                  <c:v>182</c:v>
                </c:pt>
                <c:pt idx="812">
                  <c:v>48</c:v>
                </c:pt>
                <c:pt idx="813">
                  <c:v>57</c:v>
                </c:pt>
                <c:pt idx="814">
                  <c:v>55</c:v>
                </c:pt>
                <c:pt idx="815">
                  <c:v>117</c:v>
                </c:pt>
                <c:pt idx="816">
                  <c:v>21</c:v>
                </c:pt>
                <c:pt idx="817">
                  <c:v>-37</c:v>
                </c:pt>
                <c:pt idx="818">
                  <c:v>45</c:v>
                </c:pt>
                <c:pt idx="819">
                  <c:v>42</c:v>
                </c:pt>
                <c:pt idx="820">
                  <c:v>-46</c:v>
                </c:pt>
                <c:pt idx="821">
                  <c:v>85</c:v>
                </c:pt>
                <c:pt idx="822">
                  <c:v>40</c:v>
                </c:pt>
                <c:pt idx="823">
                  <c:v>13</c:v>
                </c:pt>
                <c:pt idx="824">
                  <c:v>39</c:v>
                </c:pt>
                <c:pt idx="825">
                  <c:v>-90</c:v>
                </c:pt>
                <c:pt idx="826">
                  <c:v>39</c:v>
                </c:pt>
                <c:pt idx="827">
                  <c:v>-60</c:v>
                </c:pt>
                <c:pt idx="828">
                  <c:v>-44</c:v>
                </c:pt>
                <c:pt idx="829">
                  <c:v>-35</c:v>
                </c:pt>
                <c:pt idx="830">
                  <c:v>117</c:v>
                </c:pt>
                <c:pt idx="831">
                  <c:v>-37</c:v>
                </c:pt>
                <c:pt idx="832">
                  <c:v>90</c:v>
                </c:pt>
                <c:pt idx="833">
                  <c:v>91</c:v>
                </c:pt>
                <c:pt idx="834">
                  <c:v>8</c:v>
                </c:pt>
                <c:pt idx="835">
                  <c:v>-2</c:v>
                </c:pt>
                <c:pt idx="836">
                  <c:v>-10</c:v>
                </c:pt>
                <c:pt idx="837">
                  <c:v>-60</c:v>
                </c:pt>
                <c:pt idx="838">
                  <c:v>2</c:v>
                </c:pt>
                <c:pt idx="839">
                  <c:v>18</c:v>
                </c:pt>
                <c:pt idx="840">
                  <c:v>3</c:v>
                </c:pt>
                <c:pt idx="841">
                  <c:v>24</c:v>
                </c:pt>
                <c:pt idx="842">
                  <c:v>55</c:v>
                </c:pt>
                <c:pt idx="843">
                  <c:v>-84</c:v>
                </c:pt>
                <c:pt idx="844">
                  <c:v>-39</c:v>
                </c:pt>
                <c:pt idx="845">
                  <c:v>130</c:v>
                </c:pt>
                <c:pt idx="846">
                  <c:v>-14</c:v>
                </c:pt>
                <c:pt idx="847">
                  <c:v>13</c:v>
                </c:pt>
                <c:pt idx="848">
                  <c:v>30</c:v>
                </c:pt>
                <c:pt idx="849">
                  <c:v>-33</c:v>
                </c:pt>
                <c:pt idx="850">
                  <c:v>4</c:v>
                </c:pt>
                <c:pt idx="851">
                  <c:v>38</c:v>
                </c:pt>
                <c:pt idx="852">
                  <c:v>-23</c:v>
                </c:pt>
                <c:pt idx="853">
                  <c:v>-64</c:v>
                </c:pt>
                <c:pt idx="854">
                  <c:v>23</c:v>
                </c:pt>
                <c:pt idx="855">
                  <c:v>21</c:v>
                </c:pt>
                <c:pt idx="856">
                  <c:v>58</c:v>
                </c:pt>
                <c:pt idx="857">
                  <c:v>-18</c:v>
                </c:pt>
                <c:pt idx="858">
                  <c:v>44</c:v>
                </c:pt>
                <c:pt idx="859">
                  <c:v>-20</c:v>
                </c:pt>
                <c:pt idx="860">
                  <c:v>-20</c:v>
                </c:pt>
                <c:pt idx="861">
                  <c:v>-7</c:v>
                </c:pt>
                <c:pt idx="862">
                  <c:v>-32</c:v>
                </c:pt>
                <c:pt idx="863">
                  <c:v>-2</c:v>
                </c:pt>
                <c:pt idx="864">
                  <c:v>-36</c:v>
                </c:pt>
                <c:pt idx="865">
                  <c:v>-59</c:v>
                </c:pt>
                <c:pt idx="866">
                  <c:v>30</c:v>
                </c:pt>
                <c:pt idx="867">
                  <c:v>58</c:v>
                </c:pt>
                <c:pt idx="868">
                  <c:v>-76</c:v>
                </c:pt>
                <c:pt idx="869">
                  <c:v>29</c:v>
                </c:pt>
                <c:pt idx="870">
                  <c:v>-95</c:v>
                </c:pt>
                <c:pt idx="871">
                  <c:v>2</c:v>
                </c:pt>
                <c:pt idx="872">
                  <c:v>48</c:v>
                </c:pt>
                <c:pt idx="873">
                  <c:v>50</c:v>
                </c:pt>
                <c:pt idx="874">
                  <c:v>15</c:v>
                </c:pt>
                <c:pt idx="875">
                  <c:v>15</c:v>
                </c:pt>
                <c:pt idx="876">
                  <c:v>-4</c:v>
                </c:pt>
                <c:pt idx="877">
                  <c:v>0</c:v>
                </c:pt>
                <c:pt idx="878">
                  <c:v>-26</c:v>
                </c:pt>
                <c:pt idx="879">
                  <c:v>60</c:v>
                </c:pt>
                <c:pt idx="880">
                  <c:v>13</c:v>
                </c:pt>
                <c:pt idx="881">
                  <c:v>47</c:v>
                </c:pt>
                <c:pt idx="882">
                  <c:v>26</c:v>
                </c:pt>
                <c:pt idx="883">
                  <c:v>25</c:v>
                </c:pt>
                <c:pt idx="884">
                  <c:v>54</c:v>
                </c:pt>
                <c:pt idx="885">
                  <c:v>91</c:v>
                </c:pt>
                <c:pt idx="886">
                  <c:v>-46</c:v>
                </c:pt>
                <c:pt idx="887">
                  <c:v>-57</c:v>
                </c:pt>
                <c:pt idx="888">
                  <c:v>83</c:v>
                </c:pt>
                <c:pt idx="889">
                  <c:v>-8</c:v>
                </c:pt>
                <c:pt idx="890">
                  <c:v>26</c:v>
                </c:pt>
                <c:pt idx="891">
                  <c:v>25</c:v>
                </c:pt>
                <c:pt idx="892">
                  <c:v>73</c:v>
                </c:pt>
                <c:pt idx="893">
                  <c:v>-91</c:v>
                </c:pt>
                <c:pt idx="894">
                  <c:v>-58</c:v>
                </c:pt>
                <c:pt idx="895">
                  <c:v>8</c:v>
                </c:pt>
                <c:pt idx="896">
                  <c:v>6</c:v>
                </c:pt>
                <c:pt idx="897">
                  <c:v>-13</c:v>
                </c:pt>
                <c:pt idx="898">
                  <c:v>-7</c:v>
                </c:pt>
                <c:pt idx="899">
                  <c:v>19</c:v>
                </c:pt>
                <c:pt idx="900">
                  <c:v>5</c:v>
                </c:pt>
                <c:pt idx="901">
                  <c:v>50</c:v>
                </c:pt>
                <c:pt idx="902">
                  <c:v>29</c:v>
                </c:pt>
                <c:pt idx="903">
                  <c:v>-55</c:v>
                </c:pt>
                <c:pt idx="904">
                  <c:v>-44</c:v>
                </c:pt>
                <c:pt idx="905">
                  <c:v>57</c:v>
                </c:pt>
                <c:pt idx="906">
                  <c:v>-106</c:v>
                </c:pt>
                <c:pt idx="907">
                  <c:v>32</c:v>
                </c:pt>
                <c:pt idx="908">
                  <c:v>-11</c:v>
                </c:pt>
                <c:pt idx="909">
                  <c:v>-39</c:v>
                </c:pt>
                <c:pt idx="910">
                  <c:v>70</c:v>
                </c:pt>
                <c:pt idx="911">
                  <c:v>-11</c:v>
                </c:pt>
                <c:pt idx="912">
                  <c:v>-24</c:v>
                </c:pt>
                <c:pt idx="913">
                  <c:v>26</c:v>
                </c:pt>
                <c:pt idx="914">
                  <c:v>-23</c:v>
                </c:pt>
                <c:pt idx="915">
                  <c:v>10</c:v>
                </c:pt>
                <c:pt idx="916">
                  <c:v>61</c:v>
                </c:pt>
                <c:pt idx="917">
                  <c:v>-68</c:v>
                </c:pt>
                <c:pt idx="918">
                  <c:v>17</c:v>
                </c:pt>
                <c:pt idx="919">
                  <c:v>28</c:v>
                </c:pt>
                <c:pt idx="920">
                  <c:v>-15</c:v>
                </c:pt>
                <c:pt idx="921">
                  <c:v>28</c:v>
                </c:pt>
                <c:pt idx="922">
                  <c:v>36</c:v>
                </c:pt>
                <c:pt idx="923">
                  <c:v>-40</c:v>
                </c:pt>
                <c:pt idx="924">
                  <c:v>-58</c:v>
                </c:pt>
                <c:pt idx="925">
                  <c:v>-28</c:v>
                </c:pt>
                <c:pt idx="926">
                  <c:v>-36</c:v>
                </c:pt>
                <c:pt idx="927">
                  <c:v>144</c:v>
                </c:pt>
                <c:pt idx="928">
                  <c:v>-28</c:v>
                </c:pt>
                <c:pt idx="929">
                  <c:v>-1</c:v>
                </c:pt>
                <c:pt idx="930">
                  <c:v>-2</c:v>
                </c:pt>
                <c:pt idx="931">
                  <c:v>35</c:v>
                </c:pt>
                <c:pt idx="932">
                  <c:v>19</c:v>
                </c:pt>
                <c:pt idx="933">
                  <c:v>-48</c:v>
                </c:pt>
                <c:pt idx="934">
                  <c:v>-17</c:v>
                </c:pt>
                <c:pt idx="935">
                  <c:v>-81</c:v>
                </c:pt>
                <c:pt idx="936">
                  <c:v>83</c:v>
                </c:pt>
                <c:pt idx="937">
                  <c:v>-16</c:v>
                </c:pt>
                <c:pt idx="938">
                  <c:v>3</c:v>
                </c:pt>
                <c:pt idx="939">
                  <c:v>18</c:v>
                </c:pt>
                <c:pt idx="940">
                  <c:v>112</c:v>
                </c:pt>
                <c:pt idx="941">
                  <c:v>-15</c:v>
                </c:pt>
                <c:pt idx="942">
                  <c:v>-21</c:v>
                </c:pt>
                <c:pt idx="943">
                  <c:v>-76</c:v>
                </c:pt>
                <c:pt idx="944">
                  <c:v>21</c:v>
                </c:pt>
                <c:pt idx="945">
                  <c:v>59</c:v>
                </c:pt>
                <c:pt idx="946">
                  <c:v>-64</c:v>
                </c:pt>
                <c:pt idx="947">
                  <c:v>2</c:v>
                </c:pt>
                <c:pt idx="948">
                  <c:v>-80</c:v>
                </c:pt>
                <c:pt idx="949">
                  <c:v>-2</c:v>
                </c:pt>
                <c:pt idx="950">
                  <c:v>46</c:v>
                </c:pt>
                <c:pt idx="951">
                  <c:v>43</c:v>
                </c:pt>
                <c:pt idx="952">
                  <c:v>-40</c:v>
                </c:pt>
                <c:pt idx="953">
                  <c:v>11</c:v>
                </c:pt>
                <c:pt idx="954">
                  <c:v>0</c:v>
                </c:pt>
                <c:pt idx="955">
                  <c:v>-87</c:v>
                </c:pt>
                <c:pt idx="956">
                  <c:v>12</c:v>
                </c:pt>
                <c:pt idx="957">
                  <c:v>9</c:v>
                </c:pt>
                <c:pt idx="958">
                  <c:v>46</c:v>
                </c:pt>
                <c:pt idx="959">
                  <c:v>-2</c:v>
                </c:pt>
                <c:pt idx="960">
                  <c:v>-57</c:v>
                </c:pt>
                <c:pt idx="961">
                  <c:v>-93</c:v>
                </c:pt>
                <c:pt idx="962">
                  <c:v>63</c:v>
                </c:pt>
                <c:pt idx="963">
                  <c:v>-67</c:v>
                </c:pt>
                <c:pt idx="964">
                  <c:v>10</c:v>
                </c:pt>
                <c:pt idx="965">
                  <c:v>18</c:v>
                </c:pt>
                <c:pt idx="966">
                  <c:v>-17</c:v>
                </c:pt>
                <c:pt idx="967">
                  <c:v>-62</c:v>
                </c:pt>
                <c:pt idx="968">
                  <c:v>41</c:v>
                </c:pt>
                <c:pt idx="969">
                  <c:v>-17</c:v>
                </c:pt>
                <c:pt idx="970">
                  <c:v>4</c:v>
                </c:pt>
                <c:pt idx="971">
                  <c:v>-23</c:v>
                </c:pt>
                <c:pt idx="972">
                  <c:v>43</c:v>
                </c:pt>
                <c:pt idx="973">
                  <c:v>-11</c:v>
                </c:pt>
                <c:pt idx="974">
                  <c:v>39</c:v>
                </c:pt>
                <c:pt idx="975">
                  <c:v>-56</c:v>
                </c:pt>
                <c:pt idx="976">
                  <c:v>-23</c:v>
                </c:pt>
                <c:pt idx="977">
                  <c:v>-31</c:v>
                </c:pt>
                <c:pt idx="978">
                  <c:v>57</c:v>
                </c:pt>
                <c:pt idx="979">
                  <c:v>71</c:v>
                </c:pt>
                <c:pt idx="980">
                  <c:v>-5</c:v>
                </c:pt>
                <c:pt idx="981">
                  <c:v>-22</c:v>
                </c:pt>
                <c:pt idx="982">
                  <c:v>106</c:v>
                </c:pt>
                <c:pt idx="983">
                  <c:v>-28</c:v>
                </c:pt>
                <c:pt idx="984">
                  <c:v>-106</c:v>
                </c:pt>
                <c:pt idx="985">
                  <c:v>28</c:v>
                </c:pt>
                <c:pt idx="986">
                  <c:v>-83</c:v>
                </c:pt>
                <c:pt idx="987">
                  <c:v>-7</c:v>
                </c:pt>
                <c:pt idx="988">
                  <c:v>46</c:v>
                </c:pt>
                <c:pt idx="989">
                  <c:v>-31</c:v>
                </c:pt>
                <c:pt idx="990">
                  <c:v>55</c:v>
                </c:pt>
                <c:pt idx="991">
                  <c:v>108</c:v>
                </c:pt>
                <c:pt idx="992">
                  <c:v>37</c:v>
                </c:pt>
                <c:pt idx="993">
                  <c:v>7</c:v>
                </c:pt>
                <c:pt idx="994">
                  <c:v>60</c:v>
                </c:pt>
                <c:pt idx="995">
                  <c:v>36</c:v>
                </c:pt>
                <c:pt idx="996">
                  <c:v>-2</c:v>
                </c:pt>
                <c:pt idx="997">
                  <c:v>28</c:v>
                </c:pt>
                <c:pt idx="998">
                  <c:v>74</c:v>
                </c:pt>
                <c:pt idx="999">
                  <c:v>100</c:v>
                </c:pt>
                <c:pt idx="1000">
                  <c:v>199</c:v>
                </c:pt>
                <c:pt idx="1001">
                  <c:v>225</c:v>
                </c:pt>
                <c:pt idx="1002">
                  <c:v>206</c:v>
                </c:pt>
                <c:pt idx="1003">
                  <c:v>134</c:v>
                </c:pt>
                <c:pt idx="1004">
                  <c:v>360</c:v>
                </c:pt>
                <c:pt idx="1005">
                  <c:v>137</c:v>
                </c:pt>
                <c:pt idx="1006">
                  <c:v>262</c:v>
                </c:pt>
                <c:pt idx="1007">
                  <c:v>246</c:v>
                </c:pt>
                <c:pt idx="1008">
                  <c:v>192</c:v>
                </c:pt>
                <c:pt idx="1009">
                  <c:v>169</c:v>
                </c:pt>
                <c:pt idx="1010">
                  <c:v>152</c:v>
                </c:pt>
                <c:pt idx="1011">
                  <c:v>123</c:v>
                </c:pt>
                <c:pt idx="1012">
                  <c:v>139</c:v>
                </c:pt>
                <c:pt idx="1013">
                  <c:v>64</c:v>
                </c:pt>
                <c:pt idx="1014">
                  <c:v>95</c:v>
                </c:pt>
                <c:pt idx="1015">
                  <c:v>138</c:v>
                </c:pt>
                <c:pt idx="1016">
                  <c:v>48</c:v>
                </c:pt>
                <c:pt idx="1017">
                  <c:v>71</c:v>
                </c:pt>
                <c:pt idx="1018">
                  <c:v>83</c:v>
                </c:pt>
                <c:pt idx="1019">
                  <c:v>-16</c:v>
                </c:pt>
                <c:pt idx="1020">
                  <c:v>33</c:v>
                </c:pt>
                <c:pt idx="1021">
                  <c:v>13</c:v>
                </c:pt>
                <c:pt idx="1022">
                  <c:v>64</c:v>
                </c:pt>
                <c:pt idx="1023">
                  <c:v>19</c:v>
                </c:pt>
                <c:pt idx="1024">
                  <c:v>53</c:v>
                </c:pt>
                <c:pt idx="1025">
                  <c:v>10</c:v>
                </c:pt>
                <c:pt idx="1026">
                  <c:v>-56</c:v>
                </c:pt>
                <c:pt idx="1027">
                  <c:v>-33</c:v>
                </c:pt>
                <c:pt idx="1028">
                  <c:v>12</c:v>
                </c:pt>
                <c:pt idx="1029">
                  <c:v>94</c:v>
                </c:pt>
                <c:pt idx="1030">
                  <c:v>40</c:v>
                </c:pt>
                <c:pt idx="1031">
                  <c:v>-22</c:v>
                </c:pt>
                <c:pt idx="1032">
                  <c:v>-9</c:v>
                </c:pt>
                <c:pt idx="1033">
                  <c:v>18</c:v>
                </c:pt>
                <c:pt idx="1034">
                  <c:v>-18</c:v>
                </c:pt>
                <c:pt idx="1035">
                  <c:v>49</c:v>
                </c:pt>
                <c:pt idx="1036">
                  <c:v>35</c:v>
                </c:pt>
                <c:pt idx="1037">
                  <c:v>-26</c:v>
                </c:pt>
                <c:pt idx="1038">
                  <c:v>105</c:v>
                </c:pt>
                <c:pt idx="1039">
                  <c:v>26</c:v>
                </c:pt>
                <c:pt idx="1040">
                  <c:v>64</c:v>
                </c:pt>
                <c:pt idx="1041">
                  <c:v>5</c:v>
                </c:pt>
                <c:pt idx="1042">
                  <c:v>23</c:v>
                </c:pt>
                <c:pt idx="1043">
                  <c:v>37</c:v>
                </c:pt>
                <c:pt idx="1044">
                  <c:v>2</c:v>
                </c:pt>
                <c:pt idx="1045">
                  <c:v>40</c:v>
                </c:pt>
                <c:pt idx="1046">
                  <c:v>-4</c:v>
                </c:pt>
                <c:pt idx="1047">
                  <c:v>-21</c:v>
                </c:pt>
                <c:pt idx="1048">
                  <c:v>55</c:v>
                </c:pt>
                <c:pt idx="1049">
                  <c:v>13</c:v>
                </c:pt>
                <c:pt idx="1050">
                  <c:v>-5</c:v>
                </c:pt>
                <c:pt idx="1051">
                  <c:v>-18</c:v>
                </c:pt>
                <c:pt idx="1052">
                  <c:v>39</c:v>
                </c:pt>
                <c:pt idx="1053">
                  <c:v>-20</c:v>
                </c:pt>
                <c:pt idx="1054">
                  <c:v>77</c:v>
                </c:pt>
                <c:pt idx="1055">
                  <c:v>17</c:v>
                </c:pt>
                <c:pt idx="1056">
                  <c:v>-19</c:v>
                </c:pt>
                <c:pt idx="1057">
                  <c:v>28</c:v>
                </c:pt>
                <c:pt idx="1058">
                  <c:v>-12</c:v>
                </c:pt>
                <c:pt idx="1059">
                  <c:v>61</c:v>
                </c:pt>
                <c:pt idx="1060">
                  <c:v>0</c:v>
                </c:pt>
                <c:pt idx="1061">
                  <c:v>38</c:v>
                </c:pt>
                <c:pt idx="1062">
                  <c:v>-31</c:v>
                </c:pt>
                <c:pt idx="1063">
                  <c:v>19</c:v>
                </c:pt>
                <c:pt idx="1064">
                  <c:v>-27</c:v>
                </c:pt>
                <c:pt idx="1065">
                  <c:v>13</c:v>
                </c:pt>
                <c:pt idx="1066">
                  <c:v>15</c:v>
                </c:pt>
                <c:pt idx="1067">
                  <c:v>-67</c:v>
                </c:pt>
                <c:pt idx="1068">
                  <c:v>-17</c:v>
                </c:pt>
                <c:pt idx="1069">
                  <c:v>-54</c:v>
                </c:pt>
                <c:pt idx="1070">
                  <c:v>2</c:v>
                </c:pt>
                <c:pt idx="1071">
                  <c:v>26</c:v>
                </c:pt>
                <c:pt idx="1072">
                  <c:v>-47</c:v>
                </c:pt>
                <c:pt idx="1073">
                  <c:v>-31</c:v>
                </c:pt>
                <c:pt idx="1074">
                  <c:v>141</c:v>
                </c:pt>
                <c:pt idx="1075">
                  <c:v>-52</c:v>
                </c:pt>
                <c:pt idx="1076">
                  <c:v>-27</c:v>
                </c:pt>
                <c:pt idx="1077">
                  <c:v>38</c:v>
                </c:pt>
                <c:pt idx="1078">
                  <c:v>-33</c:v>
                </c:pt>
                <c:pt idx="1079">
                  <c:v>-51</c:v>
                </c:pt>
                <c:pt idx="1080">
                  <c:v>-54</c:v>
                </c:pt>
                <c:pt idx="1081">
                  <c:v>-37</c:v>
                </c:pt>
                <c:pt idx="1082">
                  <c:v>-44</c:v>
                </c:pt>
                <c:pt idx="1083">
                  <c:v>62</c:v>
                </c:pt>
                <c:pt idx="1084">
                  <c:v>20</c:v>
                </c:pt>
                <c:pt idx="1085">
                  <c:v>78</c:v>
                </c:pt>
                <c:pt idx="1086">
                  <c:v>-21</c:v>
                </c:pt>
                <c:pt idx="1087">
                  <c:v>17</c:v>
                </c:pt>
                <c:pt idx="1088">
                  <c:v>-60</c:v>
                </c:pt>
                <c:pt idx="1089">
                  <c:v>56</c:v>
                </c:pt>
                <c:pt idx="1090">
                  <c:v>-18</c:v>
                </c:pt>
                <c:pt idx="1091">
                  <c:v>2</c:v>
                </c:pt>
                <c:pt idx="1092">
                  <c:v>79</c:v>
                </c:pt>
                <c:pt idx="1093">
                  <c:v>-102</c:v>
                </c:pt>
                <c:pt idx="1094">
                  <c:v>31</c:v>
                </c:pt>
                <c:pt idx="1095">
                  <c:v>-84</c:v>
                </c:pt>
                <c:pt idx="1096">
                  <c:v>8</c:v>
                </c:pt>
                <c:pt idx="1097">
                  <c:v>96</c:v>
                </c:pt>
                <c:pt idx="1098">
                  <c:v>20</c:v>
                </c:pt>
                <c:pt idx="1099">
                  <c:v>39</c:v>
                </c:pt>
                <c:pt idx="1100">
                  <c:v>13</c:v>
                </c:pt>
                <c:pt idx="1101">
                  <c:v>-7</c:v>
                </c:pt>
                <c:pt idx="1102">
                  <c:v>-54</c:v>
                </c:pt>
                <c:pt idx="1103">
                  <c:v>-22</c:v>
                </c:pt>
                <c:pt idx="1104">
                  <c:v>59</c:v>
                </c:pt>
                <c:pt idx="1105">
                  <c:v>-37</c:v>
                </c:pt>
                <c:pt idx="1106">
                  <c:v>-23</c:v>
                </c:pt>
                <c:pt idx="1107">
                  <c:v>40</c:v>
                </c:pt>
                <c:pt idx="1108">
                  <c:v>43</c:v>
                </c:pt>
                <c:pt idx="1109">
                  <c:v>-81</c:v>
                </c:pt>
                <c:pt idx="1110">
                  <c:v>14</c:v>
                </c:pt>
                <c:pt idx="1111">
                  <c:v>30</c:v>
                </c:pt>
                <c:pt idx="1112">
                  <c:v>24</c:v>
                </c:pt>
                <c:pt idx="1113">
                  <c:v>3</c:v>
                </c:pt>
                <c:pt idx="1114">
                  <c:v>43</c:v>
                </c:pt>
                <c:pt idx="1115">
                  <c:v>-18</c:v>
                </c:pt>
                <c:pt idx="1116">
                  <c:v>64</c:v>
                </c:pt>
                <c:pt idx="1117">
                  <c:v>-3</c:v>
                </c:pt>
                <c:pt idx="1118">
                  <c:v>-12</c:v>
                </c:pt>
                <c:pt idx="1119">
                  <c:v>88</c:v>
                </c:pt>
                <c:pt idx="1120">
                  <c:v>56</c:v>
                </c:pt>
                <c:pt idx="1121">
                  <c:v>58</c:v>
                </c:pt>
                <c:pt idx="1122">
                  <c:v>-67</c:v>
                </c:pt>
                <c:pt idx="1123">
                  <c:v>8</c:v>
                </c:pt>
                <c:pt idx="1124">
                  <c:v>17</c:v>
                </c:pt>
                <c:pt idx="1125">
                  <c:v>-21</c:v>
                </c:pt>
                <c:pt idx="1126">
                  <c:v>41</c:v>
                </c:pt>
                <c:pt idx="1127">
                  <c:v>-38</c:v>
                </c:pt>
                <c:pt idx="1128">
                  <c:v>17</c:v>
                </c:pt>
                <c:pt idx="1129">
                  <c:v>-53</c:v>
                </c:pt>
                <c:pt idx="1130">
                  <c:v>-53</c:v>
                </c:pt>
                <c:pt idx="1131">
                  <c:v>-21</c:v>
                </c:pt>
                <c:pt idx="1132">
                  <c:v>-32</c:v>
                </c:pt>
                <c:pt idx="1133">
                  <c:v>-32</c:v>
                </c:pt>
                <c:pt idx="1134">
                  <c:v>1</c:v>
                </c:pt>
                <c:pt idx="1135">
                  <c:v>32</c:v>
                </c:pt>
                <c:pt idx="1136">
                  <c:v>-45</c:v>
                </c:pt>
                <c:pt idx="1137">
                  <c:v>56</c:v>
                </c:pt>
                <c:pt idx="1138">
                  <c:v>-63</c:v>
                </c:pt>
                <c:pt idx="1139">
                  <c:v>11</c:v>
                </c:pt>
                <c:pt idx="1140">
                  <c:v>-45</c:v>
                </c:pt>
                <c:pt idx="1141">
                  <c:v>-31</c:v>
                </c:pt>
                <c:pt idx="1142">
                  <c:v>64</c:v>
                </c:pt>
                <c:pt idx="1143">
                  <c:v>59</c:v>
                </c:pt>
                <c:pt idx="1144">
                  <c:v>-27</c:v>
                </c:pt>
                <c:pt idx="1145">
                  <c:v>0</c:v>
                </c:pt>
                <c:pt idx="1146">
                  <c:v>-28</c:v>
                </c:pt>
                <c:pt idx="1147">
                  <c:v>-4</c:v>
                </c:pt>
                <c:pt idx="1148">
                  <c:v>75</c:v>
                </c:pt>
                <c:pt idx="1149">
                  <c:v>4</c:v>
                </c:pt>
                <c:pt idx="1150">
                  <c:v>16</c:v>
                </c:pt>
                <c:pt idx="1151">
                  <c:v>50</c:v>
                </c:pt>
                <c:pt idx="1152">
                  <c:v>20</c:v>
                </c:pt>
                <c:pt idx="1153">
                  <c:v>15</c:v>
                </c:pt>
                <c:pt idx="1154">
                  <c:v>-25</c:v>
                </c:pt>
                <c:pt idx="1155">
                  <c:v>-55</c:v>
                </c:pt>
                <c:pt idx="1156">
                  <c:v>20</c:v>
                </c:pt>
                <c:pt idx="1157">
                  <c:v>-29</c:v>
                </c:pt>
                <c:pt idx="1158">
                  <c:v>60</c:v>
                </c:pt>
                <c:pt idx="1159">
                  <c:v>-21</c:v>
                </c:pt>
                <c:pt idx="1160">
                  <c:v>75</c:v>
                </c:pt>
                <c:pt idx="1161">
                  <c:v>-128</c:v>
                </c:pt>
                <c:pt idx="1162">
                  <c:v>31</c:v>
                </c:pt>
                <c:pt idx="1163">
                  <c:v>43</c:v>
                </c:pt>
                <c:pt idx="1164">
                  <c:v>42</c:v>
                </c:pt>
                <c:pt idx="1165">
                  <c:v>-51</c:v>
                </c:pt>
                <c:pt idx="1166">
                  <c:v>99</c:v>
                </c:pt>
                <c:pt idx="1167">
                  <c:v>68</c:v>
                </c:pt>
                <c:pt idx="1168">
                  <c:v>41</c:v>
                </c:pt>
                <c:pt idx="1169">
                  <c:v>-3</c:v>
                </c:pt>
                <c:pt idx="1170">
                  <c:v>53</c:v>
                </c:pt>
                <c:pt idx="1171">
                  <c:v>-1</c:v>
                </c:pt>
                <c:pt idx="1172">
                  <c:v>-12</c:v>
                </c:pt>
                <c:pt idx="1173">
                  <c:v>-33</c:v>
                </c:pt>
                <c:pt idx="1174">
                  <c:v>-30</c:v>
                </c:pt>
                <c:pt idx="1175">
                  <c:v>-9</c:v>
                </c:pt>
                <c:pt idx="1176">
                  <c:v>-66</c:v>
                </c:pt>
                <c:pt idx="1177">
                  <c:v>10</c:v>
                </c:pt>
                <c:pt idx="1178">
                  <c:v>-52</c:v>
                </c:pt>
                <c:pt idx="1179">
                  <c:v>-3</c:v>
                </c:pt>
                <c:pt idx="1180">
                  <c:v>54</c:v>
                </c:pt>
                <c:pt idx="1181">
                  <c:v>-57</c:v>
                </c:pt>
                <c:pt idx="1182">
                  <c:v>-52</c:v>
                </c:pt>
                <c:pt idx="1183">
                  <c:v>16</c:v>
                </c:pt>
                <c:pt idx="1184">
                  <c:v>34</c:v>
                </c:pt>
                <c:pt idx="1185">
                  <c:v>-61</c:v>
                </c:pt>
                <c:pt idx="1186">
                  <c:v>55</c:v>
                </c:pt>
                <c:pt idx="1187">
                  <c:v>-25</c:v>
                </c:pt>
                <c:pt idx="1188">
                  <c:v>-36</c:v>
                </c:pt>
                <c:pt idx="1189">
                  <c:v>58</c:v>
                </c:pt>
                <c:pt idx="1190">
                  <c:v>-9</c:v>
                </c:pt>
                <c:pt idx="1191">
                  <c:v>-3</c:v>
                </c:pt>
                <c:pt idx="1192">
                  <c:v>-32</c:v>
                </c:pt>
                <c:pt idx="1193">
                  <c:v>30</c:v>
                </c:pt>
                <c:pt idx="1194">
                  <c:v>37</c:v>
                </c:pt>
                <c:pt idx="1195">
                  <c:v>63</c:v>
                </c:pt>
                <c:pt idx="1196">
                  <c:v>-49</c:v>
                </c:pt>
                <c:pt idx="1197">
                  <c:v>-29</c:v>
                </c:pt>
                <c:pt idx="1198">
                  <c:v>8</c:v>
                </c:pt>
                <c:pt idx="1199">
                  <c:v>-97</c:v>
                </c:pt>
                <c:pt idx="1200">
                  <c:v>-3</c:v>
                </c:pt>
                <c:pt idx="1201">
                  <c:v>-1</c:v>
                </c:pt>
                <c:pt idx="1202">
                  <c:v>10</c:v>
                </c:pt>
                <c:pt idx="1203">
                  <c:v>-37</c:v>
                </c:pt>
                <c:pt idx="1204">
                  <c:v>-9</c:v>
                </c:pt>
                <c:pt idx="1205">
                  <c:v>-46</c:v>
                </c:pt>
                <c:pt idx="1206">
                  <c:v>-13</c:v>
                </c:pt>
                <c:pt idx="1207">
                  <c:v>-52</c:v>
                </c:pt>
                <c:pt idx="1208">
                  <c:v>7</c:v>
                </c:pt>
                <c:pt idx="1209">
                  <c:v>-27</c:v>
                </c:pt>
                <c:pt idx="1210">
                  <c:v>-48</c:v>
                </c:pt>
                <c:pt idx="1211">
                  <c:v>-23</c:v>
                </c:pt>
                <c:pt idx="1212">
                  <c:v>-11</c:v>
                </c:pt>
                <c:pt idx="1213">
                  <c:v>-34</c:v>
                </c:pt>
                <c:pt idx="1214">
                  <c:v>-71</c:v>
                </c:pt>
                <c:pt idx="1215">
                  <c:v>67</c:v>
                </c:pt>
                <c:pt idx="1216">
                  <c:v>37</c:v>
                </c:pt>
                <c:pt idx="1217">
                  <c:v>7</c:v>
                </c:pt>
                <c:pt idx="1218">
                  <c:v>29</c:v>
                </c:pt>
                <c:pt idx="1219">
                  <c:v>-21</c:v>
                </c:pt>
                <c:pt idx="1220">
                  <c:v>19</c:v>
                </c:pt>
                <c:pt idx="1221">
                  <c:v>87</c:v>
                </c:pt>
                <c:pt idx="1222">
                  <c:v>-10</c:v>
                </c:pt>
                <c:pt idx="1223">
                  <c:v>53</c:v>
                </c:pt>
                <c:pt idx="1224">
                  <c:v>-3</c:v>
                </c:pt>
                <c:pt idx="1225">
                  <c:v>-13</c:v>
                </c:pt>
                <c:pt idx="1226">
                  <c:v>44</c:v>
                </c:pt>
                <c:pt idx="1227">
                  <c:v>34</c:v>
                </c:pt>
                <c:pt idx="1228">
                  <c:v>80</c:v>
                </c:pt>
                <c:pt idx="1229">
                  <c:v>57</c:v>
                </c:pt>
                <c:pt idx="1230">
                  <c:v>15</c:v>
                </c:pt>
                <c:pt idx="1231">
                  <c:v>149</c:v>
                </c:pt>
                <c:pt idx="1232">
                  <c:v>212</c:v>
                </c:pt>
                <c:pt idx="1233">
                  <c:v>127</c:v>
                </c:pt>
                <c:pt idx="1234">
                  <c:v>144</c:v>
                </c:pt>
                <c:pt idx="1235">
                  <c:v>106</c:v>
                </c:pt>
                <c:pt idx="1236">
                  <c:v>168</c:v>
                </c:pt>
                <c:pt idx="1237">
                  <c:v>189</c:v>
                </c:pt>
                <c:pt idx="1238">
                  <c:v>45</c:v>
                </c:pt>
                <c:pt idx="1239">
                  <c:v>131</c:v>
                </c:pt>
                <c:pt idx="1240">
                  <c:v>175</c:v>
                </c:pt>
                <c:pt idx="1241">
                  <c:v>87</c:v>
                </c:pt>
                <c:pt idx="1242">
                  <c:v>76</c:v>
                </c:pt>
                <c:pt idx="1243">
                  <c:v>155</c:v>
                </c:pt>
                <c:pt idx="1244">
                  <c:v>131</c:v>
                </c:pt>
                <c:pt idx="1245">
                  <c:v>46</c:v>
                </c:pt>
                <c:pt idx="1246">
                  <c:v>81</c:v>
                </c:pt>
                <c:pt idx="1247">
                  <c:v>37</c:v>
                </c:pt>
                <c:pt idx="1248">
                  <c:v>61</c:v>
                </c:pt>
                <c:pt idx="1249">
                  <c:v>41</c:v>
                </c:pt>
                <c:pt idx="1250">
                  <c:v>122</c:v>
                </c:pt>
                <c:pt idx="1251">
                  <c:v>132</c:v>
                </c:pt>
                <c:pt idx="1252">
                  <c:v>84</c:v>
                </c:pt>
                <c:pt idx="1253">
                  <c:v>68</c:v>
                </c:pt>
                <c:pt idx="1254">
                  <c:v>30</c:v>
                </c:pt>
                <c:pt idx="1255">
                  <c:v>88</c:v>
                </c:pt>
                <c:pt idx="1256">
                  <c:v>-21</c:v>
                </c:pt>
                <c:pt idx="1257">
                  <c:v>80</c:v>
                </c:pt>
                <c:pt idx="1258">
                  <c:v>-20</c:v>
                </c:pt>
                <c:pt idx="1259">
                  <c:v>84</c:v>
                </c:pt>
                <c:pt idx="1260">
                  <c:v>17</c:v>
                </c:pt>
                <c:pt idx="1261">
                  <c:v>48</c:v>
                </c:pt>
                <c:pt idx="1262">
                  <c:v>-21</c:v>
                </c:pt>
                <c:pt idx="1263">
                  <c:v>-27</c:v>
                </c:pt>
                <c:pt idx="1264">
                  <c:v>-8</c:v>
                </c:pt>
                <c:pt idx="1265">
                  <c:v>-7</c:v>
                </c:pt>
                <c:pt idx="1266">
                  <c:v>35</c:v>
                </c:pt>
                <c:pt idx="1267">
                  <c:v>28</c:v>
                </c:pt>
                <c:pt idx="1268">
                  <c:v>90</c:v>
                </c:pt>
                <c:pt idx="1269">
                  <c:v>-35</c:v>
                </c:pt>
                <c:pt idx="1270">
                  <c:v>-67</c:v>
                </c:pt>
                <c:pt idx="1271">
                  <c:v>20</c:v>
                </c:pt>
                <c:pt idx="1272">
                  <c:v>-18</c:v>
                </c:pt>
                <c:pt idx="1273">
                  <c:v>9</c:v>
                </c:pt>
                <c:pt idx="1274">
                  <c:v>-1</c:v>
                </c:pt>
                <c:pt idx="1275">
                  <c:v>-102</c:v>
                </c:pt>
                <c:pt idx="1276">
                  <c:v>-53</c:v>
                </c:pt>
              </c:numCache>
            </c:numRef>
          </c:yVal>
          <c:smooth val="1"/>
          <c:extLst>
            <c:ext xmlns:c16="http://schemas.microsoft.com/office/drawing/2014/chart" uri="{C3380CC4-5D6E-409C-BE32-E72D297353CC}">
              <c16:uniqueId val="{00000002-640C-46F9-AAF1-8A8C3A76421A}"/>
            </c:ext>
          </c:extLst>
        </c:ser>
        <c:dLbls>
          <c:dLblPos val="t"/>
          <c:showLegendKey val="0"/>
          <c:showVal val="1"/>
          <c:showCatName val="0"/>
          <c:showSerName val="0"/>
          <c:showPercent val="0"/>
          <c:showBubbleSize val="0"/>
        </c:dLbls>
        <c:axId val="516169632"/>
        <c:axId val="516170024"/>
      </c:scatterChart>
      <c:valAx>
        <c:axId val="51616963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GB" sz="1200">
                    <a:solidFill>
                      <a:schemeClr val="tx1"/>
                    </a:solidFill>
                    <a:latin typeface="Times New Roman" panose="02020603050405020304" pitchFamily="18" charset="0"/>
                    <a:cs typeface="Times New Roman" panose="02020603050405020304" pitchFamily="18" charset="0"/>
                  </a:rPr>
                  <a:t>2 Theta (degree)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16170024"/>
        <c:crosses val="autoZero"/>
        <c:crossBetween val="midCat"/>
      </c:valAx>
      <c:valAx>
        <c:axId val="51617002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GB" sz="1200">
                    <a:solidFill>
                      <a:schemeClr val="tx1"/>
                    </a:solidFill>
                    <a:latin typeface="Times New Roman" panose="02020603050405020304" pitchFamily="18" charset="0"/>
                    <a:cs typeface="Times New Roman" panose="02020603050405020304" pitchFamily="18" charset="0"/>
                  </a:rPr>
                  <a:t>Intensity (a. u.)</a:t>
                </a:r>
              </a:p>
              <a:p>
                <a:pPr>
                  <a:defRPr sz="1200">
                    <a:solidFill>
                      <a:schemeClr val="tx1"/>
                    </a:solidFill>
                    <a:latin typeface="Times New Roman" panose="02020603050405020304" pitchFamily="18" charset="0"/>
                    <a:cs typeface="Times New Roman" panose="02020603050405020304" pitchFamily="18" charset="0"/>
                  </a:defRPr>
                </a:pPr>
                <a:endParaRPr lang="en-GB" sz="120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16169632"/>
        <c:crosses val="autoZero"/>
        <c:crossBetween val="midCat"/>
      </c:valAx>
      <c:spPr>
        <a:noFill/>
        <a:ln>
          <a:noFill/>
        </a:ln>
        <a:effectLst/>
      </c:spPr>
    </c:plotArea>
    <c:plotVisOnly val="1"/>
    <c:dispBlanksAs val="gap"/>
    <c:showDLblsOverMax val="0"/>
  </c:chart>
  <c:spPr>
    <a:solidFill>
      <a:schemeClr val="bg1"/>
    </a:solidFill>
    <a:ln w="38100" cap="flat" cmpd="sng" algn="ctr">
      <a:solidFill>
        <a:sysClr val="windowText" lastClr="000000"/>
      </a:solid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903937007874015"/>
          <c:y val="0.17171296296296298"/>
          <c:w val="0.78696062992125981"/>
          <c:h val="0.62271617089530473"/>
        </c:manualLayout>
      </c:layout>
      <c:scatterChart>
        <c:scatterStyle val="smoothMarker"/>
        <c:varyColors val="0"/>
        <c:ser>
          <c:idx val="0"/>
          <c:order val="0"/>
          <c:tx>
            <c:strRef>
              <c:f>'run8 graph'!$B$1:$B$2</c:f>
              <c:strCache>
                <c:ptCount val="2"/>
              </c:strCache>
            </c:strRef>
          </c:tx>
          <c:spPr>
            <a:ln w="19050" cap="rnd">
              <a:solidFill>
                <a:schemeClr val="accent1"/>
              </a:solidFill>
              <a:round/>
            </a:ln>
            <a:effectLst/>
          </c:spPr>
          <c:marker>
            <c:symbol val="none"/>
          </c:marker>
          <c:dLbls>
            <c:dLbl>
              <c:idx val="400"/>
              <c:tx>
                <c:rich>
                  <a:bodyPr/>
                  <a:lstStyle/>
                  <a:p>
                    <a:r>
                      <a:rPr lang="en-US"/>
                      <a:t>C</a:t>
                    </a:r>
                    <a:fld id="{DC57AEF6-769B-461B-952A-92F85D4D63EB}" type="SERIESNAME">
                      <a:rPr lang="en-US"/>
                      <a:pPr/>
                      <a:t>[SERIES NAME]</a:t>
                    </a:fld>
                    <a:r>
                      <a:rPr lang="en-US" baseline="0"/>
                      <a:t> (002)</a:t>
                    </a:r>
                  </a:p>
                </c:rich>
              </c:tx>
              <c:dLblPos val="t"/>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C6C-4AEC-B873-C0306D2542AB}"/>
                </c:ext>
              </c:extLst>
            </c:dLbl>
            <c:dLbl>
              <c:idx val="800"/>
              <c:layout>
                <c:manualLayout>
                  <c:x val="-4.8406857794117332E-2"/>
                  <c:y val="-0.15752926350324323"/>
                </c:manualLayout>
              </c:layout>
              <c:tx>
                <c:rich>
                  <a:bodyPr/>
                  <a:lstStyle/>
                  <a:p>
                    <a:r>
                      <a:rPr lang="en-US"/>
                      <a:t>Pt (111)</a:t>
                    </a:r>
                  </a:p>
                </c:rich>
              </c:tx>
              <c:dLblPos val="r"/>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C6C-4AEC-B873-C0306D2542AB}"/>
                </c:ext>
              </c:extLst>
            </c:dLbl>
            <c:dLbl>
              <c:idx val="948"/>
              <c:layout>
                <c:manualLayout>
                  <c:x val="-4.3437551164476916E-2"/>
                  <c:y val="-0.23378001784889449"/>
                </c:manualLayout>
              </c:layout>
              <c:tx>
                <c:rich>
                  <a:bodyPr/>
                  <a:lstStyle/>
                  <a:p>
                    <a:r>
                      <a:rPr lang="en-US"/>
                      <a:t>C</a:t>
                    </a:r>
                    <a:r>
                      <a:rPr lang="en-US" baseline="0"/>
                      <a:t> (101)</a:t>
                    </a:r>
                    <a:endParaRPr lang="en-US"/>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C6C-4AEC-B873-C0306D2542AB}"/>
                </c:ext>
              </c:extLst>
            </c:dLbl>
            <c:dLbl>
              <c:idx val="1210"/>
              <c:layout>
                <c:manualLayout>
                  <c:x val="-4.5672491153751493E-2"/>
                  <c:y val="-0.50229447791847703"/>
                </c:manualLayout>
              </c:layout>
              <c:tx>
                <c:rich>
                  <a:bodyPr/>
                  <a:lstStyle/>
                  <a:p>
                    <a:fld id="{62594BF2-BBA5-4021-9FC3-2856EB7CF190}" type="SERIESNAME">
                      <a:rPr lang="en-US"/>
                      <a:pPr/>
                      <a:t>[SERIES NAME]</a:t>
                    </a:fld>
                    <a:r>
                      <a:rPr lang="en-US"/>
                      <a:t>C</a:t>
                    </a:r>
                    <a:r>
                      <a:rPr lang="en-US" baseline="0"/>
                      <a:t> (004)</a:t>
                    </a:r>
                  </a:p>
                </c:rich>
              </c:tx>
              <c:showLegendKey val="0"/>
              <c:showVal val="1"/>
              <c:showCatName val="1"/>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C6C-4AEC-B873-C0306D2542AB}"/>
                </c:ext>
              </c:extLst>
            </c:dLbl>
            <c:dLbl>
              <c:idx val="1620"/>
              <c:layout>
                <c:manualLayout>
                  <c:x val="-4.5643315856519866E-2"/>
                  <c:y val="-0.2847425216641446"/>
                </c:manualLayout>
              </c:layout>
              <c:tx>
                <c:rich>
                  <a:bodyPr/>
                  <a:lstStyle/>
                  <a:p>
                    <a:fld id="{DD1B8229-A37A-47D8-905F-7570DDE694CF}" type="SERIESNAME">
                      <a:rPr lang="en-US"/>
                      <a:pPr/>
                      <a:t>[SERIES NAME]</a:t>
                    </a:fld>
                    <a:r>
                      <a:rPr lang="en-US"/>
                      <a:t>Pt (220)</a:t>
                    </a:r>
                  </a:p>
                </c:rich>
              </c:tx>
              <c:showLegendKey val="0"/>
              <c:showVal val="0"/>
              <c:showCatName val="1"/>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C6C-4AEC-B873-C0306D2542AB}"/>
                </c:ext>
              </c:extLst>
            </c:dLbl>
            <c:dLbl>
              <c:idx val="2049"/>
              <c:layout>
                <c:manualLayout>
                  <c:x val="-4.7429709311350064E-2"/>
                  <c:y val="-0.16911736268355135"/>
                </c:manualLayout>
              </c:layout>
              <c:tx>
                <c:rich>
                  <a:bodyPr/>
                  <a:lstStyle/>
                  <a:p>
                    <a:r>
                      <a:rPr lang="en-US"/>
                      <a:t>Pt (311)</a:t>
                    </a:r>
                  </a:p>
                </c:rich>
              </c:tx>
              <c:dLblPos val="r"/>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C6C-4AEC-B873-C0306D2542A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rgbClr val="FF0000"/>
                      </a:solidFill>
                      <a:round/>
                    </a:ln>
                    <a:effectLst/>
                  </c:spPr>
                </c15:leaderLines>
              </c:ext>
            </c:extLst>
          </c:dLbls>
          <c:xVal>
            <c:numRef>
              <c:f>'run8 graph'!$A$3:$A$2271</c:f>
              <c:numCache>
                <c:formatCode>General</c:formatCode>
                <c:ptCount val="2269"/>
                <c:pt idx="0">
                  <c:v>12.161</c:v>
                </c:pt>
                <c:pt idx="1">
                  <c:v>12.1953</c:v>
                </c:pt>
                <c:pt idx="2">
                  <c:v>12.2296</c:v>
                </c:pt>
                <c:pt idx="3">
                  <c:v>12.2639</c:v>
                </c:pt>
                <c:pt idx="4">
                  <c:v>12.2982</c:v>
                </c:pt>
                <c:pt idx="5">
                  <c:v>12.3325</c:v>
                </c:pt>
                <c:pt idx="6">
                  <c:v>12.3668</c:v>
                </c:pt>
                <c:pt idx="7">
                  <c:v>12.4011</c:v>
                </c:pt>
                <c:pt idx="8">
                  <c:v>12.4354</c:v>
                </c:pt>
                <c:pt idx="9">
                  <c:v>12.4697</c:v>
                </c:pt>
                <c:pt idx="10">
                  <c:v>12.504</c:v>
                </c:pt>
                <c:pt idx="11">
                  <c:v>12.5383</c:v>
                </c:pt>
                <c:pt idx="12">
                  <c:v>12.5726</c:v>
                </c:pt>
                <c:pt idx="13">
                  <c:v>12.606999999999999</c:v>
                </c:pt>
                <c:pt idx="14">
                  <c:v>12.641299999999999</c:v>
                </c:pt>
                <c:pt idx="15">
                  <c:v>12.675599999999999</c:v>
                </c:pt>
                <c:pt idx="16">
                  <c:v>12.709899999999999</c:v>
                </c:pt>
                <c:pt idx="17">
                  <c:v>12.744199999999999</c:v>
                </c:pt>
                <c:pt idx="18">
                  <c:v>12.778499999999999</c:v>
                </c:pt>
                <c:pt idx="19">
                  <c:v>12.812799999999999</c:v>
                </c:pt>
                <c:pt idx="20">
                  <c:v>12.847099999999999</c:v>
                </c:pt>
                <c:pt idx="21">
                  <c:v>12.881399999999999</c:v>
                </c:pt>
                <c:pt idx="22">
                  <c:v>12.915699999999999</c:v>
                </c:pt>
                <c:pt idx="23">
                  <c:v>12.95</c:v>
                </c:pt>
                <c:pt idx="24">
                  <c:v>12.984299999999999</c:v>
                </c:pt>
                <c:pt idx="25">
                  <c:v>13.018599999999999</c:v>
                </c:pt>
                <c:pt idx="26">
                  <c:v>13.052899999999999</c:v>
                </c:pt>
                <c:pt idx="27">
                  <c:v>13.087199999999999</c:v>
                </c:pt>
                <c:pt idx="28">
                  <c:v>13.121499999999999</c:v>
                </c:pt>
                <c:pt idx="29">
                  <c:v>13.155799999999999</c:v>
                </c:pt>
                <c:pt idx="30">
                  <c:v>13.190099999999999</c:v>
                </c:pt>
                <c:pt idx="31">
                  <c:v>13.224399999999999</c:v>
                </c:pt>
                <c:pt idx="32">
                  <c:v>13.258699999999999</c:v>
                </c:pt>
                <c:pt idx="33">
                  <c:v>13.292999999999999</c:v>
                </c:pt>
                <c:pt idx="34">
                  <c:v>13.327299999999999</c:v>
                </c:pt>
                <c:pt idx="35">
                  <c:v>13.361599999999999</c:v>
                </c:pt>
                <c:pt idx="36">
                  <c:v>13.395899999999999</c:v>
                </c:pt>
                <c:pt idx="37">
                  <c:v>13.430199999999999</c:v>
                </c:pt>
                <c:pt idx="38">
                  <c:v>13.464499999999999</c:v>
                </c:pt>
                <c:pt idx="39">
                  <c:v>13.498799999999999</c:v>
                </c:pt>
                <c:pt idx="40">
                  <c:v>13.533099999999999</c:v>
                </c:pt>
                <c:pt idx="41">
                  <c:v>13.567399999999999</c:v>
                </c:pt>
                <c:pt idx="42">
                  <c:v>13.601699999999999</c:v>
                </c:pt>
                <c:pt idx="43">
                  <c:v>13.635999999999999</c:v>
                </c:pt>
                <c:pt idx="44">
                  <c:v>13.670299999999999</c:v>
                </c:pt>
                <c:pt idx="45">
                  <c:v>13.704599999999999</c:v>
                </c:pt>
                <c:pt idx="46">
                  <c:v>13.738899999999999</c:v>
                </c:pt>
                <c:pt idx="47">
                  <c:v>13.773199999999999</c:v>
                </c:pt>
                <c:pt idx="48">
                  <c:v>13.807499999999999</c:v>
                </c:pt>
                <c:pt idx="49">
                  <c:v>13.841799999999999</c:v>
                </c:pt>
                <c:pt idx="50">
                  <c:v>13.876099999999999</c:v>
                </c:pt>
                <c:pt idx="51">
                  <c:v>13.910399999999999</c:v>
                </c:pt>
                <c:pt idx="52">
                  <c:v>13.944699999999999</c:v>
                </c:pt>
                <c:pt idx="53">
                  <c:v>13.978999999999999</c:v>
                </c:pt>
                <c:pt idx="54">
                  <c:v>14.013299999999999</c:v>
                </c:pt>
                <c:pt idx="55">
                  <c:v>14.047599999999999</c:v>
                </c:pt>
                <c:pt idx="56">
                  <c:v>14.081899999999999</c:v>
                </c:pt>
                <c:pt idx="57">
                  <c:v>14.116199999999999</c:v>
                </c:pt>
                <c:pt idx="58">
                  <c:v>14.150499999999999</c:v>
                </c:pt>
                <c:pt idx="59">
                  <c:v>14.184799999999999</c:v>
                </c:pt>
                <c:pt idx="60">
                  <c:v>14.219099999999999</c:v>
                </c:pt>
                <c:pt idx="61">
                  <c:v>14.253399999999999</c:v>
                </c:pt>
                <c:pt idx="62">
                  <c:v>14.287699999999999</c:v>
                </c:pt>
                <c:pt idx="63">
                  <c:v>14.322100000000001</c:v>
                </c:pt>
                <c:pt idx="64">
                  <c:v>14.356400000000001</c:v>
                </c:pt>
                <c:pt idx="65">
                  <c:v>14.390700000000001</c:v>
                </c:pt>
                <c:pt idx="66">
                  <c:v>14.425000000000001</c:v>
                </c:pt>
                <c:pt idx="67">
                  <c:v>14.459300000000001</c:v>
                </c:pt>
                <c:pt idx="68">
                  <c:v>14.493600000000001</c:v>
                </c:pt>
                <c:pt idx="69">
                  <c:v>14.527900000000001</c:v>
                </c:pt>
                <c:pt idx="70">
                  <c:v>14.562200000000001</c:v>
                </c:pt>
                <c:pt idx="71">
                  <c:v>14.596500000000001</c:v>
                </c:pt>
                <c:pt idx="72">
                  <c:v>14.630800000000001</c:v>
                </c:pt>
                <c:pt idx="73">
                  <c:v>14.665100000000001</c:v>
                </c:pt>
                <c:pt idx="74">
                  <c:v>14.699400000000001</c:v>
                </c:pt>
                <c:pt idx="75">
                  <c:v>14.733700000000001</c:v>
                </c:pt>
                <c:pt idx="76">
                  <c:v>14.768000000000001</c:v>
                </c:pt>
                <c:pt idx="77">
                  <c:v>14.802300000000001</c:v>
                </c:pt>
                <c:pt idx="78">
                  <c:v>14.836600000000001</c:v>
                </c:pt>
                <c:pt idx="79">
                  <c:v>14.870900000000001</c:v>
                </c:pt>
                <c:pt idx="80">
                  <c:v>14.905200000000001</c:v>
                </c:pt>
                <c:pt idx="81">
                  <c:v>14.939500000000001</c:v>
                </c:pt>
                <c:pt idx="82">
                  <c:v>14.973800000000001</c:v>
                </c:pt>
                <c:pt idx="83">
                  <c:v>15.008100000000001</c:v>
                </c:pt>
                <c:pt idx="84">
                  <c:v>15.042400000000001</c:v>
                </c:pt>
                <c:pt idx="85">
                  <c:v>15.076700000000001</c:v>
                </c:pt>
                <c:pt idx="86">
                  <c:v>15.111000000000001</c:v>
                </c:pt>
                <c:pt idx="87">
                  <c:v>15.145300000000001</c:v>
                </c:pt>
                <c:pt idx="88">
                  <c:v>15.179600000000001</c:v>
                </c:pt>
                <c:pt idx="89">
                  <c:v>15.213900000000001</c:v>
                </c:pt>
                <c:pt idx="90">
                  <c:v>15.248200000000001</c:v>
                </c:pt>
                <c:pt idx="91">
                  <c:v>15.282500000000001</c:v>
                </c:pt>
                <c:pt idx="92">
                  <c:v>15.316800000000001</c:v>
                </c:pt>
                <c:pt idx="93">
                  <c:v>15.351100000000001</c:v>
                </c:pt>
                <c:pt idx="94">
                  <c:v>15.385400000000001</c:v>
                </c:pt>
                <c:pt idx="95">
                  <c:v>15.419700000000001</c:v>
                </c:pt>
                <c:pt idx="96">
                  <c:v>15.454000000000001</c:v>
                </c:pt>
                <c:pt idx="97">
                  <c:v>15.488300000000001</c:v>
                </c:pt>
                <c:pt idx="98">
                  <c:v>15.522600000000001</c:v>
                </c:pt>
                <c:pt idx="99">
                  <c:v>15.556900000000001</c:v>
                </c:pt>
                <c:pt idx="100">
                  <c:v>15.591200000000001</c:v>
                </c:pt>
                <c:pt idx="101">
                  <c:v>15.625500000000001</c:v>
                </c:pt>
                <c:pt idx="102">
                  <c:v>15.659800000000001</c:v>
                </c:pt>
                <c:pt idx="103">
                  <c:v>15.694100000000001</c:v>
                </c:pt>
                <c:pt idx="104">
                  <c:v>15.728400000000001</c:v>
                </c:pt>
                <c:pt idx="105">
                  <c:v>15.762700000000001</c:v>
                </c:pt>
                <c:pt idx="106">
                  <c:v>15.797000000000001</c:v>
                </c:pt>
                <c:pt idx="107">
                  <c:v>15.831300000000001</c:v>
                </c:pt>
                <c:pt idx="108">
                  <c:v>15.865600000000001</c:v>
                </c:pt>
                <c:pt idx="109">
                  <c:v>15.899900000000001</c:v>
                </c:pt>
                <c:pt idx="110">
                  <c:v>15.934200000000001</c:v>
                </c:pt>
                <c:pt idx="111">
                  <c:v>15.968500000000001</c:v>
                </c:pt>
                <c:pt idx="112">
                  <c:v>16.002800000000001</c:v>
                </c:pt>
                <c:pt idx="113">
                  <c:v>16.037199999999999</c:v>
                </c:pt>
                <c:pt idx="114">
                  <c:v>16.0715</c:v>
                </c:pt>
                <c:pt idx="115">
                  <c:v>16.105799999999999</c:v>
                </c:pt>
                <c:pt idx="116">
                  <c:v>16.1401</c:v>
                </c:pt>
                <c:pt idx="117">
                  <c:v>16.174399999999999</c:v>
                </c:pt>
                <c:pt idx="118">
                  <c:v>16.2087</c:v>
                </c:pt>
                <c:pt idx="119">
                  <c:v>16.242999999999999</c:v>
                </c:pt>
                <c:pt idx="120">
                  <c:v>16.2773</c:v>
                </c:pt>
                <c:pt idx="121">
                  <c:v>16.311599999999999</c:v>
                </c:pt>
                <c:pt idx="122">
                  <c:v>16.3459</c:v>
                </c:pt>
                <c:pt idx="123">
                  <c:v>16.380199999999999</c:v>
                </c:pt>
                <c:pt idx="124">
                  <c:v>16.4145</c:v>
                </c:pt>
                <c:pt idx="125">
                  <c:v>16.448799999999999</c:v>
                </c:pt>
                <c:pt idx="126">
                  <c:v>16.4831</c:v>
                </c:pt>
                <c:pt idx="127">
                  <c:v>16.517399999999999</c:v>
                </c:pt>
                <c:pt idx="128">
                  <c:v>16.5517</c:v>
                </c:pt>
                <c:pt idx="129">
                  <c:v>16.585999999999999</c:v>
                </c:pt>
                <c:pt idx="130">
                  <c:v>16.6203</c:v>
                </c:pt>
                <c:pt idx="131">
                  <c:v>16.654599999999999</c:v>
                </c:pt>
                <c:pt idx="132">
                  <c:v>16.6889</c:v>
                </c:pt>
                <c:pt idx="133">
                  <c:v>16.723199999999999</c:v>
                </c:pt>
                <c:pt idx="134">
                  <c:v>16.7575</c:v>
                </c:pt>
                <c:pt idx="135">
                  <c:v>16.791799999999999</c:v>
                </c:pt>
                <c:pt idx="136">
                  <c:v>16.8261</c:v>
                </c:pt>
                <c:pt idx="137">
                  <c:v>16.860399999999998</c:v>
                </c:pt>
                <c:pt idx="138">
                  <c:v>16.8947</c:v>
                </c:pt>
                <c:pt idx="139">
                  <c:v>16.928999999999998</c:v>
                </c:pt>
                <c:pt idx="140">
                  <c:v>16.9633</c:v>
                </c:pt>
                <c:pt idx="141">
                  <c:v>16.997599999999998</c:v>
                </c:pt>
                <c:pt idx="142">
                  <c:v>17.0319</c:v>
                </c:pt>
                <c:pt idx="143">
                  <c:v>17.066199999999998</c:v>
                </c:pt>
                <c:pt idx="144">
                  <c:v>17.1005</c:v>
                </c:pt>
                <c:pt idx="145">
                  <c:v>17.134799999999998</c:v>
                </c:pt>
                <c:pt idx="146">
                  <c:v>17.1691</c:v>
                </c:pt>
                <c:pt idx="147">
                  <c:v>17.203399999999998</c:v>
                </c:pt>
                <c:pt idx="148">
                  <c:v>17.2377</c:v>
                </c:pt>
                <c:pt idx="149">
                  <c:v>17.271999999999998</c:v>
                </c:pt>
                <c:pt idx="150">
                  <c:v>17.3063</c:v>
                </c:pt>
                <c:pt idx="151">
                  <c:v>17.340599999999998</c:v>
                </c:pt>
                <c:pt idx="152">
                  <c:v>17.3749</c:v>
                </c:pt>
                <c:pt idx="153">
                  <c:v>17.409199999999998</c:v>
                </c:pt>
                <c:pt idx="154">
                  <c:v>17.4435</c:v>
                </c:pt>
                <c:pt idx="155">
                  <c:v>17.477799999999998</c:v>
                </c:pt>
                <c:pt idx="156">
                  <c:v>17.5121</c:v>
                </c:pt>
                <c:pt idx="157">
                  <c:v>17.546399999999998</c:v>
                </c:pt>
                <c:pt idx="158">
                  <c:v>17.5807</c:v>
                </c:pt>
                <c:pt idx="159">
                  <c:v>17.614999999999998</c:v>
                </c:pt>
                <c:pt idx="160">
                  <c:v>17.6493</c:v>
                </c:pt>
                <c:pt idx="161">
                  <c:v>17.683599999999998</c:v>
                </c:pt>
                <c:pt idx="162">
                  <c:v>17.7179</c:v>
                </c:pt>
                <c:pt idx="163">
                  <c:v>17.752300000000002</c:v>
                </c:pt>
                <c:pt idx="164">
                  <c:v>17.7866</c:v>
                </c:pt>
                <c:pt idx="165">
                  <c:v>17.820900000000002</c:v>
                </c:pt>
                <c:pt idx="166">
                  <c:v>17.8552</c:v>
                </c:pt>
                <c:pt idx="167">
                  <c:v>17.889500000000002</c:v>
                </c:pt>
                <c:pt idx="168">
                  <c:v>17.9238</c:v>
                </c:pt>
                <c:pt idx="169">
                  <c:v>17.958100000000002</c:v>
                </c:pt>
                <c:pt idx="170">
                  <c:v>17.9924</c:v>
                </c:pt>
                <c:pt idx="171">
                  <c:v>18.026700000000002</c:v>
                </c:pt>
                <c:pt idx="172">
                  <c:v>18.061</c:v>
                </c:pt>
                <c:pt idx="173">
                  <c:v>18.095300000000002</c:v>
                </c:pt>
                <c:pt idx="174">
                  <c:v>18.1296</c:v>
                </c:pt>
                <c:pt idx="175">
                  <c:v>18.163900000000002</c:v>
                </c:pt>
                <c:pt idx="176">
                  <c:v>18.1982</c:v>
                </c:pt>
                <c:pt idx="177">
                  <c:v>18.232500000000002</c:v>
                </c:pt>
                <c:pt idx="178">
                  <c:v>18.2668</c:v>
                </c:pt>
                <c:pt idx="179">
                  <c:v>18.301100000000002</c:v>
                </c:pt>
                <c:pt idx="180">
                  <c:v>18.3354</c:v>
                </c:pt>
                <c:pt idx="181">
                  <c:v>18.369700000000002</c:v>
                </c:pt>
                <c:pt idx="182">
                  <c:v>18.404</c:v>
                </c:pt>
                <c:pt idx="183">
                  <c:v>18.438300000000002</c:v>
                </c:pt>
                <c:pt idx="184">
                  <c:v>18.4726</c:v>
                </c:pt>
                <c:pt idx="185">
                  <c:v>18.506900000000002</c:v>
                </c:pt>
                <c:pt idx="186">
                  <c:v>18.5412</c:v>
                </c:pt>
                <c:pt idx="187">
                  <c:v>18.575500000000002</c:v>
                </c:pt>
                <c:pt idx="188">
                  <c:v>18.6098</c:v>
                </c:pt>
                <c:pt idx="189">
                  <c:v>18.644100000000002</c:v>
                </c:pt>
                <c:pt idx="190">
                  <c:v>18.6784</c:v>
                </c:pt>
                <c:pt idx="191">
                  <c:v>18.712700000000002</c:v>
                </c:pt>
                <c:pt idx="192">
                  <c:v>18.747</c:v>
                </c:pt>
                <c:pt idx="193">
                  <c:v>18.781300000000002</c:v>
                </c:pt>
                <c:pt idx="194">
                  <c:v>18.8156</c:v>
                </c:pt>
                <c:pt idx="195">
                  <c:v>18.849900000000002</c:v>
                </c:pt>
                <c:pt idx="196">
                  <c:v>18.8842</c:v>
                </c:pt>
                <c:pt idx="197">
                  <c:v>18.918500000000002</c:v>
                </c:pt>
                <c:pt idx="198">
                  <c:v>18.9528</c:v>
                </c:pt>
                <c:pt idx="199">
                  <c:v>18.987100000000002</c:v>
                </c:pt>
                <c:pt idx="200">
                  <c:v>19.0214</c:v>
                </c:pt>
                <c:pt idx="201">
                  <c:v>19.055700000000002</c:v>
                </c:pt>
                <c:pt idx="202">
                  <c:v>19.09</c:v>
                </c:pt>
                <c:pt idx="203">
                  <c:v>19.124300000000002</c:v>
                </c:pt>
                <c:pt idx="204">
                  <c:v>19.1586</c:v>
                </c:pt>
                <c:pt idx="205">
                  <c:v>19.192900000000002</c:v>
                </c:pt>
                <c:pt idx="206">
                  <c:v>19.2272</c:v>
                </c:pt>
                <c:pt idx="207">
                  <c:v>19.261500000000002</c:v>
                </c:pt>
                <c:pt idx="208">
                  <c:v>19.2958</c:v>
                </c:pt>
                <c:pt idx="209">
                  <c:v>19.330100000000002</c:v>
                </c:pt>
                <c:pt idx="210">
                  <c:v>19.3644</c:v>
                </c:pt>
                <c:pt idx="211">
                  <c:v>19.398700000000002</c:v>
                </c:pt>
                <c:pt idx="212">
                  <c:v>19.4331</c:v>
                </c:pt>
                <c:pt idx="213">
                  <c:v>19.467400000000001</c:v>
                </c:pt>
                <c:pt idx="214">
                  <c:v>19.5017</c:v>
                </c:pt>
                <c:pt idx="215">
                  <c:v>19.536000000000001</c:v>
                </c:pt>
                <c:pt idx="216">
                  <c:v>19.5703</c:v>
                </c:pt>
                <c:pt idx="217">
                  <c:v>19.604600000000001</c:v>
                </c:pt>
                <c:pt idx="218">
                  <c:v>19.6389</c:v>
                </c:pt>
                <c:pt idx="219">
                  <c:v>19.673200000000001</c:v>
                </c:pt>
                <c:pt idx="220">
                  <c:v>19.7075</c:v>
                </c:pt>
                <c:pt idx="221">
                  <c:v>19.741800000000001</c:v>
                </c:pt>
                <c:pt idx="222">
                  <c:v>19.7761</c:v>
                </c:pt>
                <c:pt idx="223">
                  <c:v>19.810400000000001</c:v>
                </c:pt>
                <c:pt idx="224">
                  <c:v>19.8447</c:v>
                </c:pt>
                <c:pt idx="225">
                  <c:v>19.879000000000001</c:v>
                </c:pt>
                <c:pt idx="226">
                  <c:v>19.9133</c:v>
                </c:pt>
                <c:pt idx="227">
                  <c:v>19.947600000000001</c:v>
                </c:pt>
                <c:pt idx="228">
                  <c:v>19.9819</c:v>
                </c:pt>
                <c:pt idx="229">
                  <c:v>20.016200000000001</c:v>
                </c:pt>
                <c:pt idx="230">
                  <c:v>20.0505</c:v>
                </c:pt>
                <c:pt idx="231">
                  <c:v>20.084800000000001</c:v>
                </c:pt>
                <c:pt idx="232">
                  <c:v>20.1191</c:v>
                </c:pt>
                <c:pt idx="233">
                  <c:v>20.153400000000001</c:v>
                </c:pt>
                <c:pt idx="234">
                  <c:v>20.1877</c:v>
                </c:pt>
                <c:pt idx="235">
                  <c:v>20.222000000000001</c:v>
                </c:pt>
                <c:pt idx="236">
                  <c:v>20.2563</c:v>
                </c:pt>
                <c:pt idx="237">
                  <c:v>20.290600000000001</c:v>
                </c:pt>
                <c:pt idx="238">
                  <c:v>20.3249</c:v>
                </c:pt>
                <c:pt idx="239">
                  <c:v>20.359200000000001</c:v>
                </c:pt>
                <c:pt idx="240">
                  <c:v>20.3935</c:v>
                </c:pt>
                <c:pt idx="241">
                  <c:v>20.427800000000001</c:v>
                </c:pt>
                <c:pt idx="242">
                  <c:v>20.4621</c:v>
                </c:pt>
                <c:pt idx="243">
                  <c:v>20.496400000000001</c:v>
                </c:pt>
                <c:pt idx="244">
                  <c:v>20.5307</c:v>
                </c:pt>
                <c:pt idx="245">
                  <c:v>20.565000000000001</c:v>
                </c:pt>
                <c:pt idx="246">
                  <c:v>20.599299999999999</c:v>
                </c:pt>
                <c:pt idx="247">
                  <c:v>20.633600000000001</c:v>
                </c:pt>
                <c:pt idx="248">
                  <c:v>20.667899999999999</c:v>
                </c:pt>
                <c:pt idx="249">
                  <c:v>20.702200000000001</c:v>
                </c:pt>
                <c:pt idx="250">
                  <c:v>20.736499999999999</c:v>
                </c:pt>
                <c:pt idx="251">
                  <c:v>20.770800000000001</c:v>
                </c:pt>
                <c:pt idx="252">
                  <c:v>20.805099999999999</c:v>
                </c:pt>
                <c:pt idx="253">
                  <c:v>20.839400000000001</c:v>
                </c:pt>
                <c:pt idx="254">
                  <c:v>20.873699999999999</c:v>
                </c:pt>
                <c:pt idx="255">
                  <c:v>20.908000000000001</c:v>
                </c:pt>
                <c:pt idx="256">
                  <c:v>20.942299999999999</c:v>
                </c:pt>
                <c:pt idx="257">
                  <c:v>20.976600000000001</c:v>
                </c:pt>
                <c:pt idx="258">
                  <c:v>21.010899999999999</c:v>
                </c:pt>
                <c:pt idx="259">
                  <c:v>21.045200000000001</c:v>
                </c:pt>
                <c:pt idx="260">
                  <c:v>21.079499999999999</c:v>
                </c:pt>
                <c:pt idx="261">
                  <c:v>21.113800000000001</c:v>
                </c:pt>
                <c:pt idx="262">
                  <c:v>21.148199999999999</c:v>
                </c:pt>
                <c:pt idx="263">
                  <c:v>21.182500000000001</c:v>
                </c:pt>
                <c:pt idx="264">
                  <c:v>21.216799999999999</c:v>
                </c:pt>
                <c:pt idx="265">
                  <c:v>21.251100000000001</c:v>
                </c:pt>
                <c:pt idx="266">
                  <c:v>21.285399999999999</c:v>
                </c:pt>
                <c:pt idx="267">
                  <c:v>21.319700000000001</c:v>
                </c:pt>
                <c:pt idx="268">
                  <c:v>21.353999999999999</c:v>
                </c:pt>
                <c:pt idx="269">
                  <c:v>21.388300000000001</c:v>
                </c:pt>
                <c:pt idx="270">
                  <c:v>21.422599999999999</c:v>
                </c:pt>
                <c:pt idx="271">
                  <c:v>21.456900000000001</c:v>
                </c:pt>
                <c:pt idx="272">
                  <c:v>21.491199999999999</c:v>
                </c:pt>
                <c:pt idx="273">
                  <c:v>21.525500000000001</c:v>
                </c:pt>
                <c:pt idx="274">
                  <c:v>21.559799999999999</c:v>
                </c:pt>
                <c:pt idx="275">
                  <c:v>21.594100000000001</c:v>
                </c:pt>
                <c:pt idx="276">
                  <c:v>21.628399999999999</c:v>
                </c:pt>
                <c:pt idx="277">
                  <c:v>21.662700000000001</c:v>
                </c:pt>
                <c:pt idx="278">
                  <c:v>21.696999999999999</c:v>
                </c:pt>
                <c:pt idx="279">
                  <c:v>21.731300000000001</c:v>
                </c:pt>
                <c:pt idx="280">
                  <c:v>21.765599999999999</c:v>
                </c:pt>
                <c:pt idx="281">
                  <c:v>21.799900000000001</c:v>
                </c:pt>
                <c:pt idx="282">
                  <c:v>21.834199999999999</c:v>
                </c:pt>
                <c:pt idx="283">
                  <c:v>21.868500000000001</c:v>
                </c:pt>
                <c:pt idx="284">
                  <c:v>21.902799999999999</c:v>
                </c:pt>
                <c:pt idx="285">
                  <c:v>21.937100000000001</c:v>
                </c:pt>
                <c:pt idx="286">
                  <c:v>21.971399999999999</c:v>
                </c:pt>
                <c:pt idx="287">
                  <c:v>22.005700000000001</c:v>
                </c:pt>
                <c:pt idx="288">
                  <c:v>22.04</c:v>
                </c:pt>
                <c:pt idx="289">
                  <c:v>22.074300000000001</c:v>
                </c:pt>
                <c:pt idx="290">
                  <c:v>22.108599999999999</c:v>
                </c:pt>
                <c:pt idx="291">
                  <c:v>22.142900000000001</c:v>
                </c:pt>
                <c:pt idx="292">
                  <c:v>22.177199999999999</c:v>
                </c:pt>
                <c:pt idx="293">
                  <c:v>22.211500000000001</c:v>
                </c:pt>
                <c:pt idx="294">
                  <c:v>22.245799999999999</c:v>
                </c:pt>
                <c:pt idx="295">
                  <c:v>22.280100000000001</c:v>
                </c:pt>
                <c:pt idx="296">
                  <c:v>22.314399999999999</c:v>
                </c:pt>
                <c:pt idx="297">
                  <c:v>22.348700000000001</c:v>
                </c:pt>
                <c:pt idx="298">
                  <c:v>22.382999999999999</c:v>
                </c:pt>
                <c:pt idx="299">
                  <c:v>22.417300000000001</c:v>
                </c:pt>
                <c:pt idx="300">
                  <c:v>22.451599999999999</c:v>
                </c:pt>
                <c:pt idx="301">
                  <c:v>22.485900000000001</c:v>
                </c:pt>
                <c:pt idx="302">
                  <c:v>22.520199999999999</c:v>
                </c:pt>
                <c:pt idx="303">
                  <c:v>22.554500000000001</c:v>
                </c:pt>
                <c:pt idx="304">
                  <c:v>22.588799999999999</c:v>
                </c:pt>
                <c:pt idx="305">
                  <c:v>22.623100000000001</c:v>
                </c:pt>
                <c:pt idx="306">
                  <c:v>22.657399999999999</c:v>
                </c:pt>
                <c:pt idx="307">
                  <c:v>22.691700000000001</c:v>
                </c:pt>
                <c:pt idx="308">
                  <c:v>22.725999999999999</c:v>
                </c:pt>
                <c:pt idx="309">
                  <c:v>22.760300000000001</c:v>
                </c:pt>
                <c:pt idx="310">
                  <c:v>22.794599999999999</c:v>
                </c:pt>
                <c:pt idx="311">
                  <c:v>22.828900000000001</c:v>
                </c:pt>
                <c:pt idx="312">
                  <c:v>22.863299999999999</c:v>
                </c:pt>
                <c:pt idx="313">
                  <c:v>22.897600000000001</c:v>
                </c:pt>
                <c:pt idx="314">
                  <c:v>22.931899999999999</c:v>
                </c:pt>
                <c:pt idx="315">
                  <c:v>22.966200000000001</c:v>
                </c:pt>
                <c:pt idx="316">
                  <c:v>23.000499999999999</c:v>
                </c:pt>
                <c:pt idx="317">
                  <c:v>23.034800000000001</c:v>
                </c:pt>
                <c:pt idx="318">
                  <c:v>23.069099999999999</c:v>
                </c:pt>
                <c:pt idx="319">
                  <c:v>23.103400000000001</c:v>
                </c:pt>
                <c:pt idx="320">
                  <c:v>23.137699999999999</c:v>
                </c:pt>
                <c:pt idx="321">
                  <c:v>23.172000000000001</c:v>
                </c:pt>
                <c:pt idx="322">
                  <c:v>23.206299999999999</c:v>
                </c:pt>
                <c:pt idx="323">
                  <c:v>23.240600000000001</c:v>
                </c:pt>
                <c:pt idx="324">
                  <c:v>23.274899999999999</c:v>
                </c:pt>
                <c:pt idx="325">
                  <c:v>23.309200000000001</c:v>
                </c:pt>
                <c:pt idx="326">
                  <c:v>23.343499999999999</c:v>
                </c:pt>
                <c:pt idx="327">
                  <c:v>23.377800000000001</c:v>
                </c:pt>
                <c:pt idx="328">
                  <c:v>23.412099999999999</c:v>
                </c:pt>
                <c:pt idx="329">
                  <c:v>23.446400000000001</c:v>
                </c:pt>
                <c:pt idx="330">
                  <c:v>23.480699999999999</c:v>
                </c:pt>
                <c:pt idx="331">
                  <c:v>23.515000000000001</c:v>
                </c:pt>
                <c:pt idx="332">
                  <c:v>23.549299999999999</c:v>
                </c:pt>
                <c:pt idx="333">
                  <c:v>23.583600000000001</c:v>
                </c:pt>
                <c:pt idx="334">
                  <c:v>23.617899999999999</c:v>
                </c:pt>
                <c:pt idx="335">
                  <c:v>23.652200000000001</c:v>
                </c:pt>
                <c:pt idx="336">
                  <c:v>23.686499999999999</c:v>
                </c:pt>
                <c:pt idx="337">
                  <c:v>23.720800000000001</c:v>
                </c:pt>
                <c:pt idx="338">
                  <c:v>23.755099999999999</c:v>
                </c:pt>
                <c:pt idx="339">
                  <c:v>23.789400000000001</c:v>
                </c:pt>
                <c:pt idx="340">
                  <c:v>23.823699999999999</c:v>
                </c:pt>
                <c:pt idx="341">
                  <c:v>23.858000000000001</c:v>
                </c:pt>
                <c:pt idx="342">
                  <c:v>23.892299999999999</c:v>
                </c:pt>
                <c:pt idx="343">
                  <c:v>23.926600000000001</c:v>
                </c:pt>
                <c:pt idx="344">
                  <c:v>23.960899999999999</c:v>
                </c:pt>
                <c:pt idx="345">
                  <c:v>23.995200000000001</c:v>
                </c:pt>
                <c:pt idx="346">
                  <c:v>24.029499999999999</c:v>
                </c:pt>
                <c:pt idx="347">
                  <c:v>24.063800000000001</c:v>
                </c:pt>
                <c:pt idx="348">
                  <c:v>24.098099999999999</c:v>
                </c:pt>
                <c:pt idx="349">
                  <c:v>24.132400000000001</c:v>
                </c:pt>
                <c:pt idx="350">
                  <c:v>24.166699999999999</c:v>
                </c:pt>
                <c:pt idx="351">
                  <c:v>24.201000000000001</c:v>
                </c:pt>
                <c:pt idx="352">
                  <c:v>24.235299999999999</c:v>
                </c:pt>
                <c:pt idx="353">
                  <c:v>24.269600000000001</c:v>
                </c:pt>
                <c:pt idx="354">
                  <c:v>24.303899999999999</c:v>
                </c:pt>
                <c:pt idx="355">
                  <c:v>24.338200000000001</c:v>
                </c:pt>
                <c:pt idx="356">
                  <c:v>24.372499999999999</c:v>
                </c:pt>
                <c:pt idx="357">
                  <c:v>24.4068</c:v>
                </c:pt>
                <c:pt idx="358">
                  <c:v>24.441099999999999</c:v>
                </c:pt>
                <c:pt idx="359">
                  <c:v>24.4754</c:v>
                </c:pt>
                <c:pt idx="360">
                  <c:v>24.509699999999999</c:v>
                </c:pt>
                <c:pt idx="361">
                  <c:v>24.544</c:v>
                </c:pt>
                <c:pt idx="362">
                  <c:v>24.578399999999998</c:v>
                </c:pt>
                <c:pt idx="363">
                  <c:v>24.6127</c:v>
                </c:pt>
                <c:pt idx="364">
                  <c:v>24.646999999999998</c:v>
                </c:pt>
                <c:pt idx="365">
                  <c:v>24.6813</c:v>
                </c:pt>
                <c:pt idx="366">
                  <c:v>24.715599999999998</c:v>
                </c:pt>
                <c:pt idx="367">
                  <c:v>24.7499</c:v>
                </c:pt>
                <c:pt idx="368">
                  <c:v>24.784199999999998</c:v>
                </c:pt>
                <c:pt idx="369">
                  <c:v>24.8185</c:v>
                </c:pt>
                <c:pt idx="370">
                  <c:v>24.852799999999998</c:v>
                </c:pt>
                <c:pt idx="371">
                  <c:v>24.8871</c:v>
                </c:pt>
                <c:pt idx="372">
                  <c:v>24.921399999999998</c:v>
                </c:pt>
                <c:pt idx="373">
                  <c:v>24.9557</c:v>
                </c:pt>
                <c:pt idx="374">
                  <c:v>24.99</c:v>
                </c:pt>
                <c:pt idx="375">
                  <c:v>25.0243</c:v>
                </c:pt>
                <c:pt idx="376">
                  <c:v>25.058599999999998</c:v>
                </c:pt>
                <c:pt idx="377">
                  <c:v>25.0929</c:v>
                </c:pt>
                <c:pt idx="378">
                  <c:v>25.127199999999998</c:v>
                </c:pt>
                <c:pt idx="379">
                  <c:v>25.1615</c:v>
                </c:pt>
                <c:pt idx="380">
                  <c:v>25.195799999999998</c:v>
                </c:pt>
                <c:pt idx="381">
                  <c:v>25.2301</c:v>
                </c:pt>
                <c:pt idx="382">
                  <c:v>25.264399999999998</c:v>
                </c:pt>
                <c:pt idx="383">
                  <c:v>25.2987</c:v>
                </c:pt>
                <c:pt idx="384">
                  <c:v>25.332999999999998</c:v>
                </c:pt>
                <c:pt idx="385">
                  <c:v>25.3673</c:v>
                </c:pt>
                <c:pt idx="386">
                  <c:v>25.401599999999998</c:v>
                </c:pt>
                <c:pt idx="387">
                  <c:v>25.4359</c:v>
                </c:pt>
                <c:pt idx="388">
                  <c:v>25.470199999999998</c:v>
                </c:pt>
                <c:pt idx="389">
                  <c:v>25.5045</c:v>
                </c:pt>
                <c:pt idx="390">
                  <c:v>25.538799999999998</c:v>
                </c:pt>
                <c:pt idx="391">
                  <c:v>25.5731</c:v>
                </c:pt>
                <c:pt idx="392">
                  <c:v>25.607399999999998</c:v>
                </c:pt>
                <c:pt idx="393">
                  <c:v>25.6417</c:v>
                </c:pt>
                <c:pt idx="394">
                  <c:v>25.675999999999998</c:v>
                </c:pt>
                <c:pt idx="395">
                  <c:v>25.7103</c:v>
                </c:pt>
                <c:pt idx="396">
                  <c:v>25.744599999999998</c:v>
                </c:pt>
                <c:pt idx="397">
                  <c:v>25.7789</c:v>
                </c:pt>
                <c:pt idx="398">
                  <c:v>25.813199999999998</c:v>
                </c:pt>
                <c:pt idx="399">
                  <c:v>25.8475</c:v>
                </c:pt>
                <c:pt idx="400">
                  <c:v>25.881799999999998</c:v>
                </c:pt>
                <c:pt idx="401">
                  <c:v>25.9161</c:v>
                </c:pt>
                <c:pt idx="402">
                  <c:v>25.950399999999998</c:v>
                </c:pt>
                <c:pt idx="403">
                  <c:v>25.9847</c:v>
                </c:pt>
                <c:pt idx="404">
                  <c:v>26.018999999999998</c:v>
                </c:pt>
                <c:pt idx="405">
                  <c:v>26.0533</c:v>
                </c:pt>
                <c:pt idx="406">
                  <c:v>26.087599999999998</c:v>
                </c:pt>
                <c:pt idx="407">
                  <c:v>26.1219</c:v>
                </c:pt>
                <c:pt idx="408">
                  <c:v>26.156199999999998</c:v>
                </c:pt>
                <c:pt idx="409">
                  <c:v>26.1905</c:v>
                </c:pt>
                <c:pt idx="410">
                  <c:v>26.224799999999998</c:v>
                </c:pt>
                <c:pt idx="411">
                  <c:v>26.2591</c:v>
                </c:pt>
                <c:pt idx="412">
                  <c:v>26.293500000000002</c:v>
                </c:pt>
                <c:pt idx="413">
                  <c:v>26.3278</c:v>
                </c:pt>
                <c:pt idx="414">
                  <c:v>26.362100000000002</c:v>
                </c:pt>
                <c:pt idx="415">
                  <c:v>26.3964</c:v>
                </c:pt>
                <c:pt idx="416">
                  <c:v>26.430700000000002</c:v>
                </c:pt>
                <c:pt idx="417">
                  <c:v>26.465</c:v>
                </c:pt>
                <c:pt idx="418">
                  <c:v>26.499300000000002</c:v>
                </c:pt>
                <c:pt idx="419">
                  <c:v>26.5336</c:v>
                </c:pt>
                <c:pt idx="420">
                  <c:v>26.567900000000002</c:v>
                </c:pt>
                <c:pt idx="421">
                  <c:v>26.6022</c:v>
                </c:pt>
                <c:pt idx="422">
                  <c:v>26.636500000000002</c:v>
                </c:pt>
                <c:pt idx="423">
                  <c:v>26.6708</c:v>
                </c:pt>
                <c:pt idx="424">
                  <c:v>26.705100000000002</c:v>
                </c:pt>
                <c:pt idx="425">
                  <c:v>26.7394</c:v>
                </c:pt>
                <c:pt idx="426">
                  <c:v>26.773700000000002</c:v>
                </c:pt>
                <c:pt idx="427">
                  <c:v>26.808</c:v>
                </c:pt>
                <c:pt idx="428">
                  <c:v>26.842300000000002</c:v>
                </c:pt>
                <c:pt idx="429">
                  <c:v>26.8766</c:v>
                </c:pt>
                <c:pt idx="430">
                  <c:v>26.910900000000002</c:v>
                </c:pt>
                <c:pt idx="431">
                  <c:v>26.9452</c:v>
                </c:pt>
                <c:pt idx="432">
                  <c:v>26.979500000000002</c:v>
                </c:pt>
                <c:pt idx="433">
                  <c:v>27.0138</c:v>
                </c:pt>
                <c:pt idx="434">
                  <c:v>27.048100000000002</c:v>
                </c:pt>
                <c:pt idx="435">
                  <c:v>27.0824</c:v>
                </c:pt>
                <c:pt idx="436">
                  <c:v>27.116700000000002</c:v>
                </c:pt>
                <c:pt idx="437">
                  <c:v>27.151</c:v>
                </c:pt>
                <c:pt idx="438">
                  <c:v>27.185300000000002</c:v>
                </c:pt>
                <c:pt idx="439">
                  <c:v>27.2196</c:v>
                </c:pt>
                <c:pt idx="440">
                  <c:v>27.253900000000002</c:v>
                </c:pt>
                <c:pt idx="441">
                  <c:v>27.2882</c:v>
                </c:pt>
                <c:pt idx="442">
                  <c:v>27.322500000000002</c:v>
                </c:pt>
                <c:pt idx="443">
                  <c:v>27.3568</c:v>
                </c:pt>
                <c:pt idx="444">
                  <c:v>27.391100000000002</c:v>
                </c:pt>
                <c:pt idx="445">
                  <c:v>27.4254</c:v>
                </c:pt>
                <c:pt idx="446">
                  <c:v>27.459700000000002</c:v>
                </c:pt>
                <c:pt idx="447">
                  <c:v>27.494</c:v>
                </c:pt>
                <c:pt idx="448">
                  <c:v>27.528300000000002</c:v>
                </c:pt>
                <c:pt idx="449">
                  <c:v>27.5626</c:v>
                </c:pt>
                <c:pt idx="450">
                  <c:v>27.596900000000002</c:v>
                </c:pt>
                <c:pt idx="451">
                  <c:v>27.6312</c:v>
                </c:pt>
                <c:pt idx="452">
                  <c:v>27.665500000000002</c:v>
                </c:pt>
                <c:pt idx="453">
                  <c:v>27.6998</c:v>
                </c:pt>
                <c:pt idx="454">
                  <c:v>27.734100000000002</c:v>
                </c:pt>
                <c:pt idx="455">
                  <c:v>27.7684</c:v>
                </c:pt>
                <c:pt idx="456">
                  <c:v>27.802700000000002</c:v>
                </c:pt>
                <c:pt idx="457">
                  <c:v>27.837</c:v>
                </c:pt>
                <c:pt idx="458">
                  <c:v>27.871300000000002</c:v>
                </c:pt>
                <c:pt idx="459">
                  <c:v>27.9056</c:v>
                </c:pt>
                <c:pt idx="460">
                  <c:v>27.939900000000002</c:v>
                </c:pt>
                <c:pt idx="461">
                  <c:v>27.9742</c:v>
                </c:pt>
                <c:pt idx="462">
                  <c:v>28.008600000000001</c:v>
                </c:pt>
                <c:pt idx="463">
                  <c:v>28.042899999999999</c:v>
                </c:pt>
                <c:pt idx="464">
                  <c:v>28.077200000000001</c:v>
                </c:pt>
                <c:pt idx="465">
                  <c:v>28.111499999999999</c:v>
                </c:pt>
                <c:pt idx="466">
                  <c:v>28.145800000000001</c:v>
                </c:pt>
                <c:pt idx="467">
                  <c:v>28.180099999999999</c:v>
                </c:pt>
                <c:pt idx="468">
                  <c:v>28.214400000000001</c:v>
                </c:pt>
                <c:pt idx="469">
                  <c:v>28.248699999999999</c:v>
                </c:pt>
                <c:pt idx="470">
                  <c:v>28.283000000000001</c:v>
                </c:pt>
                <c:pt idx="471">
                  <c:v>28.317299999999999</c:v>
                </c:pt>
                <c:pt idx="472">
                  <c:v>28.351600000000001</c:v>
                </c:pt>
                <c:pt idx="473">
                  <c:v>28.385899999999999</c:v>
                </c:pt>
                <c:pt idx="474">
                  <c:v>28.420200000000001</c:v>
                </c:pt>
                <c:pt idx="475">
                  <c:v>28.454499999999999</c:v>
                </c:pt>
                <c:pt idx="476">
                  <c:v>28.488800000000001</c:v>
                </c:pt>
                <c:pt idx="477">
                  <c:v>28.523099999999999</c:v>
                </c:pt>
                <c:pt idx="478">
                  <c:v>28.557400000000001</c:v>
                </c:pt>
                <c:pt idx="479">
                  <c:v>28.591699999999999</c:v>
                </c:pt>
                <c:pt idx="480">
                  <c:v>28.626000000000001</c:v>
                </c:pt>
                <c:pt idx="481">
                  <c:v>28.660299999999999</c:v>
                </c:pt>
                <c:pt idx="482">
                  <c:v>28.694600000000001</c:v>
                </c:pt>
                <c:pt idx="483">
                  <c:v>28.728899999999999</c:v>
                </c:pt>
                <c:pt idx="484">
                  <c:v>28.763200000000001</c:v>
                </c:pt>
                <c:pt idx="485">
                  <c:v>28.797499999999999</c:v>
                </c:pt>
                <c:pt idx="486">
                  <c:v>28.831800000000001</c:v>
                </c:pt>
                <c:pt idx="487">
                  <c:v>28.866099999999999</c:v>
                </c:pt>
                <c:pt idx="488">
                  <c:v>28.900400000000001</c:v>
                </c:pt>
                <c:pt idx="489">
                  <c:v>28.934699999999999</c:v>
                </c:pt>
                <c:pt idx="490">
                  <c:v>28.969000000000001</c:v>
                </c:pt>
                <c:pt idx="491">
                  <c:v>29.003299999999999</c:v>
                </c:pt>
                <c:pt idx="492">
                  <c:v>29.037600000000001</c:v>
                </c:pt>
                <c:pt idx="493">
                  <c:v>29.071899999999999</c:v>
                </c:pt>
                <c:pt idx="494">
                  <c:v>29.106200000000001</c:v>
                </c:pt>
                <c:pt idx="495">
                  <c:v>29.140499999999999</c:v>
                </c:pt>
                <c:pt idx="496">
                  <c:v>29.174800000000001</c:v>
                </c:pt>
                <c:pt idx="497">
                  <c:v>29.209099999999999</c:v>
                </c:pt>
                <c:pt idx="498">
                  <c:v>29.243400000000001</c:v>
                </c:pt>
                <c:pt idx="499">
                  <c:v>29.277699999999999</c:v>
                </c:pt>
                <c:pt idx="500">
                  <c:v>29.312000000000001</c:v>
                </c:pt>
                <c:pt idx="501">
                  <c:v>29.346299999999999</c:v>
                </c:pt>
                <c:pt idx="502">
                  <c:v>29.380600000000001</c:v>
                </c:pt>
                <c:pt idx="503">
                  <c:v>29.414899999999999</c:v>
                </c:pt>
                <c:pt idx="504">
                  <c:v>29.449200000000001</c:v>
                </c:pt>
                <c:pt idx="505">
                  <c:v>29.483499999999999</c:v>
                </c:pt>
                <c:pt idx="506">
                  <c:v>29.517800000000001</c:v>
                </c:pt>
                <c:pt idx="507">
                  <c:v>29.552099999999999</c:v>
                </c:pt>
                <c:pt idx="508">
                  <c:v>29.586400000000001</c:v>
                </c:pt>
                <c:pt idx="509">
                  <c:v>29.620699999999999</c:v>
                </c:pt>
                <c:pt idx="510">
                  <c:v>29.655000000000001</c:v>
                </c:pt>
                <c:pt idx="511">
                  <c:v>29.689299999999999</c:v>
                </c:pt>
                <c:pt idx="512">
                  <c:v>29.723600000000001</c:v>
                </c:pt>
                <c:pt idx="513">
                  <c:v>29.757999999999999</c:v>
                </c:pt>
                <c:pt idx="514">
                  <c:v>29.792300000000001</c:v>
                </c:pt>
                <c:pt idx="515">
                  <c:v>29.826599999999999</c:v>
                </c:pt>
                <c:pt idx="516">
                  <c:v>29.860900000000001</c:v>
                </c:pt>
                <c:pt idx="517">
                  <c:v>29.895199999999999</c:v>
                </c:pt>
                <c:pt idx="518">
                  <c:v>29.929500000000001</c:v>
                </c:pt>
                <c:pt idx="519">
                  <c:v>29.963799999999999</c:v>
                </c:pt>
                <c:pt idx="520">
                  <c:v>29.998100000000001</c:v>
                </c:pt>
                <c:pt idx="521">
                  <c:v>30.032399999999999</c:v>
                </c:pt>
                <c:pt idx="522">
                  <c:v>30.066700000000001</c:v>
                </c:pt>
                <c:pt idx="523">
                  <c:v>30.100999999999999</c:v>
                </c:pt>
                <c:pt idx="524">
                  <c:v>30.135300000000001</c:v>
                </c:pt>
                <c:pt idx="525">
                  <c:v>30.169599999999999</c:v>
                </c:pt>
                <c:pt idx="526">
                  <c:v>30.203900000000001</c:v>
                </c:pt>
                <c:pt idx="527">
                  <c:v>30.238199999999999</c:v>
                </c:pt>
                <c:pt idx="528">
                  <c:v>30.272500000000001</c:v>
                </c:pt>
                <c:pt idx="529">
                  <c:v>30.306799999999999</c:v>
                </c:pt>
                <c:pt idx="530">
                  <c:v>30.341100000000001</c:v>
                </c:pt>
                <c:pt idx="531">
                  <c:v>30.375399999999999</c:v>
                </c:pt>
                <c:pt idx="532">
                  <c:v>30.409700000000001</c:v>
                </c:pt>
                <c:pt idx="533">
                  <c:v>30.443999999999999</c:v>
                </c:pt>
                <c:pt idx="534">
                  <c:v>30.478300000000001</c:v>
                </c:pt>
                <c:pt idx="535">
                  <c:v>30.512599999999999</c:v>
                </c:pt>
                <c:pt idx="536">
                  <c:v>30.546900000000001</c:v>
                </c:pt>
                <c:pt idx="537">
                  <c:v>30.581199999999999</c:v>
                </c:pt>
                <c:pt idx="538">
                  <c:v>30.615500000000001</c:v>
                </c:pt>
                <c:pt idx="539">
                  <c:v>30.649799999999999</c:v>
                </c:pt>
                <c:pt idx="540">
                  <c:v>30.684100000000001</c:v>
                </c:pt>
                <c:pt idx="541">
                  <c:v>30.718399999999999</c:v>
                </c:pt>
                <c:pt idx="542">
                  <c:v>30.752700000000001</c:v>
                </c:pt>
                <c:pt idx="543">
                  <c:v>30.786999999999999</c:v>
                </c:pt>
                <c:pt idx="544">
                  <c:v>30.821300000000001</c:v>
                </c:pt>
                <c:pt idx="545">
                  <c:v>30.855599999999999</c:v>
                </c:pt>
                <c:pt idx="546">
                  <c:v>30.889900000000001</c:v>
                </c:pt>
                <c:pt idx="547">
                  <c:v>30.924199999999999</c:v>
                </c:pt>
                <c:pt idx="548">
                  <c:v>30.958500000000001</c:v>
                </c:pt>
                <c:pt idx="549">
                  <c:v>30.992799999999999</c:v>
                </c:pt>
                <c:pt idx="550">
                  <c:v>31.027100000000001</c:v>
                </c:pt>
                <c:pt idx="551">
                  <c:v>31.061399999999999</c:v>
                </c:pt>
                <c:pt idx="552">
                  <c:v>31.095700000000001</c:v>
                </c:pt>
                <c:pt idx="553">
                  <c:v>31.13</c:v>
                </c:pt>
                <c:pt idx="554">
                  <c:v>31.164300000000001</c:v>
                </c:pt>
                <c:pt idx="555">
                  <c:v>31.198599999999999</c:v>
                </c:pt>
                <c:pt idx="556">
                  <c:v>31.232900000000001</c:v>
                </c:pt>
                <c:pt idx="557">
                  <c:v>31.267199999999999</c:v>
                </c:pt>
                <c:pt idx="558">
                  <c:v>31.301500000000001</c:v>
                </c:pt>
                <c:pt idx="559">
                  <c:v>31.335799999999999</c:v>
                </c:pt>
                <c:pt idx="560">
                  <c:v>31.370100000000001</c:v>
                </c:pt>
                <c:pt idx="561">
                  <c:v>31.404399999999999</c:v>
                </c:pt>
                <c:pt idx="562">
                  <c:v>31.438700000000001</c:v>
                </c:pt>
                <c:pt idx="563">
                  <c:v>31.473099999999999</c:v>
                </c:pt>
                <c:pt idx="564">
                  <c:v>31.507400000000001</c:v>
                </c:pt>
                <c:pt idx="565">
                  <c:v>31.541699999999999</c:v>
                </c:pt>
                <c:pt idx="566">
                  <c:v>31.576000000000001</c:v>
                </c:pt>
                <c:pt idx="567">
                  <c:v>31.610299999999999</c:v>
                </c:pt>
                <c:pt idx="568">
                  <c:v>31.644600000000001</c:v>
                </c:pt>
                <c:pt idx="569">
                  <c:v>31.678899999999999</c:v>
                </c:pt>
                <c:pt idx="570">
                  <c:v>31.713200000000001</c:v>
                </c:pt>
                <c:pt idx="571">
                  <c:v>31.747499999999999</c:v>
                </c:pt>
                <c:pt idx="572">
                  <c:v>31.7818</c:v>
                </c:pt>
                <c:pt idx="573">
                  <c:v>31.816099999999999</c:v>
                </c:pt>
                <c:pt idx="574">
                  <c:v>31.8504</c:v>
                </c:pt>
                <c:pt idx="575">
                  <c:v>31.884699999999999</c:v>
                </c:pt>
                <c:pt idx="576">
                  <c:v>31.919</c:v>
                </c:pt>
                <c:pt idx="577">
                  <c:v>31.953299999999999</c:v>
                </c:pt>
                <c:pt idx="578">
                  <c:v>31.9876</c:v>
                </c:pt>
                <c:pt idx="579">
                  <c:v>32.021900000000002</c:v>
                </c:pt>
                <c:pt idx="580">
                  <c:v>32.056199999999997</c:v>
                </c:pt>
                <c:pt idx="581">
                  <c:v>32.090499999999999</c:v>
                </c:pt>
                <c:pt idx="582">
                  <c:v>32.1248</c:v>
                </c:pt>
                <c:pt idx="583">
                  <c:v>32.159100000000002</c:v>
                </c:pt>
                <c:pt idx="584">
                  <c:v>32.193399999999997</c:v>
                </c:pt>
                <c:pt idx="585">
                  <c:v>32.227699999999999</c:v>
                </c:pt>
                <c:pt idx="586">
                  <c:v>32.262</c:v>
                </c:pt>
                <c:pt idx="587">
                  <c:v>32.296300000000002</c:v>
                </c:pt>
                <c:pt idx="588">
                  <c:v>32.330599999999997</c:v>
                </c:pt>
                <c:pt idx="589">
                  <c:v>32.364899999999999</c:v>
                </c:pt>
                <c:pt idx="590">
                  <c:v>32.3992</c:v>
                </c:pt>
                <c:pt idx="591">
                  <c:v>32.433500000000002</c:v>
                </c:pt>
                <c:pt idx="592">
                  <c:v>32.467799999999997</c:v>
                </c:pt>
                <c:pt idx="593">
                  <c:v>32.502099999999999</c:v>
                </c:pt>
                <c:pt idx="594">
                  <c:v>32.5364</c:v>
                </c:pt>
                <c:pt idx="595">
                  <c:v>32.570700000000002</c:v>
                </c:pt>
                <c:pt idx="596">
                  <c:v>32.604999999999997</c:v>
                </c:pt>
                <c:pt idx="597">
                  <c:v>32.639299999999999</c:v>
                </c:pt>
                <c:pt idx="598">
                  <c:v>32.6736</c:v>
                </c:pt>
                <c:pt idx="599">
                  <c:v>32.707900000000002</c:v>
                </c:pt>
                <c:pt idx="600">
                  <c:v>32.742199999999997</c:v>
                </c:pt>
                <c:pt idx="601">
                  <c:v>32.776499999999999</c:v>
                </c:pt>
                <c:pt idx="602">
                  <c:v>32.8108</c:v>
                </c:pt>
                <c:pt idx="603">
                  <c:v>32.845100000000002</c:v>
                </c:pt>
                <c:pt idx="604">
                  <c:v>32.879399999999997</c:v>
                </c:pt>
                <c:pt idx="605">
                  <c:v>32.913699999999999</c:v>
                </c:pt>
                <c:pt idx="606">
                  <c:v>32.948</c:v>
                </c:pt>
                <c:pt idx="607">
                  <c:v>32.982300000000002</c:v>
                </c:pt>
                <c:pt idx="608">
                  <c:v>33.016599999999997</c:v>
                </c:pt>
                <c:pt idx="609">
                  <c:v>33.050899999999999</c:v>
                </c:pt>
                <c:pt idx="610">
                  <c:v>33.0852</c:v>
                </c:pt>
                <c:pt idx="611">
                  <c:v>33.119500000000002</c:v>
                </c:pt>
                <c:pt idx="612">
                  <c:v>33.153799999999997</c:v>
                </c:pt>
                <c:pt idx="613">
                  <c:v>33.188200000000002</c:v>
                </c:pt>
                <c:pt idx="614">
                  <c:v>33.222499999999997</c:v>
                </c:pt>
                <c:pt idx="615">
                  <c:v>33.256799999999998</c:v>
                </c:pt>
                <c:pt idx="616">
                  <c:v>33.2911</c:v>
                </c:pt>
                <c:pt idx="617">
                  <c:v>33.325400000000002</c:v>
                </c:pt>
                <c:pt idx="618">
                  <c:v>33.359699999999997</c:v>
                </c:pt>
                <c:pt idx="619">
                  <c:v>33.393999999999998</c:v>
                </c:pt>
                <c:pt idx="620">
                  <c:v>33.4283</c:v>
                </c:pt>
                <c:pt idx="621">
                  <c:v>33.462600000000002</c:v>
                </c:pt>
                <c:pt idx="622">
                  <c:v>33.496899999999997</c:v>
                </c:pt>
                <c:pt idx="623">
                  <c:v>33.531199999999998</c:v>
                </c:pt>
                <c:pt idx="624">
                  <c:v>33.5655</c:v>
                </c:pt>
                <c:pt idx="625">
                  <c:v>33.599800000000002</c:v>
                </c:pt>
                <c:pt idx="626">
                  <c:v>33.634099999999997</c:v>
                </c:pt>
                <c:pt idx="627">
                  <c:v>33.668399999999998</c:v>
                </c:pt>
                <c:pt idx="628">
                  <c:v>33.7027</c:v>
                </c:pt>
                <c:pt idx="629">
                  <c:v>33.737000000000002</c:v>
                </c:pt>
                <c:pt idx="630">
                  <c:v>33.771299999999997</c:v>
                </c:pt>
                <c:pt idx="631">
                  <c:v>33.805599999999998</c:v>
                </c:pt>
                <c:pt idx="632">
                  <c:v>33.8399</c:v>
                </c:pt>
                <c:pt idx="633">
                  <c:v>33.874200000000002</c:v>
                </c:pt>
                <c:pt idx="634">
                  <c:v>33.908499999999997</c:v>
                </c:pt>
                <c:pt idx="635">
                  <c:v>33.942799999999998</c:v>
                </c:pt>
                <c:pt idx="636">
                  <c:v>33.9771</c:v>
                </c:pt>
                <c:pt idx="637">
                  <c:v>34.011400000000002</c:v>
                </c:pt>
                <c:pt idx="638">
                  <c:v>34.045699999999997</c:v>
                </c:pt>
                <c:pt idx="639">
                  <c:v>34.08</c:v>
                </c:pt>
                <c:pt idx="640">
                  <c:v>34.1143</c:v>
                </c:pt>
                <c:pt idx="641">
                  <c:v>34.148600000000002</c:v>
                </c:pt>
                <c:pt idx="642">
                  <c:v>34.182899999999997</c:v>
                </c:pt>
                <c:pt idx="643">
                  <c:v>34.217199999999998</c:v>
                </c:pt>
                <c:pt idx="644">
                  <c:v>34.2515</c:v>
                </c:pt>
                <c:pt idx="645">
                  <c:v>34.285800000000002</c:v>
                </c:pt>
                <c:pt idx="646">
                  <c:v>34.320099999999996</c:v>
                </c:pt>
                <c:pt idx="647">
                  <c:v>34.354399999999998</c:v>
                </c:pt>
                <c:pt idx="648">
                  <c:v>34.3887</c:v>
                </c:pt>
                <c:pt idx="649">
                  <c:v>34.423000000000002</c:v>
                </c:pt>
                <c:pt idx="650">
                  <c:v>34.457299999999996</c:v>
                </c:pt>
                <c:pt idx="651">
                  <c:v>34.491599999999998</c:v>
                </c:pt>
                <c:pt idx="652">
                  <c:v>34.5259</c:v>
                </c:pt>
                <c:pt idx="653">
                  <c:v>34.560200000000002</c:v>
                </c:pt>
                <c:pt idx="654">
                  <c:v>34.594499999999996</c:v>
                </c:pt>
                <c:pt idx="655">
                  <c:v>34.628799999999998</c:v>
                </c:pt>
                <c:pt idx="656">
                  <c:v>34.6631</c:v>
                </c:pt>
                <c:pt idx="657">
                  <c:v>34.697400000000002</c:v>
                </c:pt>
                <c:pt idx="658">
                  <c:v>34.731699999999996</c:v>
                </c:pt>
                <c:pt idx="659">
                  <c:v>34.765999999999998</c:v>
                </c:pt>
                <c:pt idx="660">
                  <c:v>34.8003</c:v>
                </c:pt>
                <c:pt idx="661">
                  <c:v>34.834600000000002</c:v>
                </c:pt>
                <c:pt idx="662">
                  <c:v>34.868899999999996</c:v>
                </c:pt>
                <c:pt idx="663">
                  <c:v>34.903300000000002</c:v>
                </c:pt>
                <c:pt idx="664">
                  <c:v>34.937600000000003</c:v>
                </c:pt>
                <c:pt idx="665">
                  <c:v>34.971899999999998</c:v>
                </c:pt>
                <c:pt idx="666">
                  <c:v>35.0062</c:v>
                </c:pt>
                <c:pt idx="667">
                  <c:v>35.040500000000002</c:v>
                </c:pt>
                <c:pt idx="668">
                  <c:v>35.074800000000003</c:v>
                </c:pt>
                <c:pt idx="669">
                  <c:v>35.109099999999998</c:v>
                </c:pt>
                <c:pt idx="670">
                  <c:v>35.1434</c:v>
                </c:pt>
                <c:pt idx="671">
                  <c:v>35.177700000000002</c:v>
                </c:pt>
                <c:pt idx="672">
                  <c:v>35.212000000000003</c:v>
                </c:pt>
                <c:pt idx="673">
                  <c:v>35.246299999999998</c:v>
                </c:pt>
                <c:pt idx="674">
                  <c:v>35.2806</c:v>
                </c:pt>
                <c:pt idx="675">
                  <c:v>35.314900000000002</c:v>
                </c:pt>
                <c:pt idx="676">
                  <c:v>35.349200000000003</c:v>
                </c:pt>
                <c:pt idx="677">
                  <c:v>35.383499999999998</c:v>
                </c:pt>
                <c:pt idx="678">
                  <c:v>35.4178</c:v>
                </c:pt>
                <c:pt idx="679">
                  <c:v>35.452100000000002</c:v>
                </c:pt>
                <c:pt idx="680">
                  <c:v>35.486400000000003</c:v>
                </c:pt>
                <c:pt idx="681">
                  <c:v>35.520699999999998</c:v>
                </c:pt>
                <c:pt idx="682">
                  <c:v>35.555</c:v>
                </c:pt>
                <c:pt idx="683">
                  <c:v>35.589300000000001</c:v>
                </c:pt>
                <c:pt idx="684">
                  <c:v>35.623600000000003</c:v>
                </c:pt>
                <c:pt idx="685">
                  <c:v>35.657899999999998</c:v>
                </c:pt>
                <c:pt idx="686">
                  <c:v>35.6922</c:v>
                </c:pt>
                <c:pt idx="687">
                  <c:v>35.726500000000001</c:v>
                </c:pt>
                <c:pt idx="688">
                  <c:v>35.760800000000003</c:v>
                </c:pt>
                <c:pt idx="689">
                  <c:v>35.795099999999998</c:v>
                </c:pt>
                <c:pt idx="690">
                  <c:v>35.8294</c:v>
                </c:pt>
                <c:pt idx="691">
                  <c:v>35.863700000000001</c:v>
                </c:pt>
                <c:pt idx="692">
                  <c:v>35.898000000000003</c:v>
                </c:pt>
                <c:pt idx="693">
                  <c:v>35.932299999999998</c:v>
                </c:pt>
                <c:pt idx="694">
                  <c:v>35.9666</c:v>
                </c:pt>
                <c:pt idx="695">
                  <c:v>36.000900000000001</c:v>
                </c:pt>
                <c:pt idx="696">
                  <c:v>36.035200000000003</c:v>
                </c:pt>
                <c:pt idx="697">
                  <c:v>36.069499999999998</c:v>
                </c:pt>
                <c:pt idx="698">
                  <c:v>36.1038</c:v>
                </c:pt>
                <c:pt idx="699">
                  <c:v>36.138100000000001</c:v>
                </c:pt>
                <c:pt idx="700">
                  <c:v>36.172400000000003</c:v>
                </c:pt>
                <c:pt idx="701">
                  <c:v>36.206699999999998</c:v>
                </c:pt>
                <c:pt idx="702">
                  <c:v>36.241</c:v>
                </c:pt>
                <c:pt idx="703">
                  <c:v>36.275300000000001</c:v>
                </c:pt>
                <c:pt idx="704">
                  <c:v>36.309600000000003</c:v>
                </c:pt>
                <c:pt idx="705">
                  <c:v>36.343899999999998</c:v>
                </c:pt>
                <c:pt idx="706">
                  <c:v>36.3782</c:v>
                </c:pt>
                <c:pt idx="707">
                  <c:v>36.412500000000001</c:v>
                </c:pt>
                <c:pt idx="708">
                  <c:v>36.446800000000003</c:v>
                </c:pt>
                <c:pt idx="709">
                  <c:v>36.481099999999998</c:v>
                </c:pt>
                <c:pt idx="710">
                  <c:v>36.5154</c:v>
                </c:pt>
                <c:pt idx="711">
                  <c:v>36.549700000000001</c:v>
                </c:pt>
                <c:pt idx="712">
                  <c:v>36.584000000000003</c:v>
                </c:pt>
                <c:pt idx="713">
                  <c:v>36.618400000000001</c:v>
                </c:pt>
                <c:pt idx="714">
                  <c:v>36.652700000000003</c:v>
                </c:pt>
                <c:pt idx="715">
                  <c:v>36.686999999999998</c:v>
                </c:pt>
                <c:pt idx="716">
                  <c:v>36.721299999999999</c:v>
                </c:pt>
                <c:pt idx="717">
                  <c:v>36.755600000000001</c:v>
                </c:pt>
                <c:pt idx="718">
                  <c:v>36.789900000000003</c:v>
                </c:pt>
                <c:pt idx="719">
                  <c:v>36.824199999999998</c:v>
                </c:pt>
                <c:pt idx="720">
                  <c:v>36.858499999999999</c:v>
                </c:pt>
                <c:pt idx="721">
                  <c:v>36.892800000000001</c:v>
                </c:pt>
                <c:pt idx="722">
                  <c:v>36.927100000000003</c:v>
                </c:pt>
                <c:pt idx="723">
                  <c:v>36.961399999999998</c:v>
                </c:pt>
                <c:pt idx="724">
                  <c:v>36.995699999999999</c:v>
                </c:pt>
                <c:pt idx="725">
                  <c:v>37.03</c:v>
                </c:pt>
                <c:pt idx="726">
                  <c:v>37.064300000000003</c:v>
                </c:pt>
                <c:pt idx="727">
                  <c:v>37.098599999999998</c:v>
                </c:pt>
                <c:pt idx="728">
                  <c:v>37.132899999999999</c:v>
                </c:pt>
                <c:pt idx="729">
                  <c:v>37.167200000000001</c:v>
                </c:pt>
                <c:pt idx="730">
                  <c:v>37.201500000000003</c:v>
                </c:pt>
                <c:pt idx="731">
                  <c:v>37.235799999999998</c:v>
                </c:pt>
                <c:pt idx="732">
                  <c:v>37.270099999999999</c:v>
                </c:pt>
                <c:pt idx="733">
                  <c:v>37.304400000000001</c:v>
                </c:pt>
                <c:pt idx="734">
                  <c:v>37.338700000000003</c:v>
                </c:pt>
                <c:pt idx="735">
                  <c:v>37.372999999999998</c:v>
                </c:pt>
                <c:pt idx="736">
                  <c:v>37.407299999999999</c:v>
                </c:pt>
                <c:pt idx="737">
                  <c:v>37.441600000000001</c:v>
                </c:pt>
                <c:pt idx="738">
                  <c:v>37.475900000000003</c:v>
                </c:pt>
                <c:pt idx="739">
                  <c:v>37.510199999999998</c:v>
                </c:pt>
                <c:pt idx="740">
                  <c:v>37.544499999999999</c:v>
                </c:pt>
                <c:pt idx="741">
                  <c:v>37.578800000000001</c:v>
                </c:pt>
                <c:pt idx="742">
                  <c:v>37.613100000000003</c:v>
                </c:pt>
                <c:pt idx="743">
                  <c:v>37.647399999999998</c:v>
                </c:pt>
                <c:pt idx="744">
                  <c:v>37.681699999999999</c:v>
                </c:pt>
                <c:pt idx="745">
                  <c:v>37.716000000000001</c:v>
                </c:pt>
                <c:pt idx="746">
                  <c:v>37.750300000000003</c:v>
                </c:pt>
                <c:pt idx="747">
                  <c:v>37.784599999999998</c:v>
                </c:pt>
                <c:pt idx="748">
                  <c:v>37.818899999999999</c:v>
                </c:pt>
                <c:pt idx="749">
                  <c:v>37.853200000000001</c:v>
                </c:pt>
                <c:pt idx="750">
                  <c:v>37.887500000000003</c:v>
                </c:pt>
                <c:pt idx="751">
                  <c:v>37.921799999999998</c:v>
                </c:pt>
                <c:pt idx="752">
                  <c:v>37.956099999999999</c:v>
                </c:pt>
                <c:pt idx="753">
                  <c:v>37.990400000000001</c:v>
                </c:pt>
                <c:pt idx="754">
                  <c:v>38.024700000000003</c:v>
                </c:pt>
                <c:pt idx="755">
                  <c:v>38.058999999999997</c:v>
                </c:pt>
                <c:pt idx="756">
                  <c:v>38.093299999999999</c:v>
                </c:pt>
                <c:pt idx="757">
                  <c:v>38.127600000000001</c:v>
                </c:pt>
                <c:pt idx="758">
                  <c:v>38.161900000000003</c:v>
                </c:pt>
                <c:pt idx="759">
                  <c:v>38.196199999999997</c:v>
                </c:pt>
                <c:pt idx="760">
                  <c:v>38.230499999999999</c:v>
                </c:pt>
                <c:pt idx="761">
                  <c:v>38.264800000000001</c:v>
                </c:pt>
                <c:pt idx="762">
                  <c:v>38.299100000000003</c:v>
                </c:pt>
                <c:pt idx="763">
                  <c:v>38.333500000000001</c:v>
                </c:pt>
                <c:pt idx="764">
                  <c:v>38.367800000000003</c:v>
                </c:pt>
                <c:pt idx="765">
                  <c:v>38.402099999999997</c:v>
                </c:pt>
                <c:pt idx="766">
                  <c:v>38.436399999999999</c:v>
                </c:pt>
                <c:pt idx="767">
                  <c:v>38.470700000000001</c:v>
                </c:pt>
                <c:pt idx="768">
                  <c:v>38.505000000000003</c:v>
                </c:pt>
                <c:pt idx="769">
                  <c:v>38.539299999999997</c:v>
                </c:pt>
                <c:pt idx="770">
                  <c:v>38.573599999999999</c:v>
                </c:pt>
                <c:pt idx="771">
                  <c:v>38.607900000000001</c:v>
                </c:pt>
                <c:pt idx="772">
                  <c:v>38.642200000000003</c:v>
                </c:pt>
                <c:pt idx="773">
                  <c:v>38.676499999999997</c:v>
                </c:pt>
                <c:pt idx="774">
                  <c:v>38.710799999999999</c:v>
                </c:pt>
                <c:pt idx="775">
                  <c:v>38.745100000000001</c:v>
                </c:pt>
                <c:pt idx="776">
                  <c:v>38.779400000000003</c:v>
                </c:pt>
                <c:pt idx="777">
                  <c:v>38.813699999999997</c:v>
                </c:pt>
                <c:pt idx="778">
                  <c:v>38.847999999999999</c:v>
                </c:pt>
                <c:pt idx="779">
                  <c:v>38.882300000000001</c:v>
                </c:pt>
                <c:pt idx="780">
                  <c:v>38.916600000000003</c:v>
                </c:pt>
                <c:pt idx="781">
                  <c:v>38.950899999999997</c:v>
                </c:pt>
                <c:pt idx="782">
                  <c:v>38.985199999999999</c:v>
                </c:pt>
                <c:pt idx="783">
                  <c:v>39.019500000000001</c:v>
                </c:pt>
                <c:pt idx="784">
                  <c:v>39.053800000000003</c:v>
                </c:pt>
                <c:pt idx="785">
                  <c:v>39.088099999999997</c:v>
                </c:pt>
                <c:pt idx="786">
                  <c:v>39.122399999999999</c:v>
                </c:pt>
                <c:pt idx="787">
                  <c:v>39.156700000000001</c:v>
                </c:pt>
                <c:pt idx="788">
                  <c:v>39.191000000000003</c:v>
                </c:pt>
                <c:pt idx="789">
                  <c:v>39.225299999999997</c:v>
                </c:pt>
                <c:pt idx="790">
                  <c:v>39.259599999999999</c:v>
                </c:pt>
                <c:pt idx="791">
                  <c:v>39.293900000000001</c:v>
                </c:pt>
                <c:pt idx="792">
                  <c:v>39.328200000000002</c:v>
                </c:pt>
                <c:pt idx="793">
                  <c:v>39.362499999999997</c:v>
                </c:pt>
                <c:pt idx="794">
                  <c:v>39.396799999999999</c:v>
                </c:pt>
                <c:pt idx="795">
                  <c:v>39.431100000000001</c:v>
                </c:pt>
                <c:pt idx="796">
                  <c:v>39.465400000000002</c:v>
                </c:pt>
                <c:pt idx="797">
                  <c:v>39.499699999999997</c:v>
                </c:pt>
                <c:pt idx="798">
                  <c:v>39.533999999999999</c:v>
                </c:pt>
                <c:pt idx="799">
                  <c:v>39.568300000000001</c:v>
                </c:pt>
                <c:pt idx="800">
                  <c:v>39.602600000000002</c:v>
                </c:pt>
                <c:pt idx="801">
                  <c:v>39.636899999999997</c:v>
                </c:pt>
                <c:pt idx="802">
                  <c:v>39.671199999999999</c:v>
                </c:pt>
                <c:pt idx="803">
                  <c:v>39.705500000000001</c:v>
                </c:pt>
                <c:pt idx="804">
                  <c:v>39.739800000000002</c:v>
                </c:pt>
                <c:pt idx="805">
                  <c:v>39.774099999999997</c:v>
                </c:pt>
                <c:pt idx="806">
                  <c:v>39.808399999999999</c:v>
                </c:pt>
                <c:pt idx="807">
                  <c:v>39.842700000000001</c:v>
                </c:pt>
                <c:pt idx="808">
                  <c:v>39.877000000000002</c:v>
                </c:pt>
                <c:pt idx="809">
                  <c:v>39.911299999999997</c:v>
                </c:pt>
                <c:pt idx="810">
                  <c:v>39.945599999999999</c:v>
                </c:pt>
                <c:pt idx="811">
                  <c:v>39.979900000000001</c:v>
                </c:pt>
                <c:pt idx="812">
                  <c:v>40.014299999999999</c:v>
                </c:pt>
                <c:pt idx="813">
                  <c:v>40.0486</c:v>
                </c:pt>
                <c:pt idx="814">
                  <c:v>40.082900000000002</c:v>
                </c:pt>
                <c:pt idx="815">
                  <c:v>40.117199999999997</c:v>
                </c:pt>
                <c:pt idx="816">
                  <c:v>40.151499999999999</c:v>
                </c:pt>
                <c:pt idx="817">
                  <c:v>40.1858</c:v>
                </c:pt>
                <c:pt idx="818">
                  <c:v>40.220100000000002</c:v>
                </c:pt>
                <c:pt idx="819">
                  <c:v>40.254399999999997</c:v>
                </c:pt>
                <c:pt idx="820">
                  <c:v>40.288699999999999</c:v>
                </c:pt>
                <c:pt idx="821">
                  <c:v>40.323</c:v>
                </c:pt>
                <c:pt idx="822">
                  <c:v>40.357300000000002</c:v>
                </c:pt>
                <c:pt idx="823">
                  <c:v>40.391599999999997</c:v>
                </c:pt>
                <c:pt idx="824">
                  <c:v>40.425899999999999</c:v>
                </c:pt>
                <c:pt idx="825">
                  <c:v>40.4602</c:v>
                </c:pt>
                <c:pt idx="826">
                  <c:v>40.494500000000002</c:v>
                </c:pt>
                <c:pt idx="827">
                  <c:v>40.528799999999997</c:v>
                </c:pt>
                <c:pt idx="828">
                  <c:v>40.563099999999999</c:v>
                </c:pt>
                <c:pt idx="829">
                  <c:v>40.5974</c:v>
                </c:pt>
                <c:pt idx="830">
                  <c:v>40.631700000000002</c:v>
                </c:pt>
                <c:pt idx="831">
                  <c:v>40.665999999999997</c:v>
                </c:pt>
                <c:pt idx="832">
                  <c:v>40.700299999999999</c:v>
                </c:pt>
                <c:pt idx="833">
                  <c:v>40.7346</c:v>
                </c:pt>
                <c:pt idx="834">
                  <c:v>40.768900000000002</c:v>
                </c:pt>
                <c:pt idx="835">
                  <c:v>40.803199999999997</c:v>
                </c:pt>
                <c:pt idx="836">
                  <c:v>40.837499999999999</c:v>
                </c:pt>
                <c:pt idx="837">
                  <c:v>40.8718</c:v>
                </c:pt>
                <c:pt idx="838">
                  <c:v>40.906100000000002</c:v>
                </c:pt>
                <c:pt idx="839">
                  <c:v>40.940399999999997</c:v>
                </c:pt>
                <c:pt idx="840">
                  <c:v>40.974699999999999</c:v>
                </c:pt>
                <c:pt idx="841">
                  <c:v>41.009</c:v>
                </c:pt>
                <c:pt idx="842">
                  <c:v>41.043300000000002</c:v>
                </c:pt>
                <c:pt idx="843">
                  <c:v>41.077599999999997</c:v>
                </c:pt>
                <c:pt idx="844">
                  <c:v>41.111899999999999</c:v>
                </c:pt>
                <c:pt idx="845">
                  <c:v>41.1462</c:v>
                </c:pt>
                <c:pt idx="846">
                  <c:v>41.180500000000002</c:v>
                </c:pt>
                <c:pt idx="847">
                  <c:v>41.214799999999997</c:v>
                </c:pt>
                <c:pt idx="848">
                  <c:v>41.249099999999999</c:v>
                </c:pt>
                <c:pt idx="849">
                  <c:v>41.2834</c:v>
                </c:pt>
                <c:pt idx="850">
                  <c:v>41.317700000000002</c:v>
                </c:pt>
                <c:pt idx="851">
                  <c:v>41.351999999999997</c:v>
                </c:pt>
                <c:pt idx="852">
                  <c:v>41.386299999999999</c:v>
                </c:pt>
                <c:pt idx="853">
                  <c:v>41.4206</c:v>
                </c:pt>
                <c:pt idx="854">
                  <c:v>41.454900000000002</c:v>
                </c:pt>
                <c:pt idx="855">
                  <c:v>41.489199999999997</c:v>
                </c:pt>
                <c:pt idx="856">
                  <c:v>41.523499999999999</c:v>
                </c:pt>
                <c:pt idx="857">
                  <c:v>41.5578</c:v>
                </c:pt>
                <c:pt idx="858">
                  <c:v>41.592100000000002</c:v>
                </c:pt>
                <c:pt idx="859">
                  <c:v>41.626399999999997</c:v>
                </c:pt>
                <c:pt idx="860">
                  <c:v>41.660699999999999</c:v>
                </c:pt>
                <c:pt idx="861">
                  <c:v>41.695</c:v>
                </c:pt>
                <c:pt idx="862">
                  <c:v>41.729300000000002</c:v>
                </c:pt>
                <c:pt idx="863">
                  <c:v>41.7637</c:v>
                </c:pt>
                <c:pt idx="864">
                  <c:v>41.798000000000002</c:v>
                </c:pt>
                <c:pt idx="865">
                  <c:v>41.832299999999996</c:v>
                </c:pt>
                <c:pt idx="866">
                  <c:v>41.866599999999998</c:v>
                </c:pt>
                <c:pt idx="867">
                  <c:v>41.9009</c:v>
                </c:pt>
                <c:pt idx="868">
                  <c:v>41.935200000000002</c:v>
                </c:pt>
                <c:pt idx="869">
                  <c:v>41.969499999999996</c:v>
                </c:pt>
                <c:pt idx="870">
                  <c:v>42.003799999999998</c:v>
                </c:pt>
                <c:pt idx="871">
                  <c:v>42.0381</c:v>
                </c:pt>
                <c:pt idx="872">
                  <c:v>42.072400000000002</c:v>
                </c:pt>
                <c:pt idx="873">
                  <c:v>42.106699999999996</c:v>
                </c:pt>
                <c:pt idx="874">
                  <c:v>42.140999999999998</c:v>
                </c:pt>
                <c:pt idx="875">
                  <c:v>42.1753</c:v>
                </c:pt>
                <c:pt idx="876">
                  <c:v>42.209600000000002</c:v>
                </c:pt>
                <c:pt idx="877">
                  <c:v>42.243899999999996</c:v>
                </c:pt>
                <c:pt idx="878">
                  <c:v>42.278199999999998</c:v>
                </c:pt>
                <c:pt idx="879">
                  <c:v>42.3125</c:v>
                </c:pt>
                <c:pt idx="880">
                  <c:v>42.346800000000002</c:v>
                </c:pt>
                <c:pt idx="881">
                  <c:v>42.381100000000004</c:v>
                </c:pt>
                <c:pt idx="882">
                  <c:v>42.415399999999998</c:v>
                </c:pt>
                <c:pt idx="883">
                  <c:v>42.4497</c:v>
                </c:pt>
                <c:pt idx="884">
                  <c:v>42.484000000000002</c:v>
                </c:pt>
                <c:pt idx="885">
                  <c:v>42.518300000000004</c:v>
                </c:pt>
                <c:pt idx="886">
                  <c:v>42.552599999999998</c:v>
                </c:pt>
                <c:pt idx="887">
                  <c:v>42.5869</c:v>
                </c:pt>
                <c:pt idx="888">
                  <c:v>42.621200000000002</c:v>
                </c:pt>
                <c:pt idx="889">
                  <c:v>42.655500000000004</c:v>
                </c:pt>
                <c:pt idx="890">
                  <c:v>42.689799999999998</c:v>
                </c:pt>
                <c:pt idx="891">
                  <c:v>42.7241</c:v>
                </c:pt>
                <c:pt idx="892">
                  <c:v>42.758400000000002</c:v>
                </c:pt>
                <c:pt idx="893">
                  <c:v>42.792700000000004</c:v>
                </c:pt>
                <c:pt idx="894">
                  <c:v>42.826999999999998</c:v>
                </c:pt>
                <c:pt idx="895">
                  <c:v>42.8613</c:v>
                </c:pt>
                <c:pt idx="896">
                  <c:v>42.895600000000002</c:v>
                </c:pt>
                <c:pt idx="897">
                  <c:v>42.929900000000004</c:v>
                </c:pt>
                <c:pt idx="898">
                  <c:v>42.964199999999998</c:v>
                </c:pt>
                <c:pt idx="899">
                  <c:v>42.9985</c:v>
                </c:pt>
                <c:pt idx="900">
                  <c:v>43.032800000000002</c:v>
                </c:pt>
                <c:pt idx="901">
                  <c:v>43.067100000000003</c:v>
                </c:pt>
                <c:pt idx="902">
                  <c:v>43.101399999999998</c:v>
                </c:pt>
                <c:pt idx="903">
                  <c:v>43.1357</c:v>
                </c:pt>
                <c:pt idx="904">
                  <c:v>43.17</c:v>
                </c:pt>
                <c:pt idx="905">
                  <c:v>43.204300000000003</c:v>
                </c:pt>
                <c:pt idx="906">
                  <c:v>43.238599999999998</c:v>
                </c:pt>
                <c:pt idx="907">
                  <c:v>43.2729</c:v>
                </c:pt>
                <c:pt idx="908">
                  <c:v>43.307200000000002</c:v>
                </c:pt>
                <c:pt idx="909">
                  <c:v>43.341500000000003</c:v>
                </c:pt>
                <c:pt idx="910">
                  <c:v>43.375799999999998</c:v>
                </c:pt>
                <c:pt idx="911">
                  <c:v>43.4101</c:v>
                </c:pt>
                <c:pt idx="912">
                  <c:v>43.444499999999998</c:v>
                </c:pt>
                <c:pt idx="913">
                  <c:v>43.4788</c:v>
                </c:pt>
                <c:pt idx="914">
                  <c:v>43.513100000000001</c:v>
                </c:pt>
                <c:pt idx="915">
                  <c:v>43.547400000000003</c:v>
                </c:pt>
                <c:pt idx="916">
                  <c:v>43.581699999999998</c:v>
                </c:pt>
                <c:pt idx="917">
                  <c:v>43.616</c:v>
                </c:pt>
                <c:pt idx="918">
                  <c:v>43.650300000000001</c:v>
                </c:pt>
                <c:pt idx="919">
                  <c:v>43.684600000000003</c:v>
                </c:pt>
                <c:pt idx="920">
                  <c:v>43.718899999999998</c:v>
                </c:pt>
                <c:pt idx="921">
                  <c:v>43.7532</c:v>
                </c:pt>
                <c:pt idx="922">
                  <c:v>43.787500000000001</c:v>
                </c:pt>
                <c:pt idx="923">
                  <c:v>43.821800000000003</c:v>
                </c:pt>
                <c:pt idx="924">
                  <c:v>43.856099999999998</c:v>
                </c:pt>
                <c:pt idx="925">
                  <c:v>43.8904</c:v>
                </c:pt>
                <c:pt idx="926">
                  <c:v>43.924700000000001</c:v>
                </c:pt>
                <c:pt idx="927">
                  <c:v>43.959000000000003</c:v>
                </c:pt>
                <c:pt idx="928">
                  <c:v>43.993299999999998</c:v>
                </c:pt>
                <c:pt idx="929">
                  <c:v>44.0276</c:v>
                </c:pt>
                <c:pt idx="930">
                  <c:v>44.061900000000001</c:v>
                </c:pt>
                <c:pt idx="931">
                  <c:v>44.096200000000003</c:v>
                </c:pt>
                <c:pt idx="932">
                  <c:v>44.130499999999998</c:v>
                </c:pt>
                <c:pt idx="933">
                  <c:v>44.1648</c:v>
                </c:pt>
                <c:pt idx="934">
                  <c:v>44.199100000000001</c:v>
                </c:pt>
                <c:pt idx="935">
                  <c:v>44.233400000000003</c:v>
                </c:pt>
                <c:pt idx="936">
                  <c:v>44.267699999999998</c:v>
                </c:pt>
                <c:pt idx="937">
                  <c:v>44.302</c:v>
                </c:pt>
                <c:pt idx="938">
                  <c:v>44.336300000000001</c:v>
                </c:pt>
                <c:pt idx="939">
                  <c:v>44.370600000000003</c:v>
                </c:pt>
                <c:pt idx="940">
                  <c:v>44.404899999999998</c:v>
                </c:pt>
                <c:pt idx="941">
                  <c:v>44.4392</c:v>
                </c:pt>
                <c:pt idx="942">
                  <c:v>44.473500000000001</c:v>
                </c:pt>
                <c:pt idx="943">
                  <c:v>44.507800000000003</c:v>
                </c:pt>
                <c:pt idx="944">
                  <c:v>44.542099999999998</c:v>
                </c:pt>
                <c:pt idx="945">
                  <c:v>44.5764</c:v>
                </c:pt>
                <c:pt idx="946">
                  <c:v>44.610700000000001</c:v>
                </c:pt>
                <c:pt idx="947">
                  <c:v>44.645000000000003</c:v>
                </c:pt>
                <c:pt idx="948">
                  <c:v>44.679299999999998</c:v>
                </c:pt>
                <c:pt idx="949">
                  <c:v>44.7136</c:v>
                </c:pt>
                <c:pt idx="950">
                  <c:v>44.747900000000001</c:v>
                </c:pt>
                <c:pt idx="951">
                  <c:v>44.782200000000003</c:v>
                </c:pt>
                <c:pt idx="952">
                  <c:v>44.816499999999998</c:v>
                </c:pt>
                <c:pt idx="953">
                  <c:v>44.8508</c:v>
                </c:pt>
                <c:pt idx="954">
                  <c:v>44.885100000000001</c:v>
                </c:pt>
                <c:pt idx="955">
                  <c:v>44.919400000000003</c:v>
                </c:pt>
                <c:pt idx="956">
                  <c:v>44.953699999999998</c:v>
                </c:pt>
                <c:pt idx="957">
                  <c:v>44.988</c:v>
                </c:pt>
                <c:pt idx="958">
                  <c:v>45.022300000000001</c:v>
                </c:pt>
                <c:pt idx="959">
                  <c:v>45.056600000000003</c:v>
                </c:pt>
                <c:pt idx="960">
                  <c:v>45.090899999999998</c:v>
                </c:pt>
                <c:pt idx="961">
                  <c:v>45.1252</c:v>
                </c:pt>
                <c:pt idx="962">
                  <c:v>45.159500000000001</c:v>
                </c:pt>
                <c:pt idx="963">
                  <c:v>45.193899999999999</c:v>
                </c:pt>
                <c:pt idx="964">
                  <c:v>45.228200000000001</c:v>
                </c:pt>
                <c:pt idx="965">
                  <c:v>45.262500000000003</c:v>
                </c:pt>
                <c:pt idx="966">
                  <c:v>45.296799999999998</c:v>
                </c:pt>
                <c:pt idx="967">
                  <c:v>45.331099999999999</c:v>
                </c:pt>
                <c:pt idx="968">
                  <c:v>45.365400000000001</c:v>
                </c:pt>
                <c:pt idx="969">
                  <c:v>45.399700000000003</c:v>
                </c:pt>
                <c:pt idx="970">
                  <c:v>45.433999999999997</c:v>
                </c:pt>
                <c:pt idx="971">
                  <c:v>45.468299999999999</c:v>
                </c:pt>
                <c:pt idx="972">
                  <c:v>45.502600000000001</c:v>
                </c:pt>
                <c:pt idx="973">
                  <c:v>45.536900000000003</c:v>
                </c:pt>
                <c:pt idx="974">
                  <c:v>45.571199999999997</c:v>
                </c:pt>
                <c:pt idx="975">
                  <c:v>45.605499999999999</c:v>
                </c:pt>
                <c:pt idx="976">
                  <c:v>45.639800000000001</c:v>
                </c:pt>
                <c:pt idx="977">
                  <c:v>45.674100000000003</c:v>
                </c:pt>
                <c:pt idx="978">
                  <c:v>45.708399999999997</c:v>
                </c:pt>
                <c:pt idx="979">
                  <c:v>45.742699999999999</c:v>
                </c:pt>
                <c:pt idx="980">
                  <c:v>45.777000000000001</c:v>
                </c:pt>
                <c:pt idx="981">
                  <c:v>45.811300000000003</c:v>
                </c:pt>
                <c:pt idx="982">
                  <c:v>45.845599999999997</c:v>
                </c:pt>
                <c:pt idx="983">
                  <c:v>45.879899999999999</c:v>
                </c:pt>
                <c:pt idx="984">
                  <c:v>45.914200000000001</c:v>
                </c:pt>
                <c:pt idx="985">
                  <c:v>45.948500000000003</c:v>
                </c:pt>
                <c:pt idx="986">
                  <c:v>45.982799999999997</c:v>
                </c:pt>
                <c:pt idx="987">
                  <c:v>46.017099999999999</c:v>
                </c:pt>
                <c:pt idx="988">
                  <c:v>46.051400000000001</c:v>
                </c:pt>
                <c:pt idx="989">
                  <c:v>46.085700000000003</c:v>
                </c:pt>
                <c:pt idx="990">
                  <c:v>46.12</c:v>
                </c:pt>
                <c:pt idx="991">
                  <c:v>46.154299999999999</c:v>
                </c:pt>
                <c:pt idx="992">
                  <c:v>46.188600000000001</c:v>
                </c:pt>
                <c:pt idx="993">
                  <c:v>46.222900000000003</c:v>
                </c:pt>
                <c:pt idx="994">
                  <c:v>46.257199999999997</c:v>
                </c:pt>
                <c:pt idx="995">
                  <c:v>46.291499999999999</c:v>
                </c:pt>
                <c:pt idx="996">
                  <c:v>46.325800000000001</c:v>
                </c:pt>
                <c:pt idx="997">
                  <c:v>46.360100000000003</c:v>
                </c:pt>
                <c:pt idx="998">
                  <c:v>46.394399999999997</c:v>
                </c:pt>
                <c:pt idx="999">
                  <c:v>46.428699999999999</c:v>
                </c:pt>
                <c:pt idx="1000">
                  <c:v>46.463000000000001</c:v>
                </c:pt>
                <c:pt idx="1001">
                  <c:v>46.497300000000003</c:v>
                </c:pt>
                <c:pt idx="1002">
                  <c:v>46.531599999999997</c:v>
                </c:pt>
                <c:pt idx="1003">
                  <c:v>46.565899999999999</c:v>
                </c:pt>
                <c:pt idx="1004">
                  <c:v>46.600200000000001</c:v>
                </c:pt>
                <c:pt idx="1005">
                  <c:v>46.634500000000003</c:v>
                </c:pt>
                <c:pt idx="1006">
                  <c:v>46.668799999999997</c:v>
                </c:pt>
                <c:pt idx="1007">
                  <c:v>46.703099999999999</c:v>
                </c:pt>
                <c:pt idx="1008">
                  <c:v>46.737400000000001</c:v>
                </c:pt>
                <c:pt idx="1009">
                  <c:v>46.771700000000003</c:v>
                </c:pt>
                <c:pt idx="1010">
                  <c:v>46.805999999999997</c:v>
                </c:pt>
                <c:pt idx="1011">
                  <c:v>46.840299999999999</c:v>
                </c:pt>
                <c:pt idx="1012">
                  <c:v>46.874600000000001</c:v>
                </c:pt>
                <c:pt idx="1013">
                  <c:v>46.908999999999999</c:v>
                </c:pt>
                <c:pt idx="1014">
                  <c:v>46.943300000000001</c:v>
                </c:pt>
                <c:pt idx="1015">
                  <c:v>46.977600000000002</c:v>
                </c:pt>
                <c:pt idx="1016">
                  <c:v>47.011899999999997</c:v>
                </c:pt>
                <c:pt idx="1017">
                  <c:v>47.046199999999999</c:v>
                </c:pt>
                <c:pt idx="1018">
                  <c:v>47.080500000000001</c:v>
                </c:pt>
                <c:pt idx="1019">
                  <c:v>47.114800000000002</c:v>
                </c:pt>
                <c:pt idx="1020">
                  <c:v>47.149099999999997</c:v>
                </c:pt>
                <c:pt idx="1021">
                  <c:v>47.183399999999999</c:v>
                </c:pt>
                <c:pt idx="1022">
                  <c:v>47.217700000000001</c:v>
                </c:pt>
                <c:pt idx="1023">
                  <c:v>47.252000000000002</c:v>
                </c:pt>
                <c:pt idx="1024">
                  <c:v>47.286299999999997</c:v>
                </c:pt>
                <c:pt idx="1025">
                  <c:v>47.320599999999999</c:v>
                </c:pt>
                <c:pt idx="1026">
                  <c:v>47.354900000000001</c:v>
                </c:pt>
                <c:pt idx="1027">
                  <c:v>47.389200000000002</c:v>
                </c:pt>
                <c:pt idx="1028">
                  <c:v>47.423499999999997</c:v>
                </c:pt>
                <c:pt idx="1029">
                  <c:v>47.457799999999999</c:v>
                </c:pt>
                <c:pt idx="1030">
                  <c:v>47.492100000000001</c:v>
                </c:pt>
                <c:pt idx="1031">
                  <c:v>47.526400000000002</c:v>
                </c:pt>
                <c:pt idx="1032">
                  <c:v>47.560699999999997</c:v>
                </c:pt>
                <c:pt idx="1033">
                  <c:v>47.594999999999999</c:v>
                </c:pt>
                <c:pt idx="1034">
                  <c:v>47.629300000000001</c:v>
                </c:pt>
                <c:pt idx="1035">
                  <c:v>47.663600000000002</c:v>
                </c:pt>
                <c:pt idx="1036">
                  <c:v>47.697899999999997</c:v>
                </c:pt>
                <c:pt idx="1037">
                  <c:v>47.732199999999999</c:v>
                </c:pt>
                <c:pt idx="1038">
                  <c:v>47.766500000000001</c:v>
                </c:pt>
                <c:pt idx="1039">
                  <c:v>47.800800000000002</c:v>
                </c:pt>
                <c:pt idx="1040">
                  <c:v>47.835099999999997</c:v>
                </c:pt>
                <c:pt idx="1041">
                  <c:v>47.869399999999999</c:v>
                </c:pt>
                <c:pt idx="1042">
                  <c:v>47.903700000000001</c:v>
                </c:pt>
                <c:pt idx="1043">
                  <c:v>47.938000000000002</c:v>
                </c:pt>
                <c:pt idx="1044">
                  <c:v>47.972299999999997</c:v>
                </c:pt>
                <c:pt idx="1045">
                  <c:v>48.006599999999999</c:v>
                </c:pt>
                <c:pt idx="1046">
                  <c:v>48.040900000000001</c:v>
                </c:pt>
                <c:pt idx="1047">
                  <c:v>48.075200000000002</c:v>
                </c:pt>
                <c:pt idx="1048">
                  <c:v>48.109499999999997</c:v>
                </c:pt>
                <c:pt idx="1049">
                  <c:v>48.143799999999999</c:v>
                </c:pt>
                <c:pt idx="1050">
                  <c:v>48.178100000000001</c:v>
                </c:pt>
                <c:pt idx="1051">
                  <c:v>48.212400000000002</c:v>
                </c:pt>
                <c:pt idx="1052">
                  <c:v>48.246699999999997</c:v>
                </c:pt>
                <c:pt idx="1053">
                  <c:v>48.280999999999999</c:v>
                </c:pt>
                <c:pt idx="1054">
                  <c:v>48.315300000000001</c:v>
                </c:pt>
                <c:pt idx="1055">
                  <c:v>48.349600000000002</c:v>
                </c:pt>
                <c:pt idx="1056">
                  <c:v>48.383899999999997</c:v>
                </c:pt>
                <c:pt idx="1057">
                  <c:v>48.418199999999999</c:v>
                </c:pt>
                <c:pt idx="1058">
                  <c:v>48.452500000000001</c:v>
                </c:pt>
                <c:pt idx="1059">
                  <c:v>48.486800000000002</c:v>
                </c:pt>
                <c:pt idx="1060">
                  <c:v>48.521099999999997</c:v>
                </c:pt>
                <c:pt idx="1061">
                  <c:v>48.555399999999999</c:v>
                </c:pt>
                <c:pt idx="1062">
                  <c:v>48.589799999999997</c:v>
                </c:pt>
                <c:pt idx="1063">
                  <c:v>48.624099999999999</c:v>
                </c:pt>
                <c:pt idx="1064">
                  <c:v>48.6584</c:v>
                </c:pt>
                <c:pt idx="1065">
                  <c:v>48.692700000000002</c:v>
                </c:pt>
                <c:pt idx="1066">
                  <c:v>48.726999999999997</c:v>
                </c:pt>
                <c:pt idx="1067">
                  <c:v>48.761299999999999</c:v>
                </c:pt>
                <c:pt idx="1068">
                  <c:v>48.7956</c:v>
                </c:pt>
                <c:pt idx="1069">
                  <c:v>48.829900000000002</c:v>
                </c:pt>
                <c:pt idx="1070">
                  <c:v>48.864199999999997</c:v>
                </c:pt>
                <c:pt idx="1071">
                  <c:v>48.898499999999999</c:v>
                </c:pt>
                <c:pt idx="1072">
                  <c:v>48.9328</c:v>
                </c:pt>
                <c:pt idx="1073">
                  <c:v>48.967100000000002</c:v>
                </c:pt>
                <c:pt idx="1074">
                  <c:v>49.001399999999997</c:v>
                </c:pt>
                <c:pt idx="1075">
                  <c:v>49.035699999999999</c:v>
                </c:pt>
                <c:pt idx="1076">
                  <c:v>49.07</c:v>
                </c:pt>
                <c:pt idx="1077">
                  <c:v>49.104300000000002</c:v>
                </c:pt>
                <c:pt idx="1078">
                  <c:v>49.138599999999997</c:v>
                </c:pt>
                <c:pt idx="1079">
                  <c:v>49.172899999999998</c:v>
                </c:pt>
                <c:pt idx="1080">
                  <c:v>49.2072</c:v>
                </c:pt>
                <c:pt idx="1081">
                  <c:v>49.241500000000002</c:v>
                </c:pt>
                <c:pt idx="1082">
                  <c:v>49.275799999999997</c:v>
                </c:pt>
                <c:pt idx="1083">
                  <c:v>49.310099999999998</c:v>
                </c:pt>
                <c:pt idx="1084">
                  <c:v>49.3444</c:v>
                </c:pt>
                <c:pt idx="1085">
                  <c:v>49.378700000000002</c:v>
                </c:pt>
                <c:pt idx="1086">
                  <c:v>49.412999999999997</c:v>
                </c:pt>
                <c:pt idx="1087">
                  <c:v>49.447299999999998</c:v>
                </c:pt>
                <c:pt idx="1088">
                  <c:v>49.4816</c:v>
                </c:pt>
                <c:pt idx="1089">
                  <c:v>49.515900000000002</c:v>
                </c:pt>
                <c:pt idx="1090">
                  <c:v>49.550199999999997</c:v>
                </c:pt>
                <c:pt idx="1091">
                  <c:v>49.584499999999998</c:v>
                </c:pt>
                <c:pt idx="1092">
                  <c:v>49.6188</c:v>
                </c:pt>
                <c:pt idx="1093">
                  <c:v>49.653100000000002</c:v>
                </c:pt>
                <c:pt idx="1094">
                  <c:v>49.687399999999997</c:v>
                </c:pt>
                <c:pt idx="1095">
                  <c:v>49.721699999999998</c:v>
                </c:pt>
                <c:pt idx="1096">
                  <c:v>49.756</c:v>
                </c:pt>
                <c:pt idx="1097">
                  <c:v>49.790300000000002</c:v>
                </c:pt>
                <c:pt idx="1098">
                  <c:v>49.824599999999997</c:v>
                </c:pt>
                <c:pt idx="1099">
                  <c:v>49.858899999999998</c:v>
                </c:pt>
                <c:pt idx="1100">
                  <c:v>49.8932</c:v>
                </c:pt>
                <c:pt idx="1101">
                  <c:v>49.927500000000002</c:v>
                </c:pt>
                <c:pt idx="1102">
                  <c:v>49.961799999999997</c:v>
                </c:pt>
                <c:pt idx="1103">
                  <c:v>49.996099999999998</c:v>
                </c:pt>
                <c:pt idx="1104">
                  <c:v>50.0304</c:v>
                </c:pt>
                <c:pt idx="1105">
                  <c:v>50.064700000000002</c:v>
                </c:pt>
                <c:pt idx="1106">
                  <c:v>50.098999999999997</c:v>
                </c:pt>
                <c:pt idx="1107">
                  <c:v>50.133299999999998</c:v>
                </c:pt>
                <c:pt idx="1108">
                  <c:v>50.1676</c:v>
                </c:pt>
                <c:pt idx="1109">
                  <c:v>50.201900000000002</c:v>
                </c:pt>
                <c:pt idx="1110">
                  <c:v>50.236199999999997</c:v>
                </c:pt>
                <c:pt idx="1111">
                  <c:v>50.270499999999998</c:v>
                </c:pt>
                <c:pt idx="1112">
                  <c:v>50.304900000000004</c:v>
                </c:pt>
                <c:pt idx="1113">
                  <c:v>50.339199999999998</c:v>
                </c:pt>
                <c:pt idx="1114">
                  <c:v>50.3735</c:v>
                </c:pt>
                <c:pt idx="1115">
                  <c:v>50.407800000000002</c:v>
                </c:pt>
                <c:pt idx="1116">
                  <c:v>50.442100000000003</c:v>
                </c:pt>
                <c:pt idx="1117">
                  <c:v>50.476399999999998</c:v>
                </c:pt>
                <c:pt idx="1118">
                  <c:v>50.5107</c:v>
                </c:pt>
                <c:pt idx="1119">
                  <c:v>50.545000000000002</c:v>
                </c:pt>
                <c:pt idx="1120">
                  <c:v>50.579300000000003</c:v>
                </c:pt>
                <c:pt idx="1121">
                  <c:v>50.613599999999998</c:v>
                </c:pt>
                <c:pt idx="1122">
                  <c:v>50.6479</c:v>
                </c:pt>
                <c:pt idx="1123">
                  <c:v>50.682200000000002</c:v>
                </c:pt>
                <c:pt idx="1124">
                  <c:v>50.716500000000003</c:v>
                </c:pt>
                <c:pt idx="1125">
                  <c:v>50.750799999999998</c:v>
                </c:pt>
                <c:pt idx="1126">
                  <c:v>50.7851</c:v>
                </c:pt>
                <c:pt idx="1127">
                  <c:v>50.819400000000002</c:v>
                </c:pt>
                <c:pt idx="1128">
                  <c:v>50.853700000000003</c:v>
                </c:pt>
                <c:pt idx="1129">
                  <c:v>50.887999999999998</c:v>
                </c:pt>
                <c:pt idx="1130">
                  <c:v>50.9223</c:v>
                </c:pt>
                <c:pt idx="1131">
                  <c:v>50.956600000000002</c:v>
                </c:pt>
                <c:pt idx="1132">
                  <c:v>50.990900000000003</c:v>
                </c:pt>
                <c:pt idx="1133">
                  <c:v>51.025199999999998</c:v>
                </c:pt>
                <c:pt idx="1134">
                  <c:v>51.0595</c:v>
                </c:pt>
                <c:pt idx="1135">
                  <c:v>51.093800000000002</c:v>
                </c:pt>
                <c:pt idx="1136">
                  <c:v>51.128100000000003</c:v>
                </c:pt>
                <c:pt idx="1137">
                  <c:v>51.162399999999998</c:v>
                </c:pt>
                <c:pt idx="1138">
                  <c:v>51.1967</c:v>
                </c:pt>
                <c:pt idx="1139">
                  <c:v>51.231000000000002</c:v>
                </c:pt>
                <c:pt idx="1140">
                  <c:v>51.265300000000003</c:v>
                </c:pt>
                <c:pt idx="1141">
                  <c:v>51.299599999999998</c:v>
                </c:pt>
                <c:pt idx="1142">
                  <c:v>51.3339</c:v>
                </c:pt>
                <c:pt idx="1143">
                  <c:v>51.368200000000002</c:v>
                </c:pt>
                <c:pt idx="1144">
                  <c:v>51.402500000000003</c:v>
                </c:pt>
                <c:pt idx="1145">
                  <c:v>51.436799999999998</c:v>
                </c:pt>
                <c:pt idx="1146">
                  <c:v>51.4711</c:v>
                </c:pt>
                <c:pt idx="1147">
                  <c:v>51.505400000000002</c:v>
                </c:pt>
                <c:pt idx="1148">
                  <c:v>51.539700000000003</c:v>
                </c:pt>
                <c:pt idx="1149">
                  <c:v>51.573999999999998</c:v>
                </c:pt>
                <c:pt idx="1150">
                  <c:v>51.6083</c:v>
                </c:pt>
                <c:pt idx="1151">
                  <c:v>51.642600000000002</c:v>
                </c:pt>
                <c:pt idx="1152">
                  <c:v>51.676900000000003</c:v>
                </c:pt>
                <c:pt idx="1153">
                  <c:v>51.711199999999998</c:v>
                </c:pt>
                <c:pt idx="1154">
                  <c:v>51.7455</c:v>
                </c:pt>
                <c:pt idx="1155">
                  <c:v>51.779800000000002</c:v>
                </c:pt>
                <c:pt idx="1156">
                  <c:v>51.814100000000003</c:v>
                </c:pt>
                <c:pt idx="1157">
                  <c:v>51.848399999999998</c:v>
                </c:pt>
                <c:pt idx="1158">
                  <c:v>51.8827</c:v>
                </c:pt>
                <c:pt idx="1159">
                  <c:v>51.917000000000002</c:v>
                </c:pt>
                <c:pt idx="1160">
                  <c:v>51.951300000000003</c:v>
                </c:pt>
                <c:pt idx="1161">
                  <c:v>51.985599999999998</c:v>
                </c:pt>
                <c:pt idx="1162">
                  <c:v>52.02</c:v>
                </c:pt>
                <c:pt idx="1163">
                  <c:v>52.054299999999998</c:v>
                </c:pt>
                <c:pt idx="1164">
                  <c:v>52.0886</c:v>
                </c:pt>
                <c:pt idx="1165">
                  <c:v>52.122900000000001</c:v>
                </c:pt>
                <c:pt idx="1166">
                  <c:v>52.157200000000003</c:v>
                </c:pt>
                <c:pt idx="1167">
                  <c:v>52.191499999999998</c:v>
                </c:pt>
                <c:pt idx="1168">
                  <c:v>52.2258</c:v>
                </c:pt>
                <c:pt idx="1169">
                  <c:v>52.260100000000001</c:v>
                </c:pt>
                <c:pt idx="1170">
                  <c:v>52.294400000000003</c:v>
                </c:pt>
                <c:pt idx="1171">
                  <c:v>52.328699999999998</c:v>
                </c:pt>
                <c:pt idx="1172">
                  <c:v>52.363</c:v>
                </c:pt>
                <c:pt idx="1173">
                  <c:v>52.397300000000001</c:v>
                </c:pt>
                <c:pt idx="1174">
                  <c:v>52.431600000000003</c:v>
                </c:pt>
                <c:pt idx="1175">
                  <c:v>52.465899999999998</c:v>
                </c:pt>
                <c:pt idx="1176">
                  <c:v>52.5002</c:v>
                </c:pt>
                <c:pt idx="1177">
                  <c:v>52.534500000000001</c:v>
                </c:pt>
                <c:pt idx="1178">
                  <c:v>52.568800000000003</c:v>
                </c:pt>
                <c:pt idx="1179">
                  <c:v>52.603099999999998</c:v>
                </c:pt>
                <c:pt idx="1180">
                  <c:v>52.6374</c:v>
                </c:pt>
                <c:pt idx="1181">
                  <c:v>52.671700000000001</c:v>
                </c:pt>
                <c:pt idx="1182">
                  <c:v>52.706000000000003</c:v>
                </c:pt>
                <c:pt idx="1183">
                  <c:v>52.740299999999998</c:v>
                </c:pt>
                <c:pt idx="1184">
                  <c:v>52.7746</c:v>
                </c:pt>
                <c:pt idx="1185">
                  <c:v>52.808900000000001</c:v>
                </c:pt>
                <c:pt idx="1186">
                  <c:v>52.843200000000003</c:v>
                </c:pt>
                <c:pt idx="1187">
                  <c:v>52.877499999999998</c:v>
                </c:pt>
                <c:pt idx="1188">
                  <c:v>52.911799999999999</c:v>
                </c:pt>
                <c:pt idx="1189">
                  <c:v>52.946100000000001</c:v>
                </c:pt>
                <c:pt idx="1190">
                  <c:v>52.980400000000003</c:v>
                </c:pt>
                <c:pt idx="1191">
                  <c:v>53.014699999999998</c:v>
                </c:pt>
                <c:pt idx="1192">
                  <c:v>53.048999999999999</c:v>
                </c:pt>
                <c:pt idx="1193">
                  <c:v>53.083300000000001</c:v>
                </c:pt>
                <c:pt idx="1194">
                  <c:v>53.117600000000003</c:v>
                </c:pt>
                <c:pt idx="1195">
                  <c:v>53.151899999999998</c:v>
                </c:pt>
                <c:pt idx="1196">
                  <c:v>53.186199999999999</c:v>
                </c:pt>
                <c:pt idx="1197">
                  <c:v>53.220500000000001</c:v>
                </c:pt>
                <c:pt idx="1198">
                  <c:v>53.254800000000003</c:v>
                </c:pt>
                <c:pt idx="1199">
                  <c:v>53.289099999999998</c:v>
                </c:pt>
                <c:pt idx="1200">
                  <c:v>53.323399999999999</c:v>
                </c:pt>
                <c:pt idx="1201">
                  <c:v>53.357700000000001</c:v>
                </c:pt>
                <c:pt idx="1202">
                  <c:v>53.392000000000003</c:v>
                </c:pt>
                <c:pt idx="1203">
                  <c:v>53.426299999999998</c:v>
                </c:pt>
                <c:pt idx="1204">
                  <c:v>53.460599999999999</c:v>
                </c:pt>
                <c:pt idx="1205">
                  <c:v>53.494900000000001</c:v>
                </c:pt>
                <c:pt idx="1206">
                  <c:v>53.529200000000003</c:v>
                </c:pt>
                <c:pt idx="1207">
                  <c:v>53.563499999999998</c:v>
                </c:pt>
                <c:pt idx="1208">
                  <c:v>53.597799999999999</c:v>
                </c:pt>
                <c:pt idx="1209">
                  <c:v>53.632100000000001</c:v>
                </c:pt>
                <c:pt idx="1210">
                  <c:v>53.666400000000003</c:v>
                </c:pt>
                <c:pt idx="1211">
                  <c:v>53.700699999999998</c:v>
                </c:pt>
                <c:pt idx="1212">
                  <c:v>53.735100000000003</c:v>
                </c:pt>
                <c:pt idx="1213">
                  <c:v>53.769399999999997</c:v>
                </c:pt>
                <c:pt idx="1214">
                  <c:v>53.803699999999999</c:v>
                </c:pt>
                <c:pt idx="1215">
                  <c:v>53.838000000000001</c:v>
                </c:pt>
                <c:pt idx="1216">
                  <c:v>53.872300000000003</c:v>
                </c:pt>
                <c:pt idx="1217">
                  <c:v>53.906599999999997</c:v>
                </c:pt>
                <c:pt idx="1218">
                  <c:v>53.940899999999999</c:v>
                </c:pt>
                <c:pt idx="1219">
                  <c:v>53.975200000000001</c:v>
                </c:pt>
                <c:pt idx="1220">
                  <c:v>54.009500000000003</c:v>
                </c:pt>
                <c:pt idx="1221">
                  <c:v>54.043799999999997</c:v>
                </c:pt>
                <c:pt idx="1222">
                  <c:v>54.078099999999999</c:v>
                </c:pt>
                <c:pt idx="1223">
                  <c:v>54.112400000000001</c:v>
                </c:pt>
                <c:pt idx="1224">
                  <c:v>54.146700000000003</c:v>
                </c:pt>
                <c:pt idx="1225">
                  <c:v>54.180999999999997</c:v>
                </c:pt>
                <c:pt idx="1226">
                  <c:v>54.215299999999999</c:v>
                </c:pt>
                <c:pt idx="1227">
                  <c:v>54.249600000000001</c:v>
                </c:pt>
                <c:pt idx="1228">
                  <c:v>54.283900000000003</c:v>
                </c:pt>
                <c:pt idx="1229">
                  <c:v>54.318199999999997</c:v>
                </c:pt>
                <c:pt idx="1230">
                  <c:v>54.352499999999999</c:v>
                </c:pt>
                <c:pt idx="1231">
                  <c:v>54.386800000000001</c:v>
                </c:pt>
                <c:pt idx="1232">
                  <c:v>54.421100000000003</c:v>
                </c:pt>
                <c:pt idx="1233">
                  <c:v>54.455399999999997</c:v>
                </c:pt>
                <c:pt idx="1234">
                  <c:v>54.489699999999999</c:v>
                </c:pt>
                <c:pt idx="1235">
                  <c:v>54.524000000000001</c:v>
                </c:pt>
                <c:pt idx="1236">
                  <c:v>54.558300000000003</c:v>
                </c:pt>
                <c:pt idx="1237">
                  <c:v>54.592599999999997</c:v>
                </c:pt>
                <c:pt idx="1238">
                  <c:v>54.626899999999999</c:v>
                </c:pt>
                <c:pt idx="1239">
                  <c:v>54.661200000000001</c:v>
                </c:pt>
                <c:pt idx="1240">
                  <c:v>54.695500000000003</c:v>
                </c:pt>
                <c:pt idx="1241">
                  <c:v>54.729799999999997</c:v>
                </c:pt>
                <c:pt idx="1242">
                  <c:v>54.764099999999999</c:v>
                </c:pt>
                <c:pt idx="1243">
                  <c:v>54.798400000000001</c:v>
                </c:pt>
                <c:pt idx="1244">
                  <c:v>54.832700000000003</c:v>
                </c:pt>
                <c:pt idx="1245">
                  <c:v>54.866999999999997</c:v>
                </c:pt>
                <c:pt idx="1246">
                  <c:v>54.901299999999999</c:v>
                </c:pt>
                <c:pt idx="1247">
                  <c:v>54.935600000000001</c:v>
                </c:pt>
                <c:pt idx="1248">
                  <c:v>54.969900000000003</c:v>
                </c:pt>
                <c:pt idx="1249">
                  <c:v>55.004199999999997</c:v>
                </c:pt>
                <c:pt idx="1250">
                  <c:v>55.038499999999999</c:v>
                </c:pt>
                <c:pt idx="1251">
                  <c:v>55.072800000000001</c:v>
                </c:pt>
                <c:pt idx="1252">
                  <c:v>55.107100000000003</c:v>
                </c:pt>
                <c:pt idx="1253">
                  <c:v>55.141399999999997</c:v>
                </c:pt>
                <c:pt idx="1254">
                  <c:v>55.175699999999999</c:v>
                </c:pt>
                <c:pt idx="1255">
                  <c:v>55.21</c:v>
                </c:pt>
                <c:pt idx="1256">
                  <c:v>55.244300000000003</c:v>
                </c:pt>
                <c:pt idx="1257">
                  <c:v>55.278599999999997</c:v>
                </c:pt>
                <c:pt idx="1258">
                  <c:v>55.312899999999999</c:v>
                </c:pt>
                <c:pt idx="1259">
                  <c:v>55.347200000000001</c:v>
                </c:pt>
                <c:pt idx="1260">
                  <c:v>55.381500000000003</c:v>
                </c:pt>
                <c:pt idx="1261">
                  <c:v>55.415799999999997</c:v>
                </c:pt>
                <c:pt idx="1262">
                  <c:v>55.450200000000002</c:v>
                </c:pt>
                <c:pt idx="1263">
                  <c:v>55.484499999999997</c:v>
                </c:pt>
                <c:pt idx="1264">
                  <c:v>55.518799999999999</c:v>
                </c:pt>
                <c:pt idx="1265">
                  <c:v>55.553100000000001</c:v>
                </c:pt>
                <c:pt idx="1266">
                  <c:v>55.587400000000002</c:v>
                </c:pt>
                <c:pt idx="1267">
                  <c:v>55.621699999999997</c:v>
                </c:pt>
                <c:pt idx="1268">
                  <c:v>55.655999999999999</c:v>
                </c:pt>
                <c:pt idx="1269">
                  <c:v>55.690300000000001</c:v>
                </c:pt>
                <c:pt idx="1270">
                  <c:v>55.724600000000002</c:v>
                </c:pt>
                <c:pt idx="1271">
                  <c:v>55.758899999999997</c:v>
                </c:pt>
                <c:pt idx="1272">
                  <c:v>55.793199999999999</c:v>
                </c:pt>
                <c:pt idx="1273">
                  <c:v>55.827500000000001</c:v>
                </c:pt>
                <c:pt idx="1274">
                  <c:v>55.861800000000002</c:v>
                </c:pt>
                <c:pt idx="1275">
                  <c:v>55.896099999999997</c:v>
                </c:pt>
                <c:pt idx="1276">
                  <c:v>55.930399999999999</c:v>
                </c:pt>
                <c:pt idx="1277">
                  <c:v>55.964700000000001</c:v>
                </c:pt>
                <c:pt idx="1278">
                  <c:v>55.999000000000002</c:v>
                </c:pt>
                <c:pt idx="1279">
                  <c:v>56.033299999999997</c:v>
                </c:pt>
                <c:pt idx="1280">
                  <c:v>56.067599999999999</c:v>
                </c:pt>
                <c:pt idx="1281">
                  <c:v>56.101900000000001</c:v>
                </c:pt>
                <c:pt idx="1282">
                  <c:v>56.136200000000002</c:v>
                </c:pt>
                <c:pt idx="1283">
                  <c:v>56.170499999999997</c:v>
                </c:pt>
                <c:pt idx="1284">
                  <c:v>56.204799999999999</c:v>
                </c:pt>
                <c:pt idx="1285">
                  <c:v>56.239100000000001</c:v>
                </c:pt>
                <c:pt idx="1286">
                  <c:v>56.273400000000002</c:v>
                </c:pt>
                <c:pt idx="1287">
                  <c:v>56.307699999999997</c:v>
                </c:pt>
                <c:pt idx="1288">
                  <c:v>56.341999999999999</c:v>
                </c:pt>
                <c:pt idx="1289">
                  <c:v>56.376300000000001</c:v>
                </c:pt>
                <c:pt idx="1290">
                  <c:v>56.410600000000002</c:v>
                </c:pt>
                <c:pt idx="1291">
                  <c:v>56.444899999999997</c:v>
                </c:pt>
                <c:pt idx="1292">
                  <c:v>56.479199999999999</c:v>
                </c:pt>
                <c:pt idx="1293">
                  <c:v>56.513500000000001</c:v>
                </c:pt>
                <c:pt idx="1294">
                  <c:v>56.547800000000002</c:v>
                </c:pt>
                <c:pt idx="1295">
                  <c:v>56.582099999999997</c:v>
                </c:pt>
                <c:pt idx="1296">
                  <c:v>56.616399999999999</c:v>
                </c:pt>
                <c:pt idx="1297">
                  <c:v>56.650700000000001</c:v>
                </c:pt>
                <c:pt idx="1298">
                  <c:v>56.685000000000002</c:v>
                </c:pt>
                <c:pt idx="1299">
                  <c:v>56.719299999999997</c:v>
                </c:pt>
                <c:pt idx="1300">
                  <c:v>56.753599999999999</c:v>
                </c:pt>
                <c:pt idx="1301">
                  <c:v>56.7879</c:v>
                </c:pt>
                <c:pt idx="1302">
                  <c:v>56.822200000000002</c:v>
                </c:pt>
                <c:pt idx="1303">
                  <c:v>56.856499999999997</c:v>
                </c:pt>
                <c:pt idx="1304">
                  <c:v>56.890799999999999</c:v>
                </c:pt>
                <c:pt idx="1305">
                  <c:v>56.9251</c:v>
                </c:pt>
                <c:pt idx="1306">
                  <c:v>56.959400000000002</c:v>
                </c:pt>
                <c:pt idx="1307">
                  <c:v>56.993699999999997</c:v>
                </c:pt>
                <c:pt idx="1308">
                  <c:v>57.027999999999999</c:v>
                </c:pt>
                <c:pt idx="1309">
                  <c:v>57.0623</c:v>
                </c:pt>
                <c:pt idx="1310">
                  <c:v>57.096600000000002</c:v>
                </c:pt>
                <c:pt idx="1311">
                  <c:v>57.130899999999997</c:v>
                </c:pt>
                <c:pt idx="1312">
                  <c:v>57.165300000000002</c:v>
                </c:pt>
                <c:pt idx="1313">
                  <c:v>57.199599999999997</c:v>
                </c:pt>
                <c:pt idx="1314">
                  <c:v>57.233899999999998</c:v>
                </c:pt>
                <c:pt idx="1315">
                  <c:v>57.2682</c:v>
                </c:pt>
                <c:pt idx="1316">
                  <c:v>57.302500000000002</c:v>
                </c:pt>
                <c:pt idx="1317">
                  <c:v>57.336799999999997</c:v>
                </c:pt>
                <c:pt idx="1318">
                  <c:v>57.371099999999998</c:v>
                </c:pt>
                <c:pt idx="1319">
                  <c:v>57.4054</c:v>
                </c:pt>
                <c:pt idx="1320">
                  <c:v>57.439700000000002</c:v>
                </c:pt>
                <c:pt idx="1321">
                  <c:v>57.473999999999997</c:v>
                </c:pt>
                <c:pt idx="1322">
                  <c:v>57.508299999999998</c:v>
                </c:pt>
                <c:pt idx="1323">
                  <c:v>57.5426</c:v>
                </c:pt>
                <c:pt idx="1324">
                  <c:v>57.576900000000002</c:v>
                </c:pt>
                <c:pt idx="1325">
                  <c:v>57.611199999999997</c:v>
                </c:pt>
                <c:pt idx="1326">
                  <c:v>57.645499999999998</c:v>
                </c:pt>
                <c:pt idx="1327">
                  <c:v>57.6798</c:v>
                </c:pt>
                <c:pt idx="1328">
                  <c:v>57.714100000000002</c:v>
                </c:pt>
                <c:pt idx="1329">
                  <c:v>57.748399999999997</c:v>
                </c:pt>
                <c:pt idx="1330">
                  <c:v>57.782699999999998</c:v>
                </c:pt>
                <c:pt idx="1331">
                  <c:v>57.817</c:v>
                </c:pt>
                <c:pt idx="1332">
                  <c:v>57.851300000000002</c:v>
                </c:pt>
                <c:pt idx="1333">
                  <c:v>57.885599999999997</c:v>
                </c:pt>
                <c:pt idx="1334">
                  <c:v>57.919899999999998</c:v>
                </c:pt>
                <c:pt idx="1335">
                  <c:v>57.9542</c:v>
                </c:pt>
                <c:pt idx="1336">
                  <c:v>57.988500000000002</c:v>
                </c:pt>
                <c:pt idx="1337">
                  <c:v>58.022799999999997</c:v>
                </c:pt>
                <c:pt idx="1338">
                  <c:v>58.057099999999998</c:v>
                </c:pt>
                <c:pt idx="1339">
                  <c:v>58.0914</c:v>
                </c:pt>
                <c:pt idx="1340">
                  <c:v>58.125700000000002</c:v>
                </c:pt>
                <c:pt idx="1341">
                  <c:v>58.16</c:v>
                </c:pt>
                <c:pt idx="1342">
                  <c:v>58.194299999999998</c:v>
                </c:pt>
                <c:pt idx="1343">
                  <c:v>58.2286</c:v>
                </c:pt>
                <c:pt idx="1344">
                  <c:v>58.262900000000002</c:v>
                </c:pt>
                <c:pt idx="1345">
                  <c:v>58.297199999999997</c:v>
                </c:pt>
                <c:pt idx="1346">
                  <c:v>58.331499999999998</c:v>
                </c:pt>
                <c:pt idx="1347">
                  <c:v>58.3658</c:v>
                </c:pt>
                <c:pt idx="1348">
                  <c:v>58.400100000000002</c:v>
                </c:pt>
                <c:pt idx="1349">
                  <c:v>58.434399999999997</c:v>
                </c:pt>
                <c:pt idx="1350">
                  <c:v>58.468699999999998</c:v>
                </c:pt>
                <c:pt idx="1351">
                  <c:v>58.503</c:v>
                </c:pt>
                <c:pt idx="1352">
                  <c:v>58.537300000000002</c:v>
                </c:pt>
                <c:pt idx="1353">
                  <c:v>58.571599999999997</c:v>
                </c:pt>
                <c:pt idx="1354">
                  <c:v>58.605899999999998</c:v>
                </c:pt>
                <c:pt idx="1355">
                  <c:v>58.6402</c:v>
                </c:pt>
                <c:pt idx="1356">
                  <c:v>58.674500000000002</c:v>
                </c:pt>
                <c:pt idx="1357">
                  <c:v>58.708799999999997</c:v>
                </c:pt>
                <c:pt idx="1358">
                  <c:v>58.743099999999998</c:v>
                </c:pt>
                <c:pt idx="1359">
                  <c:v>58.7774</c:v>
                </c:pt>
                <c:pt idx="1360">
                  <c:v>58.811700000000002</c:v>
                </c:pt>
                <c:pt idx="1361">
                  <c:v>58.845999999999997</c:v>
                </c:pt>
                <c:pt idx="1362">
                  <c:v>58.880400000000002</c:v>
                </c:pt>
                <c:pt idx="1363">
                  <c:v>58.914700000000003</c:v>
                </c:pt>
                <c:pt idx="1364">
                  <c:v>58.948999999999998</c:v>
                </c:pt>
                <c:pt idx="1365">
                  <c:v>58.9833</c:v>
                </c:pt>
                <c:pt idx="1366">
                  <c:v>59.017600000000002</c:v>
                </c:pt>
                <c:pt idx="1367">
                  <c:v>59.051900000000003</c:v>
                </c:pt>
                <c:pt idx="1368">
                  <c:v>59.086199999999998</c:v>
                </c:pt>
                <c:pt idx="1369">
                  <c:v>59.1205</c:v>
                </c:pt>
                <c:pt idx="1370">
                  <c:v>59.154800000000002</c:v>
                </c:pt>
                <c:pt idx="1371">
                  <c:v>59.189100000000003</c:v>
                </c:pt>
                <c:pt idx="1372">
                  <c:v>59.223399999999998</c:v>
                </c:pt>
                <c:pt idx="1373">
                  <c:v>59.2577</c:v>
                </c:pt>
                <c:pt idx="1374">
                  <c:v>59.292000000000002</c:v>
                </c:pt>
                <c:pt idx="1375">
                  <c:v>59.326300000000003</c:v>
                </c:pt>
                <c:pt idx="1376">
                  <c:v>59.360599999999998</c:v>
                </c:pt>
                <c:pt idx="1377">
                  <c:v>59.3949</c:v>
                </c:pt>
                <c:pt idx="1378">
                  <c:v>59.429200000000002</c:v>
                </c:pt>
                <c:pt idx="1379">
                  <c:v>59.463500000000003</c:v>
                </c:pt>
                <c:pt idx="1380">
                  <c:v>59.497799999999998</c:v>
                </c:pt>
                <c:pt idx="1381">
                  <c:v>59.5321</c:v>
                </c:pt>
                <c:pt idx="1382">
                  <c:v>59.566400000000002</c:v>
                </c:pt>
                <c:pt idx="1383">
                  <c:v>59.600700000000003</c:v>
                </c:pt>
                <c:pt idx="1384">
                  <c:v>59.634999999999998</c:v>
                </c:pt>
                <c:pt idx="1385">
                  <c:v>59.6693</c:v>
                </c:pt>
                <c:pt idx="1386">
                  <c:v>59.703600000000002</c:v>
                </c:pt>
                <c:pt idx="1387">
                  <c:v>59.737900000000003</c:v>
                </c:pt>
                <c:pt idx="1388">
                  <c:v>59.772199999999998</c:v>
                </c:pt>
                <c:pt idx="1389">
                  <c:v>59.8065</c:v>
                </c:pt>
                <c:pt idx="1390">
                  <c:v>59.840800000000002</c:v>
                </c:pt>
                <c:pt idx="1391">
                  <c:v>59.875100000000003</c:v>
                </c:pt>
                <c:pt idx="1392">
                  <c:v>59.909399999999998</c:v>
                </c:pt>
                <c:pt idx="1393">
                  <c:v>59.9437</c:v>
                </c:pt>
                <c:pt idx="1394">
                  <c:v>59.978000000000002</c:v>
                </c:pt>
                <c:pt idx="1395">
                  <c:v>60.012300000000003</c:v>
                </c:pt>
                <c:pt idx="1396">
                  <c:v>60.046599999999998</c:v>
                </c:pt>
                <c:pt idx="1397">
                  <c:v>60.0809</c:v>
                </c:pt>
                <c:pt idx="1398">
                  <c:v>60.115200000000002</c:v>
                </c:pt>
                <c:pt idx="1399">
                  <c:v>60.149500000000003</c:v>
                </c:pt>
                <c:pt idx="1400">
                  <c:v>60.183799999999998</c:v>
                </c:pt>
                <c:pt idx="1401">
                  <c:v>60.2181</c:v>
                </c:pt>
                <c:pt idx="1402">
                  <c:v>60.252400000000002</c:v>
                </c:pt>
                <c:pt idx="1403">
                  <c:v>60.286700000000003</c:v>
                </c:pt>
                <c:pt idx="1404">
                  <c:v>60.320999999999998</c:v>
                </c:pt>
                <c:pt idx="1405">
                  <c:v>60.3553</c:v>
                </c:pt>
                <c:pt idx="1406">
                  <c:v>60.389600000000002</c:v>
                </c:pt>
                <c:pt idx="1407">
                  <c:v>60.423900000000003</c:v>
                </c:pt>
                <c:pt idx="1408">
                  <c:v>60.458199999999998</c:v>
                </c:pt>
                <c:pt idx="1409">
                  <c:v>60.4925</c:v>
                </c:pt>
                <c:pt idx="1410">
                  <c:v>60.526800000000001</c:v>
                </c:pt>
                <c:pt idx="1411">
                  <c:v>60.561100000000003</c:v>
                </c:pt>
                <c:pt idx="1412">
                  <c:v>60.595500000000001</c:v>
                </c:pt>
                <c:pt idx="1413">
                  <c:v>60.629800000000003</c:v>
                </c:pt>
                <c:pt idx="1414">
                  <c:v>60.664099999999998</c:v>
                </c:pt>
                <c:pt idx="1415">
                  <c:v>60.698399999999999</c:v>
                </c:pt>
                <c:pt idx="1416">
                  <c:v>60.732700000000001</c:v>
                </c:pt>
                <c:pt idx="1417">
                  <c:v>60.767000000000003</c:v>
                </c:pt>
                <c:pt idx="1418">
                  <c:v>60.801299999999998</c:v>
                </c:pt>
                <c:pt idx="1419">
                  <c:v>60.835599999999999</c:v>
                </c:pt>
                <c:pt idx="1420">
                  <c:v>60.869900000000001</c:v>
                </c:pt>
                <c:pt idx="1421">
                  <c:v>60.904200000000003</c:v>
                </c:pt>
                <c:pt idx="1422">
                  <c:v>60.938499999999998</c:v>
                </c:pt>
                <c:pt idx="1423">
                  <c:v>60.972799999999999</c:v>
                </c:pt>
                <c:pt idx="1424">
                  <c:v>61.007100000000001</c:v>
                </c:pt>
                <c:pt idx="1425">
                  <c:v>61.041400000000003</c:v>
                </c:pt>
                <c:pt idx="1426">
                  <c:v>61.075699999999998</c:v>
                </c:pt>
                <c:pt idx="1427">
                  <c:v>61.11</c:v>
                </c:pt>
                <c:pt idx="1428">
                  <c:v>61.144300000000001</c:v>
                </c:pt>
                <c:pt idx="1429">
                  <c:v>61.178600000000003</c:v>
                </c:pt>
                <c:pt idx="1430">
                  <c:v>61.212899999999998</c:v>
                </c:pt>
                <c:pt idx="1431">
                  <c:v>61.247199999999999</c:v>
                </c:pt>
                <c:pt idx="1432">
                  <c:v>61.281500000000001</c:v>
                </c:pt>
                <c:pt idx="1433">
                  <c:v>61.315800000000003</c:v>
                </c:pt>
                <c:pt idx="1434">
                  <c:v>61.350099999999998</c:v>
                </c:pt>
                <c:pt idx="1435">
                  <c:v>61.384399999999999</c:v>
                </c:pt>
                <c:pt idx="1436">
                  <c:v>61.418700000000001</c:v>
                </c:pt>
                <c:pt idx="1437">
                  <c:v>61.453000000000003</c:v>
                </c:pt>
                <c:pt idx="1438">
                  <c:v>61.487299999999998</c:v>
                </c:pt>
                <c:pt idx="1439">
                  <c:v>61.521599999999999</c:v>
                </c:pt>
                <c:pt idx="1440">
                  <c:v>61.555900000000001</c:v>
                </c:pt>
                <c:pt idx="1441">
                  <c:v>61.590200000000003</c:v>
                </c:pt>
                <c:pt idx="1442">
                  <c:v>61.624499999999998</c:v>
                </c:pt>
                <c:pt idx="1443">
                  <c:v>61.658799999999999</c:v>
                </c:pt>
                <c:pt idx="1444">
                  <c:v>61.693100000000001</c:v>
                </c:pt>
                <c:pt idx="1445">
                  <c:v>61.727400000000003</c:v>
                </c:pt>
                <c:pt idx="1446">
                  <c:v>61.761699999999998</c:v>
                </c:pt>
                <c:pt idx="1447">
                  <c:v>61.795999999999999</c:v>
                </c:pt>
                <c:pt idx="1448">
                  <c:v>61.830300000000001</c:v>
                </c:pt>
                <c:pt idx="1449">
                  <c:v>61.864600000000003</c:v>
                </c:pt>
                <c:pt idx="1450">
                  <c:v>61.898899999999998</c:v>
                </c:pt>
                <c:pt idx="1451">
                  <c:v>61.933199999999999</c:v>
                </c:pt>
                <c:pt idx="1452">
                  <c:v>61.967500000000001</c:v>
                </c:pt>
                <c:pt idx="1453">
                  <c:v>62.001800000000003</c:v>
                </c:pt>
                <c:pt idx="1454">
                  <c:v>62.036099999999998</c:v>
                </c:pt>
                <c:pt idx="1455">
                  <c:v>62.070399999999999</c:v>
                </c:pt>
                <c:pt idx="1456">
                  <c:v>62.104700000000001</c:v>
                </c:pt>
                <c:pt idx="1457">
                  <c:v>62.139000000000003</c:v>
                </c:pt>
                <c:pt idx="1458">
                  <c:v>62.173299999999998</c:v>
                </c:pt>
                <c:pt idx="1459">
                  <c:v>62.207599999999999</c:v>
                </c:pt>
                <c:pt idx="1460">
                  <c:v>62.241900000000001</c:v>
                </c:pt>
                <c:pt idx="1461">
                  <c:v>62.276200000000003</c:v>
                </c:pt>
                <c:pt idx="1462">
                  <c:v>62.310499999999998</c:v>
                </c:pt>
                <c:pt idx="1463">
                  <c:v>62.344900000000003</c:v>
                </c:pt>
                <c:pt idx="1464">
                  <c:v>62.379199999999997</c:v>
                </c:pt>
                <c:pt idx="1465">
                  <c:v>62.413499999999999</c:v>
                </c:pt>
                <c:pt idx="1466">
                  <c:v>62.447800000000001</c:v>
                </c:pt>
                <c:pt idx="1467">
                  <c:v>62.482100000000003</c:v>
                </c:pt>
                <c:pt idx="1468">
                  <c:v>62.516399999999997</c:v>
                </c:pt>
                <c:pt idx="1469">
                  <c:v>62.550699999999999</c:v>
                </c:pt>
                <c:pt idx="1470">
                  <c:v>62.585000000000001</c:v>
                </c:pt>
                <c:pt idx="1471">
                  <c:v>62.619300000000003</c:v>
                </c:pt>
                <c:pt idx="1472">
                  <c:v>62.653599999999997</c:v>
                </c:pt>
                <c:pt idx="1473">
                  <c:v>62.687899999999999</c:v>
                </c:pt>
                <c:pt idx="1474">
                  <c:v>62.722200000000001</c:v>
                </c:pt>
                <c:pt idx="1475">
                  <c:v>62.756500000000003</c:v>
                </c:pt>
                <c:pt idx="1476">
                  <c:v>62.790799999999997</c:v>
                </c:pt>
                <c:pt idx="1477">
                  <c:v>62.825099999999999</c:v>
                </c:pt>
                <c:pt idx="1478">
                  <c:v>62.859400000000001</c:v>
                </c:pt>
                <c:pt idx="1479">
                  <c:v>62.893700000000003</c:v>
                </c:pt>
                <c:pt idx="1480">
                  <c:v>62.927999999999997</c:v>
                </c:pt>
                <c:pt idx="1481">
                  <c:v>62.962299999999999</c:v>
                </c:pt>
                <c:pt idx="1482">
                  <c:v>62.996600000000001</c:v>
                </c:pt>
                <c:pt idx="1483">
                  <c:v>63.030900000000003</c:v>
                </c:pt>
                <c:pt idx="1484">
                  <c:v>63.065199999999997</c:v>
                </c:pt>
                <c:pt idx="1485">
                  <c:v>63.099499999999999</c:v>
                </c:pt>
                <c:pt idx="1486">
                  <c:v>63.133800000000001</c:v>
                </c:pt>
                <c:pt idx="1487">
                  <c:v>63.168100000000003</c:v>
                </c:pt>
                <c:pt idx="1488">
                  <c:v>63.202399999999997</c:v>
                </c:pt>
                <c:pt idx="1489">
                  <c:v>63.236699999999999</c:v>
                </c:pt>
                <c:pt idx="1490">
                  <c:v>63.271000000000001</c:v>
                </c:pt>
                <c:pt idx="1491">
                  <c:v>63.305300000000003</c:v>
                </c:pt>
                <c:pt idx="1492">
                  <c:v>63.339599999999997</c:v>
                </c:pt>
                <c:pt idx="1493">
                  <c:v>63.373899999999999</c:v>
                </c:pt>
                <c:pt idx="1494">
                  <c:v>63.408200000000001</c:v>
                </c:pt>
                <c:pt idx="1495">
                  <c:v>63.442500000000003</c:v>
                </c:pt>
                <c:pt idx="1496">
                  <c:v>63.476799999999997</c:v>
                </c:pt>
                <c:pt idx="1497">
                  <c:v>63.511099999999999</c:v>
                </c:pt>
                <c:pt idx="1498">
                  <c:v>63.545400000000001</c:v>
                </c:pt>
                <c:pt idx="1499">
                  <c:v>63.579700000000003</c:v>
                </c:pt>
                <c:pt idx="1500">
                  <c:v>63.613999999999997</c:v>
                </c:pt>
                <c:pt idx="1501">
                  <c:v>63.648299999999999</c:v>
                </c:pt>
                <c:pt idx="1502">
                  <c:v>63.682600000000001</c:v>
                </c:pt>
                <c:pt idx="1503">
                  <c:v>63.716900000000003</c:v>
                </c:pt>
                <c:pt idx="1504">
                  <c:v>63.751199999999997</c:v>
                </c:pt>
                <c:pt idx="1505">
                  <c:v>63.785499999999999</c:v>
                </c:pt>
                <c:pt idx="1506">
                  <c:v>63.819800000000001</c:v>
                </c:pt>
                <c:pt idx="1507">
                  <c:v>63.854100000000003</c:v>
                </c:pt>
                <c:pt idx="1508">
                  <c:v>63.888399999999997</c:v>
                </c:pt>
                <c:pt idx="1509">
                  <c:v>63.922699999999999</c:v>
                </c:pt>
                <c:pt idx="1510">
                  <c:v>63.957000000000001</c:v>
                </c:pt>
                <c:pt idx="1511">
                  <c:v>63.991300000000003</c:v>
                </c:pt>
                <c:pt idx="1512">
                  <c:v>64.025599999999997</c:v>
                </c:pt>
                <c:pt idx="1513">
                  <c:v>64.06</c:v>
                </c:pt>
                <c:pt idx="1514">
                  <c:v>64.094300000000004</c:v>
                </c:pt>
                <c:pt idx="1515">
                  <c:v>64.128600000000006</c:v>
                </c:pt>
                <c:pt idx="1516">
                  <c:v>64.162899999999993</c:v>
                </c:pt>
                <c:pt idx="1517">
                  <c:v>64.197199999999995</c:v>
                </c:pt>
                <c:pt idx="1518">
                  <c:v>64.231499999999997</c:v>
                </c:pt>
                <c:pt idx="1519">
                  <c:v>64.265799999999999</c:v>
                </c:pt>
                <c:pt idx="1520">
                  <c:v>64.3001</c:v>
                </c:pt>
                <c:pt idx="1521">
                  <c:v>64.334400000000002</c:v>
                </c:pt>
                <c:pt idx="1522">
                  <c:v>64.368700000000004</c:v>
                </c:pt>
                <c:pt idx="1523">
                  <c:v>64.403000000000006</c:v>
                </c:pt>
                <c:pt idx="1524">
                  <c:v>64.437299999999993</c:v>
                </c:pt>
                <c:pt idx="1525">
                  <c:v>64.471599999999995</c:v>
                </c:pt>
                <c:pt idx="1526">
                  <c:v>64.505899999999997</c:v>
                </c:pt>
                <c:pt idx="1527">
                  <c:v>64.540199999999999</c:v>
                </c:pt>
                <c:pt idx="1528">
                  <c:v>64.5745</c:v>
                </c:pt>
                <c:pt idx="1529">
                  <c:v>64.608800000000002</c:v>
                </c:pt>
                <c:pt idx="1530">
                  <c:v>64.643100000000004</c:v>
                </c:pt>
                <c:pt idx="1531">
                  <c:v>64.677400000000006</c:v>
                </c:pt>
                <c:pt idx="1532">
                  <c:v>64.711699999999993</c:v>
                </c:pt>
                <c:pt idx="1533">
                  <c:v>64.745999999999995</c:v>
                </c:pt>
                <c:pt idx="1534">
                  <c:v>64.780299999999997</c:v>
                </c:pt>
                <c:pt idx="1535">
                  <c:v>64.814599999999999</c:v>
                </c:pt>
                <c:pt idx="1536">
                  <c:v>64.8489</c:v>
                </c:pt>
                <c:pt idx="1537">
                  <c:v>64.883200000000002</c:v>
                </c:pt>
                <c:pt idx="1538">
                  <c:v>64.917500000000004</c:v>
                </c:pt>
                <c:pt idx="1539">
                  <c:v>64.951800000000006</c:v>
                </c:pt>
                <c:pt idx="1540">
                  <c:v>64.986099999999993</c:v>
                </c:pt>
                <c:pt idx="1541">
                  <c:v>65.020399999999995</c:v>
                </c:pt>
                <c:pt idx="1542">
                  <c:v>65.054699999999997</c:v>
                </c:pt>
                <c:pt idx="1543">
                  <c:v>65.088999999999999</c:v>
                </c:pt>
                <c:pt idx="1544">
                  <c:v>65.1233</c:v>
                </c:pt>
                <c:pt idx="1545">
                  <c:v>65.157600000000002</c:v>
                </c:pt>
                <c:pt idx="1546">
                  <c:v>65.191900000000004</c:v>
                </c:pt>
                <c:pt idx="1547">
                  <c:v>65.226200000000006</c:v>
                </c:pt>
                <c:pt idx="1548">
                  <c:v>65.260499999999993</c:v>
                </c:pt>
                <c:pt idx="1549">
                  <c:v>65.294799999999995</c:v>
                </c:pt>
                <c:pt idx="1550">
                  <c:v>65.329099999999997</c:v>
                </c:pt>
                <c:pt idx="1551">
                  <c:v>65.363399999999999</c:v>
                </c:pt>
                <c:pt idx="1552">
                  <c:v>65.3977</c:v>
                </c:pt>
                <c:pt idx="1553">
                  <c:v>65.432000000000002</c:v>
                </c:pt>
                <c:pt idx="1554">
                  <c:v>65.466300000000004</c:v>
                </c:pt>
                <c:pt idx="1555">
                  <c:v>65.500600000000006</c:v>
                </c:pt>
                <c:pt idx="1556">
                  <c:v>65.534899999999993</c:v>
                </c:pt>
                <c:pt idx="1557">
                  <c:v>65.569199999999995</c:v>
                </c:pt>
                <c:pt idx="1558">
                  <c:v>65.603499999999997</c:v>
                </c:pt>
                <c:pt idx="1559">
                  <c:v>65.637799999999999</c:v>
                </c:pt>
                <c:pt idx="1560">
                  <c:v>65.6721</c:v>
                </c:pt>
                <c:pt idx="1561">
                  <c:v>65.706400000000002</c:v>
                </c:pt>
                <c:pt idx="1562">
                  <c:v>65.740700000000004</c:v>
                </c:pt>
                <c:pt idx="1563">
                  <c:v>65.775099999999995</c:v>
                </c:pt>
                <c:pt idx="1564">
                  <c:v>65.809399999999997</c:v>
                </c:pt>
                <c:pt idx="1565">
                  <c:v>65.843699999999998</c:v>
                </c:pt>
                <c:pt idx="1566">
                  <c:v>65.878</c:v>
                </c:pt>
                <c:pt idx="1567">
                  <c:v>65.912300000000002</c:v>
                </c:pt>
                <c:pt idx="1568">
                  <c:v>65.946600000000004</c:v>
                </c:pt>
                <c:pt idx="1569">
                  <c:v>65.980900000000005</c:v>
                </c:pt>
                <c:pt idx="1570">
                  <c:v>66.015199999999993</c:v>
                </c:pt>
                <c:pt idx="1571">
                  <c:v>66.049499999999995</c:v>
                </c:pt>
                <c:pt idx="1572">
                  <c:v>66.083799999999997</c:v>
                </c:pt>
                <c:pt idx="1573">
                  <c:v>66.118099999999998</c:v>
                </c:pt>
                <c:pt idx="1574">
                  <c:v>66.1524</c:v>
                </c:pt>
                <c:pt idx="1575">
                  <c:v>66.186700000000002</c:v>
                </c:pt>
                <c:pt idx="1576">
                  <c:v>66.221000000000004</c:v>
                </c:pt>
                <c:pt idx="1577">
                  <c:v>66.255300000000005</c:v>
                </c:pt>
                <c:pt idx="1578">
                  <c:v>66.289599999999993</c:v>
                </c:pt>
                <c:pt idx="1579">
                  <c:v>66.323899999999995</c:v>
                </c:pt>
                <c:pt idx="1580">
                  <c:v>66.358199999999997</c:v>
                </c:pt>
                <c:pt idx="1581">
                  <c:v>66.392499999999998</c:v>
                </c:pt>
                <c:pt idx="1582">
                  <c:v>66.4268</c:v>
                </c:pt>
                <c:pt idx="1583">
                  <c:v>66.461100000000002</c:v>
                </c:pt>
                <c:pt idx="1584">
                  <c:v>66.495400000000004</c:v>
                </c:pt>
                <c:pt idx="1585">
                  <c:v>66.529700000000005</c:v>
                </c:pt>
                <c:pt idx="1586">
                  <c:v>66.563999999999993</c:v>
                </c:pt>
                <c:pt idx="1587">
                  <c:v>66.598299999999995</c:v>
                </c:pt>
                <c:pt idx="1588">
                  <c:v>66.632599999999996</c:v>
                </c:pt>
                <c:pt idx="1589">
                  <c:v>66.666899999999998</c:v>
                </c:pt>
                <c:pt idx="1590">
                  <c:v>66.7012</c:v>
                </c:pt>
                <c:pt idx="1591">
                  <c:v>66.735500000000002</c:v>
                </c:pt>
                <c:pt idx="1592">
                  <c:v>66.769800000000004</c:v>
                </c:pt>
                <c:pt idx="1593">
                  <c:v>66.804100000000005</c:v>
                </c:pt>
                <c:pt idx="1594">
                  <c:v>66.838399999999993</c:v>
                </c:pt>
                <c:pt idx="1595">
                  <c:v>66.872699999999995</c:v>
                </c:pt>
                <c:pt idx="1596">
                  <c:v>66.906999999999996</c:v>
                </c:pt>
                <c:pt idx="1597">
                  <c:v>66.941299999999998</c:v>
                </c:pt>
                <c:pt idx="1598">
                  <c:v>66.9756</c:v>
                </c:pt>
                <c:pt idx="1599">
                  <c:v>67.009900000000002</c:v>
                </c:pt>
                <c:pt idx="1600">
                  <c:v>67.044200000000004</c:v>
                </c:pt>
                <c:pt idx="1601">
                  <c:v>67.078500000000005</c:v>
                </c:pt>
                <c:pt idx="1602">
                  <c:v>67.112799999999993</c:v>
                </c:pt>
                <c:pt idx="1603">
                  <c:v>67.147099999999995</c:v>
                </c:pt>
                <c:pt idx="1604">
                  <c:v>67.181399999999996</c:v>
                </c:pt>
                <c:pt idx="1605">
                  <c:v>67.215699999999998</c:v>
                </c:pt>
                <c:pt idx="1606">
                  <c:v>67.25</c:v>
                </c:pt>
                <c:pt idx="1607">
                  <c:v>67.284300000000002</c:v>
                </c:pt>
                <c:pt idx="1608">
                  <c:v>67.318600000000004</c:v>
                </c:pt>
                <c:pt idx="1609">
                  <c:v>67.352900000000005</c:v>
                </c:pt>
                <c:pt idx="1610">
                  <c:v>67.387200000000007</c:v>
                </c:pt>
                <c:pt idx="1611">
                  <c:v>67.421499999999995</c:v>
                </c:pt>
                <c:pt idx="1612">
                  <c:v>67.455799999999996</c:v>
                </c:pt>
                <c:pt idx="1613">
                  <c:v>67.490200000000002</c:v>
                </c:pt>
                <c:pt idx="1614">
                  <c:v>67.524500000000003</c:v>
                </c:pt>
                <c:pt idx="1615">
                  <c:v>67.558800000000005</c:v>
                </c:pt>
                <c:pt idx="1616">
                  <c:v>67.593100000000007</c:v>
                </c:pt>
                <c:pt idx="1617">
                  <c:v>67.627399999999994</c:v>
                </c:pt>
                <c:pt idx="1618">
                  <c:v>67.661699999999996</c:v>
                </c:pt>
                <c:pt idx="1619">
                  <c:v>67.695999999999998</c:v>
                </c:pt>
                <c:pt idx="1620">
                  <c:v>67.7303</c:v>
                </c:pt>
                <c:pt idx="1621">
                  <c:v>67.764600000000002</c:v>
                </c:pt>
                <c:pt idx="1622">
                  <c:v>67.798900000000003</c:v>
                </c:pt>
                <c:pt idx="1623">
                  <c:v>67.833200000000005</c:v>
                </c:pt>
                <c:pt idx="1624">
                  <c:v>67.867500000000007</c:v>
                </c:pt>
                <c:pt idx="1625">
                  <c:v>67.901799999999994</c:v>
                </c:pt>
                <c:pt idx="1626">
                  <c:v>67.936099999999996</c:v>
                </c:pt>
                <c:pt idx="1627">
                  <c:v>67.970399999999998</c:v>
                </c:pt>
                <c:pt idx="1628">
                  <c:v>68.0047</c:v>
                </c:pt>
                <c:pt idx="1629">
                  <c:v>68.039000000000001</c:v>
                </c:pt>
                <c:pt idx="1630">
                  <c:v>68.073300000000003</c:v>
                </c:pt>
                <c:pt idx="1631">
                  <c:v>68.107600000000005</c:v>
                </c:pt>
                <c:pt idx="1632">
                  <c:v>68.141900000000007</c:v>
                </c:pt>
                <c:pt idx="1633">
                  <c:v>68.176199999999994</c:v>
                </c:pt>
                <c:pt idx="1634">
                  <c:v>68.210499999999996</c:v>
                </c:pt>
                <c:pt idx="1635">
                  <c:v>68.244799999999998</c:v>
                </c:pt>
                <c:pt idx="1636">
                  <c:v>68.2791</c:v>
                </c:pt>
                <c:pt idx="1637">
                  <c:v>68.313400000000001</c:v>
                </c:pt>
                <c:pt idx="1638">
                  <c:v>68.347700000000003</c:v>
                </c:pt>
                <c:pt idx="1639">
                  <c:v>68.382000000000005</c:v>
                </c:pt>
                <c:pt idx="1640">
                  <c:v>68.416300000000007</c:v>
                </c:pt>
                <c:pt idx="1641">
                  <c:v>68.450599999999994</c:v>
                </c:pt>
                <c:pt idx="1642">
                  <c:v>68.484899999999996</c:v>
                </c:pt>
                <c:pt idx="1643">
                  <c:v>68.519199999999998</c:v>
                </c:pt>
                <c:pt idx="1644">
                  <c:v>68.5535</c:v>
                </c:pt>
                <c:pt idx="1645">
                  <c:v>68.587800000000001</c:v>
                </c:pt>
                <c:pt idx="1646">
                  <c:v>68.622100000000003</c:v>
                </c:pt>
                <c:pt idx="1647">
                  <c:v>68.656400000000005</c:v>
                </c:pt>
                <c:pt idx="1648">
                  <c:v>68.690700000000007</c:v>
                </c:pt>
                <c:pt idx="1649">
                  <c:v>68.724999999999994</c:v>
                </c:pt>
                <c:pt idx="1650">
                  <c:v>68.759299999999996</c:v>
                </c:pt>
                <c:pt idx="1651">
                  <c:v>68.793599999999998</c:v>
                </c:pt>
                <c:pt idx="1652">
                  <c:v>68.8279</c:v>
                </c:pt>
                <c:pt idx="1653">
                  <c:v>68.862200000000001</c:v>
                </c:pt>
                <c:pt idx="1654">
                  <c:v>68.896500000000003</c:v>
                </c:pt>
                <c:pt idx="1655">
                  <c:v>68.930800000000005</c:v>
                </c:pt>
                <c:pt idx="1656">
                  <c:v>68.965100000000007</c:v>
                </c:pt>
                <c:pt idx="1657">
                  <c:v>68.999399999999994</c:v>
                </c:pt>
                <c:pt idx="1658">
                  <c:v>69.033699999999996</c:v>
                </c:pt>
                <c:pt idx="1659">
                  <c:v>69.067999999999998</c:v>
                </c:pt>
                <c:pt idx="1660">
                  <c:v>69.1023</c:v>
                </c:pt>
                <c:pt idx="1661">
                  <c:v>69.136600000000001</c:v>
                </c:pt>
                <c:pt idx="1662">
                  <c:v>69.171000000000006</c:v>
                </c:pt>
                <c:pt idx="1663">
                  <c:v>69.205299999999994</c:v>
                </c:pt>
                <c:pt idx="1664">
                  <c:v>69.239599999999996</c:v>
                </c:pt>
                <c:pt idx="1665">
                  <c:v>69.273899999999998</c:v>
                </c:pt>
                <c:pt idx="1666">
                  <c:v>69.308199999999999</c:v>
                </c:pt>
                <c:pt idx="1667">
                  <c:v>69.342500000000001</c:v>
                </c:pt>
                <c:pt idx="1668">
                  <c:v>69.376800000000003</c:v>
                </c:pt>
                <c:pt idx="1669">
                  <c:v>69.411100000000005</c:v>
                </c:pt>
                <c:pt idx="1670">
                  <c:v>69.445400000000006</c:v>
                </c:pt>
                <c:pt idx="1671">
                  <c:v>69.479699999999994</c:v>
                </c:pt>
                <c:pt idx="1672">
                  <c:v>69.513999999999996</c:v>
                </c:pt>
                <c:pt idx="1673">
                  <c:v>69.548299999999998</c:v>
                </c:pt>
                <c:pt idx="1674">
                  <c:v>69.582599999999999</c:v>
                </c:pt>
                <c:pt idx="1675">
                  <c:v>69.616900000000001</c:v>
                </c:pt>
                <c:pt idx="1676">
                  <c:v>69.651200000000003</c:v>
                </c:pt>
                <c:pt idx="1677">
                  <c:v>69.685500000000005</c:v>
                </c:pt>
                <c:pt idx="1678">
                  <c:v>69.719800000000006</c:v>
                </c:pt>
                <c:pt idx="1679">
                  <c:v>69.754099999999994</c:v>
                </c:pt>
                <c:pt idx="1680">
                  <c:v>69.788399999999996</c:v>
                </c:pt>
                <c:pt idx="1681">
                  <c:v>69.822699999999998</c:v>
                </c:pt>
                <c:pt idx="1682">
                  <c:v>69.856999999999999</c:v>
                </c:pt>
                <c:pt idx="1683">
                  <c:v>69.891300000000001</c:v>
                </c:pt>
                <c:pt idx="1684">
                  <c:v>69.925600000000003</c:v>
                </c:pt>
                <c:pt idx="1685">
                  <c:v>69.959900000000005</c:v>
                </c:pt>
                <c:pt idx="1686">
                  <c:v>69.994200000000006</c:v>
                </c:pt>
                <c:pt idx="1687">
                  <c:v>70.028499999999994</c:v>
                </c:pt>
                <c:pt idx="1688">
                  <c:v>70.062799999999996</c:v>
                </c:pt>
                <c:pt idx="1689">
                  <c:v>70.097099999999998</c:v>
                </c:pt>
                <c:pt idx="1690">
                  <c:v>70.131399999999999</c:v>
                </c:pt>
                <c:pt idx="1691">
                  <c:v>70.165700000000001</c:v>
                </c:pt>
                <c:pt idx="1692">
                  <c:v>70.2</c:v>
                </c:pt>
                <c:pt idx="1693">
                  <c:v>70.234300000000005</c:v>
                </c:pt>
                <c:pt idx="1694">
                  <c:v>70.268600000000006</c:v>
                </c:pt>
                <c:pt idx="1695">
                  <c:v>70.302899999999994</c:v>
                </c:pt>
                <c:pt idx="1696">
                  <c:v>70.337199999999996</c:v>
                </c:pt>
                <c:pt idx="1697">
                  <c:v>70.371499999999997</c:v>
                </c:pt>
                <c:pt idx="1698">
                  <c:v>70.405799999999999</c:v>
                </c:pt>
                <c:pt idx="1699">
                  <c:v>70.440100000000001</c:v>
                </c:pt>
                <c:pt idx="1700">
                  <c:v>70.474400000000003</c:v>
                </c:pt>
                <c:pt idx="1701">
                  <c:v>70.508700000000005</c:v>
                </c:pt>
                <c:pt idx="1702">
                  <c:v>70.543000000000006</c:v>
                </c:pt>
                <c:pt idx="1703">
                  <c:v>70.577299999999994</c:v>
                </c:pt>
                <c:pt idx="1704">
                  <c:v>70.611599999999996</c:v>
                </c:pt>
                <c:pt idx="1705">
                  <c:v>70.645899999999997</c:v>
                </c:pt>
                <c:pt idx="1706">
                  <c:v>70.680199999999999</c:v>
                </c:pt>
                <c:pt idx="1707">
                  <c:v>70.714500000000001</c:v>
                </c:pt>
                <c:pt idx="1708">
                  <c:v>70.748800000000003</c:v>
                </c:pt>
                <c:pt idx="1709">
                  <c:v>70.783100000000005</c:v>
                </c:pt>
                <c:pt idx="1710">
                  <c:v>70.817400000000006</c:v>
                </c:pt>
                <c:pt idx="1711">
                  <c:v>70.851699999999994</c:v>
                </c:pt>
                <c:pt idx="1712">
                  <c:v>70.885999999999996</c:v>
                </c:pt>
                <c:pt idx="1713">
                  <c:v>70.920400000000001</c:v>
                </c:pt>
                <c:pt idx="1714">
                  <c:v>70.954700000000003</c:v>
                </c:pt>
                <c:pt idx="1715">
                  <c:v>70.989000000000004</c:v>
                </c:pt>
                <c:pt idx="1716">
                  <c:v>71.023300000000006</c:v>
                </c:pt>
                <c:pt idx="1717">
                  <c:v>71.057599999999994</c:v>
                </c:pt>
                <c:pt idx="1718">
                  <c:v>71.091899999999995</c:v>
                </c:pt>
                <c:pt idx="1719">
                  <c:v>71.126199999999997</c:v>
                </c:pt>
                <c:pt idx="1720">
                  <c:v>71.160499999999999</c:v>
                </c:pt>
                <c:pt idx="1721">
                  <c:v>71.194800000000001</c:v>
                </c:pt>
                <c:pt idx="1722">
                  <c:v>71.229100000000003</c:v>
                </c:pt>
                <c:pt idx="1723">
                  <c:v>71.263400000000004</c:v>
                </c:pt>
                <c:pt idx="1724">
                  <c:v>71.297700000000006</c:v>
                </c:pt>
                <c:pt idx="1725">
                  <c:v>71.331999999999994</c:v>
                </c:pt>
                <c:pt idx="1726">
                  <c:v>71.366299999999995</c:v>
                </c:pt>
                <c:pt idx="1727">
                  <c:v>71.400599999999997</c:v>
                </c:pt>
                <c:pt idx="1728">
                  <c:v>71.434899999999999</c:v>
                </c:pt>
                <c:pt idx="1729">
                  <c:v>71.469200000000001</c:v>
                </c:pt>
                <c:pt idx="1730">
                  <c:v>71.503500000000003</c:v>
                </c:pt>
                <c:pt idx="1731">
                  <c:v>71.537800000000004</c:v>
                </c:pt>
                <c:pt idx="1732">
                  <c:v>71.572100000000006</c:v>
                </c:pt>
                <c:pt idx="1733">
                  <c:v>71.606399999999994</c:v>
                </c:pt>
                <c:pt idx="1734">
                  <c:v>71.640699999999995</c:v>
                </c:pt>
                <c:pt idx="1735">
                  <c:v>71.674999999999997</c:v>
                </c:pt>
                <c:pt idx="1736">
                  <c:v>71.709299999999999</c:v>
                </c:pt>
                <c:pt idx="1737">
                  <c:v>71.743600000000001</c:v>
                </c:pt>
                <c:pt idx="1738">
                  <c:v>71.777900000000002</c:v>
                </c:pt>
                <c:pt idx="1739">
                  <c:v>71.812200000000004</c:v>
                </c:pt>
                <c:pt idx="1740">
                  <c:v>71.846500000000006</c:v>
                </c:pt>
                <c:pt idx="1741">
                  <c:v>71.880799999999994</c:v>
                </c:pt>
                <c:pt idx="1742">
                  <c:v>71.915099999999995</c:v>
                </c:pt>
                <c:pt idx="1743">
                  <c:v>71.949399999999997</c:v>
                </c:pt>
                <c:pt idx="1744">
                  <c:v>71.983699999999999</c:v>
                </c:pt>
                <c:pt idx="1745">
                  <c:v>72.018000000000001</c:v>
                </c:pt>
                <c:pt idx="1746">
                  <c:v>72.052300000000002</c:v>
                </c:pt>
                <c:pt idx="1747">
                  <c:v>72.086600000000004</c:v>
                </c:pt>
                <c:pt idx="1748">
                  <c:v>72.120900000000006</c:v>
                </c:pt>
                <c:pt idx="1749">
                  <c:v>72.155199999999994</c:v>
                </c:pt>
                <c:pt idx="1750">
                  <c:v>72.189499999999995</c:v>
                </c:pt>
                <c:pt idx="1751">
                  <c:v>72.223799999999997</c:v>
                </c:pt>
                <c:pt idx="1752">
                  <c:v>72.258099999999999</c:v>
                </c:pt>
                <c:pt idx="1753">
                  <c:v>72.292400000000001</c:v>
                </c:pt>
                <c:pt idx="1754">
                  <c:v>72.326700000000002</c:v>
                </c:pt>
                <c:pt idx="1755">
                  <c:v>72.361000000000004</c:v>
                </c:pt>
                <c:pt idx="1756">
                  <c:v>72.395300000000006</c:v>
                </c:pt>
                <c:pt idx="1757">
                  <c:v>72.429599999999994</c:v>
                </c:pt>
                <c:pt idx="1758">
                  <c:v>72.463899999999995</c:v>
                </c:pt>
                <c:pt idx="1759">
                  <c:v>72.498199999999997</c:v>
                </c:pt>
                <c:pt idx="1760">
                  <c:v>72.532499999999999</c:v>
                </c:pt>
                <c:pt idx="1761">
                  <c:v>72.566800000000001</c:v>
                </c:pt>
                <c:pt idx="1762">
                  <c:v>72.601100000000002</c:v>
                </c:pt>
                <c:pt idx="1763">
                  <c:v>72.635499999999993</c:v>
                </c:pt>
                <c:pt idx="1764">
                  <c:v>72.669799999999995</c:v>
                </c:pt>
                <c:pt idx="1765">
                  <c:v>72.704099999999997</c:v>
                </c:pt>
                <c:pt idx="1766">
                  <c:v>72.738399999999999</c:v>
                </c:pt>
                <c:pt idx="1767">
                  <c:v>72.7727</c:v>
                </c:pt>
                <c:pt idx="1768">
                  <c:v>72.807000000000002</c:v>
                </c:pt>
                <c:pt idx="1769">
                  <c:v>72.841300000000004</c:v>
                </c:pt>
                <c:pt idx="1770">
                  <c:v>72.875600000000006</c:v>
                </c:pt>
                <c:pt idx="1771">
                  <c:v>72.909899999999993</c:v>
                </c:pt>
                <c:pt idx="1772">
                  <c:v>72.944199999999995</c:v>
                </c:pt>
                <c:pt idx="1773">
                  <c:v>72.978499999999997</c:v>
                </c:pt>
                <c:pt idx="1774">
                  <c:v>73.012799999999999</c:v>
                </c:pt>
                <c:pt idx="1775">
                  <c:v>73.0471</c:v>
                </c:pt>
                <c:pt idx="1776">
                  <c:v>73.081400000000002</c:v>
                </c:pt>
                <c:pt idx="1777">
                  <c:v>73.115700000000004</c:v>
                </c:pt>
                <c:pt idx="1778">
                  <c:v>73.150000000000006</c:v>
                </c:pt>
                <c:pt idx="1779">
                  <c:v>73.184299999999993</c:v>
                </c:pt>
                <c:pt idx="1780">
                  <c:v>73.218599999999995</c:v>
                </c:pt>
                <c:pt idx="1781">
                  <c:v>73.252899999999997</c:v>
                </c:pt>
                <c:pt idx="1782">
                  <c:v>73.287199999999999</c:v>
                </c:pt>
                <c:pt idx="1783">
                  <c:v>73.3215</c:v>
                </c:pt>
                <c:pt idx="1784">
                  <c:v>73.355800000000002</c:v>
                </c:pt>
                <c:pt idx="1785">
                  <c:v>73.390100000000004</c:v>
                </c:pt>
                <c:pt idx="1786">
                  <c:v>73.424400000000006</c:v>
                </c:pt>
                <c:pt idx="1787">
                  <c:v>73.458699999999993</c:v>
                </c:pt>
                <c:pt idx="1788">
                  <c:v>73.492999999999995</c:v>
                </c:pt>
                <c:pt idx="1789">
                  <c:v>73.527299999999997</c:v>
                </c:pt>
                <c:pt idx="1790">
                  <c:v>73.561599999999999</c:v>
                </c:pt>
                <c:pt idx="1791">
                  <c:v>73.5959</c:v>
                </c:pt>
                <c:pt idx="1792">
                  <c:v>73.630200000000002</c:v>
                </c:pt>
                <c:pt idx="1793">
                  <c:v>73.664500000000004</c:v>
                </c:pt>
                <c:pt idx="1794">
                  <c:v>73.698800000000006</c:v>
                </c:pt>
                <c:pt idx="1795">
                  <c:v>73.733099999999993</c:v>
                </c:pt>
                <c:pt idx="1796">
                  <c:v>73.767399999999995</c:v>
                </c:pt>
                <c:pt idx="1797">
                  <c:v>73.801699999999997</c:v>
                </c:pt>
                <c:pt idx="1798">
                  <c:v>73.835999999999999</c:v>
                </c:pt>
                <c:pt idx="1799">
                  <c:v>73.8703</c:v>
                </c:pt>
                <c:pt idx="1800">
                  <c:v>73.904600000000002</c:v>
                </c:pt>
                <c:pt idx="1801">
                  <c:v>73.938900000000004</c:v>
                </c:pt>
                <c:pt idx="1802">
                  <c:v>73.973200000000006</c:v>
                </c:pt>
                <c:pt idx="1803">
                  <c:v>74.007499999999993</c:v>
                </c:pt>
                <c:pt idx="1804">
                  <c:v>74.041799999999995</c:v>
                </c:pt>
                <c:pt idx="1805">
                  <c:v>74.076099999999997</c:v>
                </c:pt>
                <c:pt idx="1806">
                  <c:v>74.110399999999998</c:v>
                </c:pt>
                <c:pt idx="1807">
                  <c:v>74.1447</c:v>
                </c:pt>
                <c:pt idx="1808">
                  <c:v>74.179000000000002</c:v>
                </c:pt>
                <c:pt idx="1809">
                  <c:v>74.213300000000004</c:v>
                </c:pt>
                <c:pt idx="1810">
                  <c:v>74.247600000000006</c:v>
                </c:pt>
                <c:pt idx="1811">
                  <c:v>74.281899999999993</c:v>
                </c:pt>
                <c:pt idx="1812">
                  <c:v>74.316199999999995</c:v>
                </c:pt>
                <c:pt idx="1813">
                  <c:v>74.3506</c:v>
                </c:pt>
                <c:pt idx="1814">
                  <c:v>74.384900000000002</c:v>
                </c:pt>
                <c:pt idx="1815">
                  <c:v>74.419200000000004</c:v>
                </c:pt>
                <c:pt idx="1816">
                  <c:v>74.453500000000005</c:v>
                </c:pt>
                <c:pt idx="1817">
                  <c:v>74.487799999999993</c:v>
                </c:pt>
                <c:pt idx="1818">
                  <c:v>74.522099999999995</c:v>
                </c:pt>
                <c:pt idx="1819">
                  <c:v>74.556399999999996</c:v>
                </c:pt>
                <c:pt idx="1820">
                  <c:v>74.590699999999998</c:v>
                </c:pt>
                <c:pt idx="1821">
                  <c:v>74.625</c:v>
                </c:pt>
                <c:pt idx="1822">
                  <c:v>74.659300000000002</c:v>
                </c:pt>
                <c:pt idx="1823">
                  <c:v>74.693600000000004</c:v>
                </c:pt>
                <c:pt idx="1824">
                  <c:v>74.727900000000005</c:v>
                </c:pt>
                <c:pt idx="1825">
                  <c:v>74.762200000000007</c:v>
                </c:pt>
                <c:pt idx="1826">
                  <c:v>74.796499999999995</c:v>
                </c:pt>
                <c:pt idx="1827">
                  <c:v>74.830799999999996</c:v>
                </c:pt>
                <c:pt idx="1828">
                  <c:v>74.865099999999998</c:v>
                </c:pt>
                <c:pt idx="1829">
                  <c:v>74.8994</c:v>
                </c:pt>
                <c:pt idx="1830">
                  <c:v>74.933700000000002</c:v>
                </c:pt>
                <c:pt idx="1831">
                  <c:v>74.968000000000004</c:v>
                </c:pt>
                <c:pt idx="1832">
                  <c:v>75.002300000000005</c:v>
                </c:pt>
                <c:pt idx="1833">
                  <c:v>75.036600000000007</c:v>
                </c:pt>
                <c:pt idx="1834">
                  <c:v>75.070899999999995</c:v>
                </c:pt>
                <c:pt idx="1835">
                  <c:v>75.105199999999996</c:v>
                </c:pt>
                <c:pt idx="1836">
                  <c:v>75.139499999999998</c:v>
                </c:pt>
                <c:pt idx="1837">
                  <c:v>75.1738</c:v>
                </c:pt>
                <c:pt idx="1838">
                  <c:v>75.208100000000002</c:v>
                </c:pt>
                <c:pt idx="1839">
                  <c:v>75.242400000000004</c:v>
                </c:pt>
                <c:pt idx="1840">
                  <c:v>75.276700000000005</c:v>
                </c:pt>
                <c:pt idx="1841">
                  <c:v>75.311000000000007</c:v>
                </c:pt>
                <c:pt idx="1842">
                  <c:v>75.345299999999995</c:v>
                </c:pt>
                <c:pt idx="1843">
                  <c:v>75.379599999999996</c:v>
                </c:pt>
                <c:pt idx="1844">
                  <c:v>75.413899999999998</c:v>
                </c:pt>
                <c:pt idx="1845">
                  <c:v>75.4482</c:v>
                </c:pt>
                <c:pt idx="1846">
                  <c:v>75.482500000000002</c:v>
                </c:pt>
                <c:pt idx="1847">
                  <c:v>75.516800000000003</c:v>
                </c:pt>
                <c:pt idx="1848">
                  <c:v>75.551100000000005</c:v>
                </c:pt>
                <c:pt idx="1849">
                  <c:v>75.585400000000007</c:v>
                </c:pt>
                <c:pt idx="1850">
                  <c:v>75.619699999999995</c:v>
                </c:pt>
                <c:pt idx="1851">
                  <c:v>75.653999999999996</c:v>
                </c:pt>
                <c:pt idx="1852">
                  <c:v>75.688299999999998</c:v>
                </c:pt>
                <c:pt idx="1853">
                  <c:v>75.7226</c:v>
                </c:pt>
                <c:pt idx="1854">
                  <c:v>75.756900000000002</c:v>
                </c:pt>
                <c:pt idx="1855">
                  <c:v>75.791200000000003</c:v>
                </c:pt>
                <c:pt idx="1856">
                  <c:v>75.825500000000005</c:v>
                </c:pt>
                <c:pt idx="1857">
                  <c:v>75.859800000000007</c:v>
                </c:pt>
                <c:pt idx="1858">
                  <c:v>75.894099999999995</c:v>
                </c:pt>
                <c:pt idx="1859">
                  <c:v>75.928399999999996</c:v>
                </c:pt>
                <c:pt idx="1860">
                  <c:v>75.962699999999998</c:v>
                </c:pt>
                <c:pt idx="1861">
                  <c:v>75.997</c:v>
                </c:pt>
                <c:pt idx="1862">
                  <c:v>76.031400000000005</c:v>
                </c:pt>
                <c:pt idx="1863">
                  <c:v>76.065700000000007</c:v>
                </c:pt>
                <c:pt idx="1864">
                  <c:v>76.099999999999994</c:v>
                </c:pt>
                <c:pt idx="1865">
                  <c:v>76.134299999999996</c:v>
                </c:pt>
                <c:pt idx="1866">
                  <c:v>76.168599999999998</c:v>
                </c:pt>
                <c:pt idx="1867">
                  <c:v>76.2029</c:v>
                </c:pt>
                <c:pt idx="1868">
                  <c:v>76.237200000000001</c:v>
                </c:pt>
                <c:pt idx="1869">
                  <c:v>76.271500000000003</c:v>
                </c:pt>
                <c:pt idx="1870">
                  <c:v>76.305800000000005</c:v>
                </c:pt>
                <c:pt idx="1871">
                  <c:v>76.340100000000007</c:v>
                </c:pt>
                <c:pt idx="1872">
                  <c:v>76.374399999999994</c:v>
                </c:pt>
                <c:pt idx="1873">
                  <c:v>76.408699999999996</c:v>
                </c:pt>
                <c:pt idx="1874">
                  <c:v>76.442999999999998</c:v>
                </c:pt>
                <c:pt idx="1875">
                  <c:v>76.4773</c:v>
                </c:pt>
                <c:pt idx="1876">
                  <c:v>76.511600000000001</c:v>
                </c:pt>
                <c:pt idx="1877">
                  <c:v>76.545900000000003</c:v>
                </c:pt>
                <c:pt idx="1878">
                  <c:v>76.580200000000005</c:v>
                </c:pt>
                <c:pt idx="1879">
                  <c:v>76.614500000000007</c:v>
                </c:pt>
                <c:pt idx="1880">
                  <c:v>76.648799999999994</c:v>
                </c:pt>
                <c:pt idx="1881">
                  <c:v>76.683099999999996</c:v>
                </c:pt>
                <c:pt idx="1882">
                  <c:v>76.717399999999998</c:v>
                </c:pt>
                <c:pt idx="1883">
                  <c:v>76.7517</c:v>
                </c:pt>
                <c:pt idx="1884">
                  <c:v>76.786000000000001</c:v>
                </c:pt>
                <c:pt idx="1885">
                  <c:v>76.820300000000003</c:v>
                </c:pt>
                <c:pt idx="1886">
                  <c:v>76.854600000000005</c:v>
                </c:pt>
                <c:pt idx="1887">
                  <c:v>76.888900000000007</c:v>
                </c:pt>
                <c:pt idx="1888">
                  <c:v>76.923199999999994</c:v>
                </c:pt>
                <c:pt idx="1889">
                  <c:v>76.957499999999996</c:v>
                </c:pt>
                <c:pt idx="1890">
                  <c:v>76.991799999999998</c:v>
                </c:pt>
                <c:pt idx="1891">
                  <c:v>77.0261</c:v>
                </c:pt>
                <c:pt idx="1892">
                  <c:v>77.060400000000001</c:v>
                </c:pt>
                <c:pt idx="1893">
                  <c:v>77.094700000000003</c:v>
                </c:pt>
                <c:pt idx="1894">
                  <c:v>77.129000000000005</c:v>
                </c:pt>
                <c:pt idx="1895">
                  <c:v>77.163300000000007</c:v>
                </c:pt>
                <c:pt idx="1896">
                  <c:v>77.197599999999994</c:v>
                </c:pt>
                <c:pt idx="1897">
                  <c:v>77.231899999999996</c:v>
                </c:pt>
                <c:pt idx="1898">
                  <c:v>77.266199999999998</c:v>
                </c:pt>
                <c:pt idx="1899">
                  <c:v>77.3005</c:v>
                </c:pt>
                <c:pt idx="1900">
                  <c:v>77.334800000000001</c:v>
                </c:pt>
                <c:pt idx="1901">
                  <c:v>77.369100000000003</c:v>
                </c:pt>
                <c:pt idx="1902">
                  <c:v>77.403400000000005</c:v>
                </c:pt>
                <c:pt idx="1903">
                  <c:v>77.437700000000007</c:v>
                </c:pt>
                <c:pt idx="1904">
                  <c:v>77.471999999999994</c:v>
                </c:pt>
                <c:pt idx="1905">
                  <c:v>77.506299999999996</c:v>
                </c:pt>
                <c:pt idx="1906">
                  <c:v>77.540599999999998</c:v>
                </c:pt>
                <c:pt idx="1907">
                  <c:v>77.5749</c:v>
                </c:pt>
                <c:pt idx="1908">
                  <c:v>77.609200000000001</c:v>
                </c:pt>
                <c:pt idx="1909">
                  <c:v>77.643500000000003</c:v>
                </c:pt>
                <c:pt idx="1910">
                  <c:v>77.677800000000005</c:v>
                </c:pt>
                <c:pt idx="1911">
                  <c:v>77.712100000000007</c:v>
                </c:pt>
                <c:pt idx="1912">
                  <c:v>77.746499999999997</c:v>
                </c:pt>
                <c:pt idx="1913">
                  <c:v>77.780799999999999</c:v>
                </c:pt>
                <c:pt idx="1914">
                  <c:v>77.815100000000001</c:v>
                </c:pt>
                <c:pt idx="1915">
                  <c:v>77.849400000000003</c:v>
                </c:pt>
                <c:pt idx="1916">
                  <c:v>77.883700000000005</c:v>
                </c:pt>
                <c:pt idx="1917">
                  <c:v>77.918000000000006</c:v>
                </c:pt>
                <c:pt idx="1918">
                  <c:v>77.952299999999994</c:v>
                </c:pt>
                <c:pt idx="1919">
                  <c:v>77.986599999999996</c:v>
                </c:pt>
                <c:pt idx="1920">
                  <c:v>78.020899999999997</c:v>
                </c:pt>
                <c:pt idx="1921">
                  <c:v>78.055199999999999</c:v>
                </c:pt>
                <c:pt idx="1922">
                  <c:v>78.089500000000001</c:v>
                </c:pt>
                <c:pt idx="1923">
                  <c:v>78.123800000000003</c:v>
                </c:pt>
                <c:pt idx="1924">
                  <c:v>78.158100000000005</c:v>
                </c:pt>
                <c:pt idx="1925">
                  <c:v>78.192400000000006</c:v>
                </c:pt>
                <c:pt idx="1926">
                  <c:v>78.226699999999994</c:v>
                </c:pt>
                <c:pt idx="1927">
                  <c:v>78.260999999999996</c:v>
                </c:pt>
                <c:pt idx="1928">
                  <c:v>78.295299999999997</c:v>
                </c:pt>
                <c:pt idx="1929">
                  <c:v>78.329599999999999</c:v>
                </c:pt>
                <c:pt idx="1930">
                  <c:v>78.363900000000001</c:v>
                </c:pt>
                <c:pt idx="1931">
                  <c:v>78.398200000000003</c:v>
                </c:pt>
                <c:pt idx="1932">
                  <c:v>78.432500000000005</c:v>
                </c:pt>
                <c:pt idx="1933">
                  <c:v>78.466800000000006</c:v>
                </c:pt>
                <c:pt idx="1934">
                  <c:v>78.501099999999994</c:v>
                </c:pt>
                <c:pt idx="1935">
                  <c:v>78.535399999999996</c:v>
                </c:pt>
                <c:pt idx="1936">
                  <c:v>78.569699999999997</c:v>
                </c:pt>
                <c:pt idx="1937">
                  <c:v>78.603999999999999</c:v>
                </c:pt>
                <c:pt idx="1938">
                  <c:v>78.638300000000001</c:v>
                </c:pt>
                <c:pt idx="1939">
                  <c:v>78.672600000000003</c:v>
                </c:pt>
                <c:pt idx="1940">
                  <c:v>78.706900000000005</c:v>
                </c:pt>
                <c:pt idx="1941">
                  <c:v>78.741200000000006</c:v>
                </c:pt>
                <c:pt idx="1942">
                  <c:v>78.775499999999994</c:v>
                </c:pt>
                <c:pt idx="1943">
                  <c:v>78.809799999999996</c:v>
                </c:pt>
                <c:pt idx="1944">
                  <c:v>78.844099999999997</c:v>
                </c:pt>
                <c:pt idx="1945">
                  <c:v>78.878399999999999</c:v>
                </c:pt>
                <c:pt idx="1946">
                  <c:v>78.912700000000001</c:v>
                </c:pt>
                <c:pt idx="1947">
                  <c:v>78.947000000000003</c:v>
                </c:pt>
                <c:pt idx="1948">
                  <c:v>78.981300000000005</c:v>
                </c:pt>
                <c:pt idx="1949">
                  <c:v>79.015600000000006</c:v>
                </c:pt>
                <c:pt idx="1950">
                  <c:v>79.049899999999994</c:v>
                </c:pt>
                <c:pt idx="1951">
                  <c:v>79.084199999999996</c:v>
                </c:pt>
                <c:pt idx="1952">
                  <c:v>79.118499999999997</c:v>
                </c:pt>
                <c:pt idx="1953">
                  <c:v>79.152799999999999</c:v>
                </c:pt>
                <c:pt idx="1954">
                  <c:v>79.187100000000001</c:v>
                </c:pt>
                <c:pt idx="1955">
                  <c:v>79.221400000000003</c:v>
                </c:pt>
                <c:pt idx="1956">
                  <c:v>79.255700000000004</c:v>
                </c:pt>
                <c:pt idx="1957">
                  <c:v>79.290000000000006</c:v>
                </c:pt>
                <c:pt idx="1958">
                  <c:v>79.324299999999994</c:v>
                </c:pt>
                <c:pt idx="1959">
                  <c:v>79.358599999999996</c:v>
                </c:pt>
                <c:pt idx="1960">
                  <c:v>79.392899999999997</c:v>
                </c:pt>
                <c:pt idx="1961">
                  <c:v>79.427199999999999</c:v>
                </c:pt>
                <c:pt idx="1962">
                  <c:v>79.461500000000001</c:v>
                </c:pt>
                <c:pt idx="1963">
                  <c:v>79.495900000000006</c:v>
                </c:pt>
                <c:pt idx="1964">
                  <c:v>79.530199999999994</c:v>
                </c:pt>
                <c:pt idx="1965">
                  <c:v>79.564499999999995</c:v>
                </c:pt>
                <c:pt idx="1966">
                  <c:v>79.598799999999997</c:v>
                </c:pt>
                <c:pt idx="1967">
                  <c:v>79.633099999999999</c:v>
                </c:pt>
                <c:pt idx="1968">
                  <c:v>79.667400000000001</c:v>
                </c:pt>
                <c:pt idx="1969">
                  <c:v>79.701700000000002</c:v>
                </c:pt>
                <c:pt idx="1970">
                  <c:v>79.736000000000004</c:v>
                </c:pt>
                <c:pt idx="1971">
                  <c:v>79.770300000000006</c:v>
                </c:pt>
                <c:pt idx="1972">
                  <c:v>79.804599999999994</c:v>
                </c:pt>
                <c:pt idx="1973">
                  <c:v>79.838899999999995</c:v>
                </c:pt>
                <c:pt idx="1974">
                  <c:v>79.873199999999997</c:v>
                </c:pt>
                <c:pt idx="1975">
                  <c:v>79.907499999999999</c:v>
                </c:pt>
                <c:pt idx="1976">
                  <c:v>79.941800000000001</c:v>
                </c:pt>
                <c:pt idx="1977">
                  <c:v>79.976100000000002</c:v>
                </c:pt>
                <c:pt idx="1978">
                  <c:v>80.010400000000004</c:v>
                </c:pt>
                <c:pt idx="1979">
                  <c:v>80.044700000000006</c:v>
                </c:pt>
                <c:pt idx="1980">
                  <c:v>80.078999999999994</c:v>
                </c:pt>
                <c:pt idx="1981">
                  <c:v>80.113299999999995</c:v>
                </c:pt>
                <c:pt idx="1982">
                  <c:v>80.147599999999997</c:v>
                </c:pt>
                <c:pt idx="1983">
                  <c:v>80.181899999999999</c:v>
                </c:pt>
                <c:pt idx="1984">
                  <c:v>80.216200000000001</c:v>
                </c:pt>
                <c:pt idx="1985">
                  <c:v>80.250500000000002</c:v>
                </c:pt>
                <c:pt idx="1986">
                  <c:v>80.284800000000004</c:v>
                </c:pt>
                <c:pt idx="1987">
                  <c:v>80.319100000000006</c:v>
                </c:pt>
                <c:pt idx="1988">
                  <c:v>80.353399999999993</c:v>
                </c:pt>
                <c:pt idx="1989">
                  <c:v>80.387699999999995</c:v>
                </c:pt>
                <c:pt idx="1990">
                  <c:v>80.421999999999997</c:v>
                </c:pt>
                <c:pt idx="1991">
                  <c:v>80.456299999999999</c:v>
                </c:pt>
                <c:pt idx="1992">
                  <c:v>80.490600000000001</c:v>
                </c:pt>
                <c:pt idx="1993">
                  <c:v>80.524900000000002</c:v>
                </c:pt>
                <c:pt idx="1994">
                  <c:v>80.559200000000004</c:v>
                </c:pt>
                <c:pt idx="1995">
                  <c:v>80.593500000000006</c:v>
                </c:pt>
                <c:pt idx="1996">
                  <c:v>80.627799999999993</c:v>
                </c:pt>
                <c:pt idx="1997">
                  <c:v>80.662099999999995</c:v>
                </c:pt>
                <c:pt idx="1998">
                  <c:v>80.696399999999997</c:v>
                </c:pt>
                <c:pt idx="1999">
                  <c:v>80.730699999999999</c:v>
                </c:pt>
                <c:pt idx="2000">
                  <c:v>80.765000000000001</c:v>
                </c:pt>
                <c:pt idx="2001">
                  <c:v>80.799300000000002</c:v>
                </c:pt>
                <c:pt idx="2002">
                  <c:v>80.833600000000004</c:v>
                </c:pt>
                <c:pt idx="2003">
                  <c:v>80.867900000000006</c:v>
                </c:pt>
                <c:pt idx="2004">
                  <c:v>80.902199999999993</c:v>
                </c:pt>
                <c:pt idx="2005">
                  <c:v>80.936499999999995</c:v>
                </c:pt>
                <c:pt idx="2006">
                  <c:v>80.970799999999997</c:v>
                </c:pt>
                <c:pt idx="2007">
                  <c:v>81.005099999999999</c:v>
                </c:pt>
                <c:pt idx="2008">
                  <c:v>81.039400000000001</c:v>
                </c:pt>
                <c:pt idx="2009">
                  <c:v>81.073700000000002</c:v>
                </c:pt>
                <c:pt idx="2010">
                  <c:v>81.108000000000004</c:v>
                </c:pt>
                <c:pt idx="2011">
                  <c:v>81.142300000000006</c:v>
                </c:pt>
                <c:pt idx="2012">
                  <c:v>81.176599999999993</c:v>
                </c:pt>
                <c:pt idx="2013">
                  <c:v>81.210999999999999</c:v>
                </c:pt>
                <c:pt idx="2014">
                  <c:v>81.2453</c:v>
                </c:pt>
                <c:pt idx="2015">
                  <c:v>81.279600000000002</c:v>
                </c:pt>
                <c:pt idx="2016">
                  <c:v>81.313900000000004</c:v>
                </c:pt>
                <c:pt idx="2017">
                  <c:v>81.348200000000006</c:v>
                </c:pt>
                <c:pt idx="2018">
                  <c:v>81.382499999999993</c:v>
                </c:pt>
                <c:pt idx="2019">
                  <c:v>81.416799999999995</c:v>
                </c:pt>
                <c:pt idx="2020">
                  <c:v>81.451099999999997</c:v>
                </c:pt>
                <c:pt idx="2021">
                  <c:v>81.485399999999998</c:v>
                </c:pt>
                <c:pt idx="2022">
                  <c:v>81.5197</c:v>
                </c:pt>
                <c:pt idx="2023">
                  <c:v>81.554000000000002</c:v>
                </c:pt>
                <c:pt idx="2024">
                  <c:v>81.588300000000004</c:v>
                </c:pt>
                <c:pt idx="2025">
                  <c:v>81.622600000000006</c:v>
                </c:pt>
                <c:pt idx="2026">
                  <c:v>81.656899999999993</c:v>
                </c:pt>
                <c:pt idx="2027">
                  <c:v>81.691199999999995</c:v>
                </c:pt>
                <c:pt idx="2028">
                  <c:v>81.725499999999997</c:v>
                </c:pt>
                <c:pt idx="2029">
                  <c:v>81.759799999999998</c:v>
                </c:pt>
                <c:pt idx="2030">
                  <c:v>81.7941</c:v>
                </c:pt>
                <c:pt idx="2031">
                  <c:v>81.828400000000002</c:v>
                </c:pt>
                <c:pt idx="2032">
                  <c:v>81.862700000000004</c:v>
                </c:pt>
                <c:pt idx="2033">
                  <c:v>81.897000000000006</c:v>
                </c:pt>
                <c:pt idx="2034">
                  <c:v>81.931299999999993</c:v>
                </c:pt>
                <c:pt idx="2035">
                  <c:v>81.965599999999995</c:v>
                </c:pt>
                <c:pt idx="2036">
                  <c:v>81.999899999999997</c:v>
                </c:pt>
                <c:pt idx="2037">
                  <c:v>82.034199999999998</c:v>
                </c:pt>
                <c:pt idx="2038">
                  <c:v>82.0685</c:v>
                </c:pt>
                <c:pt idx="2039">
                  <c:v>82.102800000000002</c:v>
                </c:pt>
                <c:pt idx="2040">
                  <c:v>82.137100000000004</c:v>
                </c:pt>
                <c:pt idx="2041">
                  <c:v>82.171400000000006</c:v>
                </c:pt>
                <c:pt idx="2042">
                  <c:v>82.205699999999993</c:v>
                </c:pt>
                <c:pt idx="2043">
                  <c:v>82.24</c:v>
                </c:pt>
                <c:pt idx="2044">
                  <c:v>82.274299999999997</c:v>
                </c:pt>
                <c:pt idx="2045">
                  <c:v>82.308599999999998</c:v>
                </c:pt>
                <c:pt idx="2046">
                  <c:v>82.3429</c:v>
                </c:pt>
                <c:pt idx="2047">
                  <c:v>82.377200000000002</c:v>
                </c:pt>
                <c:pt idx="2048">
                  <c:v>82.411500000000004</c:v>
                </c:pt>
                <c:pt idx="2049">
                  <c:v>82.445800000000006</c:v>
                </c:pt>
                <c:pt idx="2050">
                  <c:v>82.480099999999993</c:v>
                </c:pt>
                <c:pt idx="2051">
                  <c:v>82.514399999999995</c:v>
                </c:pt>
                <c:pt idx="2052">
                  <c:v>82.548699999999997</c:v>
                </c:pt>
                <c:pt idx="2053">
                  <c:v>82.582999999999998</c:v>
                </c:pt>
                <c:pt idx="2054">
                  <c:v>82.6173</c:v>
                </c:pt>
                <c:pt idx="2055">
                  <c:v>82.651600000000002</c:v>
                </c:pt>
                <c:pt idx="2056">
                  <c:v>82.685900000000004</c:v>
                </c:pt>
                <c:pt idx="2057">
                  <c:v>82.720200000000006</c:v>
                </c:pt>
                <c:pt idx="2058">
                  <c:v>82.754499999999993</c:v>
                </c:pt>
                <c:pt idx="2059">
                  <c:v>82.788799999999995</c:v>
                </c:pt>
                <c:pt idx="2060">
                  <c:v>82.823099999999997</c:v>
                </c:pt>
                <c:pt idx="2061">
                  <c:v>82.857399999999998</c:v>
                </c:pt>
                <c:pt idx="2062">
                  <c:v>82.891800000000003</c:v>
                </c:pt>
                <c:pt idx="2063">
                  <c:v>82.926100000000005</c:v>
                </c:pt>
                <c:pt idx="2064">
                  <c:v>82.960400000000007</c:v>
                </c:pt>
                <c:pt idx="2065">
                  <c:v>82.994699999999995</c:v>
                </c:pt>
                <c:pt idx="2066">
                  <c:v>83.028999999999996</c:v>
                </c:pt>
                <c:pt idx="2067">
                  <c:v>83.063299999999998</c:v>
                </c:pt>
                <c:pt idx="2068">
                  <c:v>83.0976</c:v>
                </c:pt>
                <c:pt idx="2069">
                  <c:v>83.131900000000002</c:v>
                </c:pt>
                <c:pt idx="2070">
                  <c:v>83.166200000000003</c:v>
                </c:pt>
                <c:pt idx="2071">
                  <c:v>83.200500000000005</c:v>
                </c:pt>
                <c:pt idx="2072">
                  <c:v>83.234800000000007</c:v>
                </c:pt>
                <c:pt idx="2073">
                  <c:v>83.269099999999995</c:v>
                </c:pt>
                <c:pt idx="2074">
                  <c:v>83.303399999999996</c:v>
                </c:pt>
                <c:pt idx="2075">
                  <c:v>83.337699999999998</c:v>
                </c:pt>
                <c:pt idx="2076">
                  <c:v>83.372</c:v>
                </c:pt>
                <c:pt idx="2077">
                  <c:v>83.406300000000002</c:v>
                </c:pt>
                <c:pt idx="2078">
                  <c:v>83.440600000000003</c:v>
                </c:pt>
                <c:pt idx="2079">
                  <c:v>83.474900000000005</c:v>
                </c:pt>
                <c:pt idx="2080">
                  <c:v>83.509200000000007</c:v>
                </c:pt>
                <c:pt idx="2081">
                  <c:v>83.543499999999995</c:v>
                </c:pt>
                <c:pt idx="2082">
                  <c:v>83.577799999999996</c:v>
                </c:pt>
                <c:pt idx="2083">
                  <c:v>83.612099999999998</c:v>
                </c:pt>
                <c:pt idx="2084">
                  <c:v>83.6464</c:v>
                </c:pt>
                <c:pt idx="2085">
                  <c:v>83.680700000000002</c:v>
                </c:pt>
                <c:pt idx="2086">
                  <c:v>83.715000000000003</c:v>
                </c:pt>
                <c:pt idx="2087">
                  <c:v>83.749300000000005</c:v>
                </c:pt>
                <c:pt idx="2088">
                  <c:v>83.783600000000007</c:v>
                </c:pt>
                <c:pt idx="2089">
                  <c:v>83.817899999999995</c:v>
                </c:pt>
                <c:pt idx="2090">
                  <c:v>83.852199999999996</c:v>
                </c:pt>
                <c:pt idx="2091">
                  <c:v>83.886499999999998</c:v>
                </c:pt>
                <c:pt idx="2092">
                  <c:v>83.9208</c:v>
                </c:pt>
                <c:pt idx="2093">
                  <c:v>83.955100000000002</c:v>
                </c:pt>
                <c:pt idx="2094">
                  <c:v>83.989400000000003</c:v>
                </c:pt>
                <c:pt idx="2095">
                  <c:v>84.023700000000005</c:v>
                </c:pt>
                <c:pt idx="2096">
                  <c:v>84.058000000000007</c:v>
                </c:pt>
                <c:pt idx="2097">
                  <c:v>84.092299999999994</c:v>
                </c:pt>
                <c:pt idx="2098">
                  <c:v>84.126599999999996</c:v>
                </c:pt>
                <c:pt idx="2099">
                  <c:v>84.160899999999998</c:v>
                </c:pt>
                <c:pt idx="2100">
                  <c:v>84.1952</c:v>
                </c:pt>
                <c:pt idx="2101">
                  <c:v>84.229500000000002</c:v>
                </c:pt>
                <c:pt idx="2102">
                  <c:v>84.263800000000003</c:v>
                </c:pt>
                <c:pt idx="2103">
                  <c:v>84.298100000000005</c:v>
                </c:pt>
                <c:pt idx="2104">
                  <c:v>84.332400000000007</c:v>
                </c:pt>
                <c:pt idx="2105">
                  <c:v>84.366699999999994</c:v>
                </c:pt>
                <c:pt idx="2106">
                  <c:v>84.400999999999996</c:v>
                </c:pt>
                <c:pt idx="2107">
                  <c:v>84.435299999999998</c:v>
                </c:pt>
                <c:pt idx="2108">
                  <c:v>84.4696</c:v>
                </c:pt>
                <c:pt idx="2109">
                  <c:v>84.503900000000002</c:v>
                </c:pt>
                <c:pt idx="2110">
                  <c:v>84.538200000000003</c:v>
                </c:pt>
                <c:pt idx="2111">
                  <c:v>84.572500000000005</c:v>
                </c:pt>
                <c:pt idx="2112">
                  <c:v>84.606899999999996</c:v>
                </c:pt>
                <c:pt idx="2113">
                  <c:v>84.641199999999998</c:v>
                </c:pt>
                <c:pt idx="2114">
                  <c:v>84.6755</c:v>
                </c:pt>
                <c:pt idx="2115">
                  <c:v>84.709800000000001</c:v>
                </c:pt>
                <c:pt idx="2116">
                  <c:v>84.744100000000003</c:v>
                </c:pt>
                <c:pt idx="2117">
                  <c:v>84.778400000000005</c:v>
                </c:pt>
                <c:pt idx="2118">
                  <c:v>84.812700000000007</c:v>
                </c:pt>
                <c:pt idx="2119">
                  <c:v>84.846999999999994</c:v>
                </c:pt>
                <c:pt idx="2120">
                  <c:v>84.881299999999996</c:v>
                </c:pt>
                <c:pt idx="2121">
                  <c:v>84.915599999999998</c:v>
                </c:pt>
                <c:pt idx="2122">
                  <c:v>84.9499</c:v>
                </c:pt>
                <c:pt idx="2123">
                  <c:v>84.984200000000001</c:v>
                </c:pt>
                <c:pt idx="2124">
                  <c:v>85.018500000000003</c:v>
                </c:pt>
                <c:pt idx="2125">
                  <c:v>85.052800000000005</c:v>
                </c:pt>
                <c:pt idx="2126">
                  <c:v>85.087100000000007</c:v>
                </c:pt>
                <c:pt idx="2127">
                  <c:v>85.121399999999994</c:v>
                </c:pt>
                <c:pt idx="2128">
                  <c:v>85.155699999999996</c:v>
                </c:pt>
                <c:pt idx="2129">
                  <c:v>85.19</c:v>
                </c:pt>
                <c:pt idx="2130">
                  <c:v>85.224299999999999</c:v>
                </c:pt>
                <c:pt idx="2131">
                  <c:v>85.258600000000001</c:v>
                </c:pt>
                <c:pt idx="2132">
                  <c:v>85.292900000000003</c:v>
                </c:pt>
                <c:pt idx="2133">
                  <c:v>85.327200000000005</c:v>
                </c:pt>
                <c:pt idx="2134">
                  <c:v>85.361500000000007</c:v>
                </c:pt>
                <c:pt idx="2135">
                  <c:v>85.395799999999994</c:v>
                </c:pt>
                <c:pt idx="2136">
                  <c:v>85.430099999999996</c:v>
                </c:pt>
                <c:pt idx="2137">
                  <c:v>85.464399999999998</c:v>
                </c:pt>
                <c:pt idx="2138">
                  <c:v>85.498699999999999</c:v>
                </c:pt>
                <c:pt idx="2139">
                  <c:v>85.533000000000001</c:v>
                </c:pt>
                <c:pt idx="2140">
                  <c:v>85.567300000000003</c:v>
                </c:pt>
                <c:pt idx="2141">
                  <c:v>85.601600000000005</c:v>
                </c:pt>
                <c:pt idx="2142">
                  <c:v>85.635900000000007</c:v>
                </c:pt>
                <c:pt idx="2143">
                  <c:v>85.670199999999994</c:v>
                </c:pt>
                <c:pt idx="2144">
                  <c:v>85.704499999999996</c:v>
                </c:pt>
                <c:pt idx="2145">
                  <c:v>85.738799999999998</c:v>
                </c:pt>
                <c:pt idx="2146">
                  <c:v>85.773099999999999</c:v>
                </c:pt>
                <c:pt idx="2147">
                  <c:v>85.807400000000001</c:v>
                </c:pt>
                <c:pt idx="2148">
                  <c:v>85.841700000000003</c:v>
                </c:pt>
                <c:pt idx="2149">
                  <c:v>85.876000000000005</c:v>
                </c:pt>
                <c:pt idx="2150">
                  <c:v>85.910300000000007</c:v>
                </c:pt>
                <c:pt idx="2151">
                  <c:v>85.944599999999994</c:v>
                </c:pt>
                <c:pt idx="2152">
                  <c:v>85.978899999999996</c:v>
                </c:pt>
                <c:pt idx="2153">
                  <c:v>86.013199999999998</c:v>
                </c:pt>
                <c:pt idx="2154">
                  <c:v>86.047499999999999</c:v>
                </c:pt>
                <c:pt idx="2155">
                  <c:v>86.081800000000001</c:v>
                </c:pt>
                <c:pt idx="2156">
                  <c:v>86.116100000000003</c:v>
                </c:pt>
                <c:pt idx="2157">
                  <c:v>86.150400000000005</c:v>
                </c:pt>
                <c:pt idx="2158">
                  <c:v>86.184700000000007</c:v>
                </c:pt>
                <c:pt idx="2159">
                  <c:v>86.218999999999994</c:v>
                </c:pt>
                <c:pt idx="2160">
                  <c:v>86.253299999999996</c:v>
                </c:pt>
                <c:pt idx="2161">
                  <c:v>86.287599999999998</c:v>
                </c:pt>
                <c:pt idx="2162">
                  <c:v>86.321899999999999</c:v>
                </c:pt>
                <c:pt idx="2163">
                  <c:v>86.356300000000005</c:v>
                </c:pt>
                <c:pt idx="2164">
                  <c:v>86.390600000000006</c:v>
                </c:pt>
                <c:pt idx="2165">
                  <c:v>86.424899999999994</c:v>
                </c:pt>
                <c:pt idx="2166">
                  <c:v>86.459199999999996</c:v>
                </c:pt>
                <c:pt idx="2167">
                  <c:v>86.493499999999997</c:v>
                </c:pt>
                <c:pt idx="2168">
                  <c:v>86.527799999999999</c:v>
                </c:pt>
                <c:pt idx="2169">
                  <c:v>86.562100000000001</c:v>
                </c:pt>
                <c:pt idx="2170">
                  <c:v>86.596400000000003</c:v>
                </c:pt>
                <c:pt idx="2171">
                  <c:v>86.630700000000004</c:v>
                </c:pt>
                <c:pt idx="2172">
                  <c:v>86.665000000000006</c:v>
                </c:pt>
                <c:pt idx="2173">
                  <c:v>86.699299999999994</c:v>
                </c:pt>
                <c:pt idx="2174">
                  <c:v>86.733599999999996</c:v>
                </c:pt>
                <c:pt idx="2175">
                  <c:v>86.767899999999997</c:v>
                </c:pt>
                <c:pt idx="2176">
                  <c:v>86.802199999999999</c:v>
                </c:pt>
                <c:pt idx="2177">
                  <c:v>86.836500000000001</c:v>
                </c:pt>
                <c:pt idx="2178">
                  <c:v>86.870800000000003</c:v>
                </c:pt>
                <c:pt idx="2179">
                  <c:v>86.905100000000004</c:v>
                </c:pt>
                <c:pt idx="2180">
                  <c:v>86.939400000000006</c:v>
                </c:pt>
                <c:pt idx="2181">
                  <c:v>86.973699999999994</c:v>
                </c:pt>
                <c:pt idx="2182">
                  <c:v>87.007999999999996</c:v>
                </c:pt>
                <c:pt idx="2183">
                  <c:v>87.042299999999997</c:v>
                </c:pt>
                <c:pt idx="2184">
                  <c:v>87.076599999999999</c:v>
                </c:pt>
                <c:pt idx="2185">
                  <c:v>87.110900000000001</c:v>
                </c:pt>
                <c:pt idx="2186">
                  <c:v>87.145200000000003</c:v>
                </c:pt>
                <c:pt idx="2187">
                  <c:v>87.179500000000004</c:v>
                </c:pt>
                <c:pt idx="2188">
                  <c:v>87.213800000000006</c:v>
                </c:pt>
                <c:pt idx="2189">
                  <c:v>87.248099999999994</c:v>
                </c:pt>
                <c:pt idx="2190">
                  <c:v>87.282399999999996</c:v>
                </c:pt>
                <c:pt idx="2191">
                  <c:v>87.316699999999997</c:v>
                </c:pt>
                <c:pt idx="2192">
                  <c:v>87.350999999999999</c:v>
                </c:pt>
                <c:pt idx="2193">
                  <c:v>87.385300000000001</c:v>
                </c:pt>
                <c:pt idx="2194">
                  <c:v>87.419600000000003</c:v>
                </c:pt>
                <c:pt idx="2195">
                  <c:v>87.453900000000004</c:v>
                </c:pt>
                <c:pt idx="2196">
                  <c:v>87.488200000000006</c:v>
                </c:pt>
                <c:pt idx="2197">
                  <c:v>87.522499999999994</c:v>
                </c:pt>
                <c:pt idx="2198">
                  <c:v>87.556799999999996</c:v>
                </c:pt>
                <c:pt idx="2199">
                  <c:v>87.591099999999997</c:v>
                </c:pt>
                <c:pt idx="2200">
                  <c:v>87.625399999999999</c:v>
                </c:pt>
                <c:pt idx="2201">
                  <c:v>87.659700000000001</c:v>
                </c:pt>
                <c:pt idx="2202">
                  <c:v>87.694000000000003</c:v>
                </c:pt>
                <c:pt idx="2203">
                  <c:v>87.728300000000004</c:v>
                </c:pt>
                <c:pt idx="2204">
                  <c:v>87.762600000000006</c:v>
                </c:pt>
                <c:pt idx="2205">
                  <c:v>87.796899999999994</c:v>
                </c:pt>
                <c:pt idx="2206">
                  <c:v>87.831199999999995</c:v>
                </c:pt>
                <c:pt idx="2207">
                  <c:v>87.865499999999997</c:v>
                </c:pt>
                <c:pt idx="2208">
                  <c:v>87.899799999999999</c:v>
                </c:pt>
                <c:pt idx="2209">
                  <c:v>87.934100000000001</c:v>
                </c:pt>
                <c:pt idx="2210">
                  <c:v>87.968400000000003</c:v>
                </c:pt>
                <c:pt idx="2211">
                  <c:v>88.002700000000004</c:v>
                </c:pt>
                <c:pt idx="2212">
                  <c:v>88.037000000000006</c:v>
                </c:pt>
                <c:pt idx="2213">
                  <c:v>88.071399999999997</c:v>
                </c:pt>
                <c:pt idx="2214">
                  <c:v>88.105699999999999</c:v>
                </c:pt>
                <c:pt idx="2215">
                  <c:v>88.14</c:v>
                </c:pt>
                <c:pt idx="2216">
                  <c:v>88.174300000000002</c:v>
                </c:pt>
                <c:pt idx="2217">
                  <c:v>88.208600000000004</c:v>
                </c:pt>
                <c:pt idx="2218">
                  <c:v>88.242900000000006</c:v>
                </c:pt>
                <c:pt idx="2219">
                  <c:v>88.277199999999993</c:v>
                </c:pt>
                <c:pt idx="2220">
                  <c:v>88.311499999999995</c:v>
                </c:pt>
                <c:pt idx="2221">
                  <c:v>88.345799999999997</c:v>
                </c:pt>
                <c:pt idx="2222">
                  <c:v>88.380099999999999</c:v>
                </c:pt>
                <c:pt idx="2223">
                  <c:v>88.414400000000001</c:v>
                </c:pt>
                <c:pt idx="2224">
                  <c:v>88.448700000000002</c:v>
                </c:pt>
                <c:pt idx="2225">
                  <c:v>88.483000000000004</c:v>
                </c:pt>
                <c:pt idx="2226">
                  <c:v>88.517300000000006</c:v>
                </c:pt>
                <c:pt idx="2227">
                  <c:v>88.551599999999993</c:v>
                </c:pt>
                <c:pt idx="2228">
                  <c:v>88.585899999999995</c:v>
                </c:pt>
                <c:pt idx="2229">
                  <c:v>88.620199999999997</c:v>
                </c:pt>
                <c:pt idx="2230">
                  <c:v>88.654499999999999</c:v>
                </c:pt>
                <c:pt idx="2231">
                  <c:v>88.688800000000001</c:v>
                </c:pt>
                <c:pt idx="2232">
                  <c:v>88.723100000000002</c:v>
                </c:pt>
                <c:pt idx="2233">
                  <c:v>88.757400000000004</c:v>
                </c:pt>
                <c:pt idx="2234">
                  <c:v>88.791700000000006</c:v>
                </c:pt>
                <c:pt idx="2235">
                  <c:v>88.825999999999993</c:v>
                </c:pt>
                <c:pt idx="2236">
                  <c:v>88.860299999999995</c:v>
                </c:pt>
                <c:pt idx="2237">
                  <c:v>88.894599999999997</c:v>
                </c:pt>
                <c:pt idx="2238">
                  <c:v>88.928899999999999</c:v>
                </c:pt>
                <c:pt idx="2239">
                  <c:v>88.963200000000001</c:v>
                </c:pt>
                <c:pt idx="2240">
                  <c:v>88.997500000000002</c:v>
                </c:pt>
                <c:pt idx="2241">
                  <c:v>89.031800000000004</c:v>
                </c:pt>
                <c:pt idx="2242">
                  <c:v>89.066100000000006</c:v>
                </c:pt>
                <c:pt idx="2243">
                  <c:v>89.100399999999993</c:v>
                </c:pt>
                <c:pt idx="2244">
                  <c:v>89.134699999999995</c:v>
                </c:pt>
                <c:pt idx="2245">
                  <c:v>89.168999999999997</c:v>
                </c:pt>
                <c:pt idx="2246">
                  <c:v>89.203299999999999</c:v>
                </c:pt>
                <c:pt idx="2247">
                  <c:v>89.2376</c:v>
                </c:pt>
                <c:pt idx="2248">
                  <c:v>89.271900000000002</c:v>
                </c:pt>
                <c:pt idx="2249">
                  <c:v>89.306200000000004</c:v>
                </c:pt>
                <c:pt idx="2250">
                  <c:v>89.340500000000006</c:v>
                </c:pt>
                <c:pt idx="2251">
                  <c:v>89.374799999999993</c:v>
                </c:pt>
                <c:pt idx="2252">
                  <c:v>89.409099999999995</c:v>
                </c:pt>
                <c:pt idx="2253">
                  <c:v>89.443399999999997</c:v>
                </c:pt>
                <c:pt idx="2254">
                  <c:v>89.477699999999999</c:v>
                </c:pt>
                <c:pt idx="2255">
                  <c:v>89.512</c:v>
                </c:pt>
                <c:pt idx="2256">
                  <c:v>89.546300000000002</c:v>
                </c:pt>
                <c:pt idx="2257">
                  <c:v>89.580600000000004</c:v>
                </c:pt>
                <c:pt idx="2258">
                  <c:v>89.614900000000006</c:v>
                </c:pt>
                <c:pt idx="2259">
                  <c:v>89.649199999999993</c:v>
                </c:pt>
                <c:pt idx="2260">
                  <c:v>89.683499999999995</c:v>
                </c:pt>
                <c:pt idx="2261">
                  <c:v>89.717799999999997</c:v>
                </c:pt>
                <c:pt idx="2262">
                  <c:v>89.752200000000002</c:v>
                </c:pt>
                <c:pt idx="2263">
                  <c:v>89.786500000000004</c:v>
                </c:pt>
                <c:pt idx="2264">
                  <c:v>89.820800000000006</c:v>
                </c:pt>
                <c:pt idx="2265">
                  <c:v>89.855099999999993</c:v>
                </c:pt>
                <c:pt idx="2266">
                  <c:v>89.889399999999995</c:v>
                </c:pt>
                <c:pt idx="2267">
                  <c:v>89.923699999999997</c:v>
                </c:pt>
                <c:pt idx="2268">
                  <c:v>89.957999999999998</c:v>
                </c:pt>
              </c:numCache>
            </c:numRef>
          </c:xVal>
          <c:yVal>
            <c:numRef>
              <c:f>'run8 graph'!$B$3:$B$2271</c:f>
              <c:numCache>
                <c:formatCode>General</c:formatCode>
                <c:ptCount val="2269"/>
                <c:pt idx="0">
                  <c:v>2149</c:v>
                </c:pt>
                <c:pt idx="1">
                  <c:v>2244</c:v>
                </c:pt>
                <c:pt idx="2">
                  <c:v>2188</c:v>
                </c:pt>
                <c:pt idx="3">
                  <c:v>2223</c:v>
                </c:pt>
                <c:pt idx="4">
                  <c:v>2167</c:v>
                </c:pt>
                <c:pt idx="5">
                  <c:v>2245</c:v>
                </c:pt>
                <c:pt idx="6">
                  <c:v>2196</c:v>
                </c:pt>
                <c:pt idx="7">
                  <c:v>2193</c:v>
                </c:pt>
                <c:pt idx="8">
                  <c:v>2218</c:v>
                </c:pt>
                <c:pt idx="9">
                  <c:v>2184</c:v>
                </c:pt>
                <c:pt idx="10">
                  <c:v>2221</c:v>
                </c:pt>
                <c:pt idx="11">
                  <c:v>2200</c:v>
                </c:pt>
                <c:pt idx="12">
                  <c:v>2126</c:v>
                </c:pt>
                <c:pt idx="13">
                  <c:v>2225</c:v>
                </c:pt>
                <c:pt idx="14">
                  <c:v>2217</c:v>
                </c:pt>
                <c:pt idx="15">
                  <c:v>2220</c:v>
                </c:pt>
                <c:pt idx="16">
                  <c:v>2209</c:v>
                </c:pt>
                <c:pt idx="17">
                  <c:v>2250</c:v>
                </c:pt>
                <c:pt idx="18">
                  <c:v>2212</c:v>
                </c:pt>
                <c:pt idx="19">
                  <c:v>2197</c:v>
                </c:pt>
                <c:pt idx="20">
                  <c:v>2247</c:v>
                </c:pt>
                <c:pt idx="21">
                  <c:v>2228</c:v>
                </c:pt>
                <c:pt idx="22">
                  <c:v>2268</c:v>
                </c:pt>
                <c:pt idx="23">
                  <c:v>2230</c:v>
                </c:pt>
                <c:pt idx="24">
                  <c:v>2266</c:v>
                </c:pt>
                <c:pt idx="25">
                  <c:v>2256</c:v>
                </c:pt>
                <c:pt idx="26">
                  <c:v>2232</c:v>
                </c:pt>
                <c:pt idx="27">
                  <c:v>2202</c:v>
                </c:pt>
                <c:pt idx="28">
                  <c:v>2247</c:v>
                </c:pt>
                <c:pt idx="29">
                  <c:v>2231</c:v>
                </c:pt>
                <c:pt idx="30">
                  <c:v>2207</c:v>
                </c:pt>
                <c:pt idx="31">
                  <c:v>2249</c:v>
                </c:pt>
                <c:pt idx="32">
                  <c:v>2344</c:v>
                </c:pt>
                <c:pt idx="33">
                  <c:v>2177</c:v>
                </c:pt>
                <c:pt idx="34">
                  <c:v>2291</c:v>
                </c:pt>
                <c:pt idx="35">
                  <c:v>2229</c:v>
                </c:pt>
                <c:pt idx="36">
                  <c:v>2236</c:v>
                </c:pt>
                <c:pt idx="37">
                  <c:v>2236</c:v>
                </c:pt>
                <c:pt idx="38">
                  <c:v>2297</c:v>
                </c:pt>
                <c:pt idx="39">
                  <c:v>2199</c:v>
                </c:pt>
                <c:pt idx="40">
                  <c:v>2193</c:v>
                </c:pt>
                <c:pt idx="41">
                  <c:v>2218</c:v>
                </c:pt>
                <c:pt idx="42">
                  <c:v>2219</c:v>
                </c:pt>
                <c:pt idx="43">
                  <c:v>2218</c:v>
                </c:pt>
                <c:pt idx="44">
                  <c:v>2250</c:v>
                </c:pt>
                <c:pt idx="45">
                  <c:v>2234</c:v>
                </c:pt>
                <c:pt idx="46">
                  <c:v>2212</c:v>
                </c:pt>
                <c:pt idx="47">
                  <c:v>2151</c:v>
                </c:pt>
                <c:pt idx="48">
                  <c:v>2250</c:v>
                </c:pt>
                <c:pt idx="49">
                  <c:v>2219</c:v>
                </c:pt>
                <c:pt idx="50">
                  <c:v>2251</c:v>
                </c:pt>
                <c:pt idx="51">
                  <c:v>2249</c:v>
                </c:pt>
                <c:pt idx="52">
                  <c:v>2248</c:v>
                </c:pt>
                <c:pt idx="53">
                  <c:v>2275</c:v>
                </c:pt>
                <c:pt idx="54">
                  <c:v>2271</c:v>
                </c:pt>
                <c:pt idx="55">
                  <c:v>2286</c:v>
                </c:pt>
                <c:pt idx="56">
                  <c:v>2253</c:v>
                </c:pt>
                <c:pt idx="57">
                  <c:v>2224</c:v>
                </c:pt>
                <c:pt idx="58">
                  <c:v>2222</c:v>
                </c:pt>
                <c:pt idx="59">
                  <c:v>2297</c:v>
                </c:pt>
                <c:pt idx="60">
                  <c:v>2258</c:v>
                </c:pt>
                <c:pt idx="61">
                  <c:v>2300</c:v>
                </c:pt>
                <c:pt idx="62">
                  <c:v>2318</c:v>
                </c:pt>
                <c:pt idx="63">
                  <c:v>2273</c:v>
                </c:pt>
                <c:pt idx="64">
                  <c:v>2315</c:v>
                </c:pt>
                <c:pt idx="65">
                  <c:v>2349</c:v>
                </c:pt>
                <c:pt idx="66">
                  <c:v>2442</c:v>
                </c:pt>
                <c:pt idx="67">
                  <c:v>2310</c:v>
                </c:pt>
                <c:pt idx="68">
                  <c:v>2356</c:v>
                </c:pt>
                <c:pt idx="69">
                  <c:v>2401</c:v>
                </c:pt>
                <c:pt idx="70">
                  <c:v>2336</c:v>
                </c:pt>
                <c:pt idx="71">
                  <c:v>2461</c:v>
                </c:pt>
                <c:pt idx="72">
                  <c:v>2418</c:v>
                </c:pt>
                <c:pt idx="73">
                  <c:v>2480</c:v>
                </c:pt>
                <c:pt idx="74">
                  <c:v>2448</c:v>
                </c:pt>
                <c:pt idx="75">
                  <c:v>2459</c:v>
                </c:pt>
                <c:pt idx="76">
                  <c:v>2385</c:v>
                </c:pt>
                <c:pt idx="77">
                  <c:v>2305</c:v>
                </c:pt>
                <c:pt idx="78">
                  <c:v>2279</c:v>
                </c:pt>
                <c:pt idx="79">
                  <c:v>2402</c:v>
                </c:pt>
                <c:pt idx="80">
                  <c:v>2242</c:v>
                </c:pt>
                <c:pt idx="81">
                  <c:v>2220</c:v>
                </c:pt>
                <c:pt idx="82">
                  <c:v>2266</c:v>
                </c:pt>
                <c:pt idx="83">
                  <c:v>2261</c:v>
                </c:pt>
                <c:pt idx="84">
                  <c:v>2290</c:v>
                </c:pt>
                <c:pt idx="85">
                  <c:v>2221</c:v>
                </c:pt>
                <c:pt idx="86">
                  <c:v>2292</c:v>
                </c:pt>
                <c:pt idx="87">
                  <c:v>2265</c:v>
                </c:pt>
                <c:pt idx="88">
                  <c:v>2260</c:v>
                </c:pt>
                <c:pt idx="89">
                  <c:v>2263</c:v>
                </c:pt>
                <c:pt idx="90">
                  <c:v>2171</c:v>
                </c:pt>
                <c:pt idx="91">
                  <c:v>2258</c:v>
                </c:pt>
                <c:pt idx="92">
                  <c:v>2166</c:v>
                </c:pt>
                <c:pt idx="93">
                  <c:v>2242</c:v>
                </c:pt>
                <c:pt idx="94">
                  <c:v>2260</c:v>
                </c:pt>
                <c:pt idx="95">
                  <c:v>2201</c:v>
                </c:pt>
                <c:pt idx="96">
                  <c:v>2269</c:v>
                </c:pt>
                <c:pt idx="97">
                  <c:v>2248</c:v>
                </c:pt>
                <c:pt idx="98">
                  <c:v>2263</c:v>
                </c:pt>
                <c:pt idx="99">
                  <c:v>2233</c:v>
                </c:pt>
                <c:pt idx="100">
                  <c:v>2233</c:v>
                </c:pt>
                <c:pt idx="101">
                  <c:v>2309</c:v>
                </c:pt>
                <c:pt idx="102">
                  <c:v>2167</c:v>
                </c:pt>
                <c:pt idx="103">
                  <c:v>2298</c:v>
                </c:pt>
                <c:pt idx="104">
                  <c:v>2256</c:v>
                </c:pt>
                <c:pt idx="105">
                  <c:v>2230</c:v>
                </c:pt>
                <c:pt idx="106">
                  <c:v>2209</c:v>
                </c:pt>
                <c:pt idx="107">
                  <c:v>2241</c:v>
                </c:pt>
                <c:pt idx="108">
                  <c:v>2202</c:v>
                </c:pt>
                <c:pt idx="109">
                  <c:v>2281</c:v>
                </c:pt>
                <c:pt idx="110">
                  <c:v>2328</c:v>
                </c:pt>
                <c:pt idx="111">
                  <c:v>2264</c:v>
                </c:pt>
                <c:pt idx="112">
                  <c:v>2276</c:v>
                </c:pt>
                <c:pt idx="113">
                  <c:v>2338</c:v>
                </c:pt>
                <c:pt idx="114">
                  <c:v>2317</c:v>
                </c:pt>
                <c:pt idx="115">
                  <c:v>2262</c:v>
                </c:pt>
                <c:pt idx="116">
                  <c:v>2289</c:v>
                </c:pt>
                <c:pt idx="117">
                  <c:v>2276</c:v>
                </c:pt>
                <c:pt idx="118">
                  <c:v>2219</c:v>
                </c:pt>
                <c:pt idx="119">
                  <c:v>2250</c:v>
                </c:pt>
                <c:pt idx="120">
                  <c:v>2287</c:v>
                </c:pt>
                <c:pt idx="121">
                  <c:v>2233</c:v>
                </c:pt>
                <c:pt idx="122">
                  <c:v>2246</c:v>
                </c:pt>
                <c:pt idx="123">
                  <c:v>2311</c:v>
                </c:pt>
                <c:pt idx="124">
                  <c:v>2303</c:v>
                </c:pt>
                <c:pt idx="125">
                  <c:v>2286</c:v>
                </c:pt>
                <c:pt idx="126">
                  <c:v>2302</c:v>
                </c:pt>
                <c:pt idx="127">
                  <c:v>2206</c:v>
                </c:pt>
                <c:pt idx="128">
                  <c:v>2312</c:v>
                </c:pt>
                <c:pt idx="129">
                  <c:v>2295</c:v>
                </c:pt>
                <c:pt idx="130">
                  <c:v>2291</c:v>
                </c:pt>
                <c:pt idx="131">
                  <c:v>2272</c:v>
                </c:pt>
                <c:pt idx="132">
                  <c:v>2258</c:v>
                </c:pt>
                <c:pt idx="133">
                  <c:v>2277</c:v>
                </c:pt>
                <c:pt idx="134">
                  <c:v>2335</c:v>
                </c:pt>
                <c:pt idx="135">
                  <c:v>2324</c:v>
                </c:pt>
                <c:pt idx="136">
                  <c:v>2343</c:v>
                </c:pt>
                <c:pt idx="137">
                  <c:v>2274</c:v>
                </c:pt>
                <c:pt idx="138">
                  <c:v>2264</c:v>
                </c:pt>
                <c:pt idx="139">
                  <c:v>2332</c:v>
                </c:pt>
                <c:pt idx="140">
                  <c:v>2294</c:v>
                </c:pt>
                <c:pt idx="141">
                  <c:v>2243</c:v>
                </c:pt>
                <c:pt idx="142">
                  <c:v>2282</c:v>
                </c:pt>
                <c:pt idx="143">
                  <c:v>2278</c:v>
                </c:pt>
                <c:pt idx="144">
                  <c:v>2302</c:v>
                </c:pt>
                <c:pt idx="145">
                  <c:v>2301</c:v>
                </c:pt>
                <c:pt idx="146">
                  <c:v>2330</c:v>
                </c:pt>
                <c:pt idx="147">
                  <c:v>2311</c:v>
                </c:pt>
                <c:pt idx="148">
                  <c:v>2299</c:v>
                </c:pt>
                <c:pt idx="149">
                  <c:v>2311</c:v>
                </c:pt>
                <c:pt idx="150">
                  <c:v>2307</c:v>
                </c:pt>
                <c:pt idx="151">
                  <c:v>2377</c:v>
                </c:pt>
                <c:pt idx="152">
                  <c:v>2363</c:v>
                </c:pt>
                <c:pt idx="153">
                  <c:v>2277</c:v>
                </c:pt>
                <c:pt idx="154">
                  <c:v>2288</c:v>
                </c:pt>
                <c:pt idx="155">
                  <c:v>2318</c:v>
                </c:pt>
                <c:pt idx="156">
                  <c:v>2270</c:v>
                </c:pt>
                <c:pt idx="157">
                  <c:v>2309</c:v>
                </c:pt>
                <c:pt idx="158">
                  <c:v>2340</c:v>
                </c:pt>
                <c:pt idx="159">
                  <c:v>2384</c:v>
                </c:pt>
                <c:pt idx="160">
                  <c:v>2259</c:v>
                </c:pt>
                <c:pt idx="161">
                  <c:v>2215</c:v>
                </c:pt>
                <c:pt idx="162">
                  <c:v>2253</c:v>
                </c:pt>
                <c:pt idx="163">
                  <c:v>2306</c:v>
                </c:pt>
                <c:pt idx="164">
                  <c:v>2283</c:v>
                </c:pt>
                <c:pt idx="165">
                  <c:v>2330</c:v>
                </c:pt>
                <c:pt idx="166">
                  <c:v>2310</c:v>
                </c:pt>
                <c:pt idx="167">
                  <c:v>2327</c:v>
                </c:pt>
                <c:pt idx="168">
                  <c:v>2288</c:v>
                </c:pt>
                <c:pt idx="169">
                  <c:v>2348</c:v>
                </c:pt>
                <c:pt idx="170">
                  <c:v>2366</c:v>
                </c:pt>
                <c:pt idx="171">
                  <c:v>2300</c:v>
                </c:pt>
                <c:pt idx="172">
                  <c:v>2331</c:v>
                </c:pt>
                <c:pt idx="173">
                  <c:v>2357</c:v>
                </c:pt>
                <c:pt idx="174">
                  <c:v>2326</c:v>
                </c:pt>
                <c:pt idx="175">
                  <c:v>2344</c:v>
                </c:pt>
                <c:pt idx="176">
                  <c:v>2349</c:v>
                </c:pt>
                <c:pt idx="177">
                  <c:v>2314</c:v>
                </c:pt>
                <c:pt idx="178">
                  <c:v>2299</c:v>
                </c:pt>
                <c:pt idx="179">
                  <c:v>2338</c:v>
                </c:pt>
                <c:pt idx="180">
                  <c:v>2354</c:v>
                </c:pt>
                <c:pt idx="181">
                  <c:v>2396</c:v>
                </c:pt>
                <c:pt idx="182">
                  <c:v>2342</c:v>
                </c:pt>
                <c:pt idx="183">
                  <c:v>2271</c:v>
                </c:pt>
                <c:pt idx="184">
                  <c:v>2390</c:v>
                </c:pt>
                <c:pt idx="185">
                  <c:v>2369</c:v>
                </c:pt>
                <c:pt idx="186">
                  <c:v>2321</c:v>
                </c:pt>
                <c:pt idx="187">
                  <c:v>2300</c:v>
                </c:pt>
                <c:pt idx="188">
                  <c:v>2351</c:v>
                </c:pt>
                <c:pt idx="189">
                  <c:v>2306</c:v>
                </c:pt>
                <c:pt idx="190">
                  <c:v>2358</c:v>
                </c:pt>
                <c:pt idx="191">
                  <c:v>2338</c:v>
                </c:pt>
                <c:pt idx="192">
                  <c:v>2412</c:v>
                </c:pt>
                <c:pt idx="193">
                  <c:v>2372</c:v>
                </c:pt>
                <c:pt idx="194">
                  <c:v>2278</c:v>
                </c:pt>
                <c:pt idx="195">
                  <c:v>2365</c:v>
                </c:pt>
                <c:pt idx="196">
                  <c:v>2333</c:v>
                </c:pt>
                <c:pt idx="197">
                  <c:v>2327</c:v>
                </c:pt>
                <c:pt idx="198">
                  <c:v>2346</c:v>
                </c:pt>
                <c:pt idx="199">
                  <c:v>2339</c:v>
                </c:pt>
                <c:pt idx="200">
                  <c:v>2388</c:v>
                </c:pt>
                <c:pt idx="201">
                  <c:v>2281</c:v>
                </c:pt>
                <c:pt idx="202">
                  <c:v>2392</c:v>
                </c:pt>
                <c:pt idx="203">
                  <c:v>2379</c:v>
                </c:pt>
                <c:pt idx="204">
                  <c:v>2340</c:v>
                </c:pt>
                <c:pt idx="205">
                  <c:v>2317</c:v>
                </c:pt>
                <c:pt idx="206">
                  <c:v>2309</c:v>
                </c:pt>
                <c:pt idx="207">
                  <c:v>2320</c:v>
                </c:pt>
                <c:pt idx="208">
                  <c:v>2348</c:v>
                </c:pt>
                <c:pt idx="209">
                  <c:v>2432</c:v>
                </c:pt>
                <c:pt idx="210">
                  <c:v>2399</c:v>
                </c:pt>
                <c:pt idx="211">
                  <c:v>2366</c:v>
                </c:pt>
                <c:pt idx="212">
                  <c:v>2443</c:v>
                </c:pt>
                <c:pt idx="213">
                  <c:v>2354</c:v>
                </c:pt>
                <c:pt idx="214">
                  <c:v>2359</c:v>
                </c:pt>
                <c:pt idx="215">
                  <c:v>2414</c:v>
                </c:pt>
                <c:pt idx="216">
                  <c:v>2419</c:v>
                </c:pt>
                <c:pt idx="217">
                  <c:v>2369</c:v>
                </c:pt>
                <c:pt idx="218">
                  <c:v>2376</c:v>
                </c:pt>
                <c:pt idx="219">
                  <c:v>2481</c:v>
                </c:pt>
                <c:pt idx="220">
                  <c:v>2488</c:v>
                </c:pt>
                <c:pt idx="221">
                  <c:v>2484</c:v>
                </c:pt>
                <c:pt idx="222">
                  <c:v>2403</c:v>
                </c:pt>
                <c:pt idx="223">
                  <c:v>2387</c:v>
                </c:pt>
                <c:pt idx="224">
                  <c:v>2410</c:v>
                </c:pt>
                <c:pt idx="225">
                  <c:v>2427</c:v>
                </c:pt>
                <c:pt idx="226">
                  <c:v>2465</c:v>
                </c:pt>
                <c:pt idx="227">
                  <c:v>2406</c:v>
                </c:pt>
                <c:pt idx="228">
                  <c:v>2483</c:v>
                </c:pt>
                <c:pt idx="229">
                  <c:v>2404</c:v>
                </c:pt>
                <c:pt idx="230">
                  <c:v>2377</c:v>
                </c:pt>
                <c:pt idx="231">
                  <c:v>2411</c:v>
                </c:pt>
                <c:pt idx="232">
                  <c:v>2361</c:v>
                </c:pt>
                <c:pt idx="233">
                  <c:v>2405</c:v>
                </c:pt>
                <c:pt idx="234">
                  <c:v>2446</c:v>
                </c:pt>
                <c:pt idx="235">
                  <c:v>2466</c:v>
                </c:pt>
                <c:pt idx="236">
                  <c:v>2441</c:v>
                </c:pt>
                <c:pt idx="237">
                  <c:v>2417</c:v>
                </c:pt>
                <c:pt idx="238">
                  <c:v>2508</c:v>
                </c:pt>
                <c:pt idx="239">
                  <c:v>2523</c:v>
                </c:pt>
                <c:pt idx="240">
                  <c:v>2447</c:v>
                </c:pt>
                <c:pt idx="241">
                  <c:v>2504</c:v>
                </c:pt>
                <c:pt idx="242">
                  <c:v>2524</c:v>
                </c:pt>
                <c:pt idx="243">
                  <c:v>2537</c:v>
                </c:pt>
                <c:pt idx="244">
                  <c:v>2455</c:v>
                </c:pt>
                <c:pt idx="245">
                  <c:v>2597</c:v>
                </c:pt>
                <c:pt idx="246">
                  <c:v>2570</c:v>
                </c:pt>
                <c:pt idx="247">
                  <c:v>2492</c:v>
                </c:pt>
                <c:pt idx="248">
                  <c:v>2523</c:v>
                </c:pt>
                <c:pt idx="249">
                  <c:v>2467</c:v>
                </c:pt>
                <c:pt idx="250">
                  <c:v>2522</c:v>
                </c:pt>
                <c:pt idx="251">
                  <c:v>2590</c:v>
                </c:pt>
                <c:pt idx="252">
                  <c:v>2550</c:v>
                </c:pt>
                <c:pt idx="253">
                  <c:v>2501</c:v>
                </c:pt>
                <c:pt idx="254">
                  <c:v>2556</c:v>
                </c:pt>
                <c:pt idx="255">
                  <c:v>2489</c:v>
                </c:pt>
                <c:pt idx="256">
                  <c:v>2511</c:v>
                </c:pt>
                <c:pt idx="257">
                  <c:v>2543</c:v>
                </c:pt>
                <c:pt idx="258">
                  <c:v>2515</c:v>
                </c:pt>
                <c:pt idx="259">
                  <c:v>2499</c:v>
                </c:pt>
                <c:pt idx="260">
                  <c:v>2532</c:v>
                </c:pt>
                <c:pt idx="261">
                  <c:v>2526</c:v>
                </c:pt>
                <c:pt idx="262">
                  <c:v>2508</c:v>
                </c:pt>
                <c:pt idx="263">
                  <c:v>2540</c:v>
                </c:pt>
                <c:pt idx="264">
                  <c:v>2473</c:v>
                </c:pt>
                <c:pt idx="265">
                  <c:v>2606</c:v>
                </c:pt>
                <c:pt idx="266">
                  <c:v>2522</c:v>
                </c:pt>
                <c:pt idx="267">
                  <c:v>2580</c:v>
                </c:pt>
                <c:pt idx="268">
                  <c:v>2537</c:v>
                </c:pt>
                <c:pt idx="269">
                  <c:v>2569</c:v>
                </c:pt>
                <c:pt idx="270">
                  <c:v>2601</c:v>
                </c:pt>
                <c:pt idx="271">
                  <c:v>2646</c:v>
                </c:pt>
                <c:pt idx="272">
                  <c:v>2608</c:v>
                </c:pt>
                <c:pt idx="273">
                  <c:v>2609</c:v>
                </c:pt>
                <c:pt idx="274">
                  <c:v>2564</c:v>
                </c:pt>
                <c:pt idx="275">
                  <c:v>2628</c:v>
                </c:pt>
                <c:pt idx="276">
                  <c:v>2565</c:v>
                </c:pt>
                <c:pt idx="277">
                  <c:v>2515</c:v>
                </c:pt>
                <c:pt idx="278">
                  <c:v>2618</c:v>
                </c:pt>
                <c:pt idx="279">
                  <c:v>2646</c:v>
                </c:pt>
                <c:pt idx="280">
                  <c:v>2551</c:v>
                </c:pt>
                <c:pt idx="281">
                  <c:v>2629</c:v>
                </c:pt>
                <c:pt idx="282">
                  <c:v>2701</c:v>
                </c:pt>
                <c:pt idx="283">
                  <c:v>2588</c:v>
                </c:pt>
                <c:pt idx="284">
                  <c:v>2702</c:v>
                </c:pt>
                <c:pt idx="285">
                  <c:v>2680</c:v>
                </c:pt>
                <c:pt idx="286">
                  <c:v>2760</c:v>
                </c:pt>
                <c:pt idx="287">
                  <c:v>2624</c:v>
                </c:pt>
                <c:pt idx="288">
                  <c:v>2651</c:v>
                </c:pt>
                <c:pt idx="289">
                  <c:v>2630</c:v>
                </c:pt>
                <c:pt idx="290">
                  <c:v>2731</c:v>
                </c:pt>
                <c:pt idx="291">
                  <c:v>2767</c:v>
                </c:pt>
                <c:pt idx="292">
                  <c:v>2729</c:v>
                </c:pt>
                <c:pt idx="293">
                  <c:v>2771</c:v>
                </c:pt>
                <c:pt idx="294">
                  <c:v>2761</c:v>
                </c:pt>
                <c:pt idx="295">
                  <c:v>2848</c:v>
                </c:pt>
                <c:pt idx="296">
                  <c:v>2812</c:v>
                </c:pt>
                <c:pt idx="297">
                  <c:v>2772</c:v>
                </c:pt>
                <c:pt idx="298">
                  <c:v>2719</c:v>
                </c:pt>
                <c:pt idx="299">
                  <c:v>2769</c:v>
                </c:pt>
                <c:pt idx="300">
                  <c:v>2786</c:v>
                </c:pt>
                <c:pt idx="301">
                  <c:v>2792</c:v>
                </c:pt>
                <c:pt idx="302">
                  <c:v>2783</c:v>
                </c:pt>
                <c:pt idx="303">
                  <c:v>2800</c:v>
                </c:pt>
                <c:pt idx="304">
                  <c:v>2854</c:v>
                </c:pt>
                <c:pt idx="305">
                  <c:v>2837</c:v>
                </c:pt>
                <c:pt idx="306">
                  <c:v>2840</c:v>
                </c:pt>
                <c:pt idx="307">
                  <c:v>2864</c:v>
                </c:pt>
                <c:pt idx="308">
                  <c:v>2874</c:v>
                </c:pt>
                <c:pt idx="309">
                  <c:v>2859</c:v>
                </c:pt>
                <c:pt idx="310">
                  <c:v>2886</c:v>
                </c:pt>
                <c:pt idx="311">
                  <c:v>2887</c:v>
                </c:pt>
                <c:pt idx="312">
                  <c:v>2873</c:v>
                </c:pt>
                <c:pt idx="313">
                  <c:v>2883</c:v>
                </c:pt>
                <c:pt idx="314">
                  <c:v>2916</c:v>
                </c:pt>
                <c:pt idx="315">
                  <c:v>2932</c:v>
                </c:pt>
                <c:pt idx="316">
                  <c:v>2977</c:v>
                </c:pt>
                <c:pt idx="317">
                  <c:v>2968</c:v>
                </c:pt>
                <c:pt idx="318">
                  <c:v>2920</c:v>
                </c:pt>
                <c:pt idx="319">
                  <c:v>2978</c:v>
                </c:pt>
                <c:pt idx="320">
                  <c:v>3040</c:v>
                </c:pt>
                <c:pt idx="321">
                  <c:v>3017</c:v>
                </c:pt>
                <c:pt idx="322">
                  <c:v>2973</c:v>
                </c:pt>
                <c:pt idx="323">
                  <c:v>3023</c:v>
                </c:pt>
                <c:pt idx="324">
                  <c:v>3036</c:v>
                </c:pt>
                <c:pt idx="325">
                  <c:v>3031</c:v>
                </c:pt>
                <c:pt idx="326">
                  <c:v>3111</c:v>
                </c:pt>
                <c:pt idx="327">
                  <c:v>3195</c:v>
                </c:pt>
                <c:pt idx="328">
                  <c:v>3088</c:v>
                </c:pt>
                <c:pt idx="329">
                  <c:v>3221</c:v>
                </c:pt>
                <c:pt idx="330">
                  <c:v>3150</c:v>
                </c:pt>
                <c:pt idx="331">
                  <c:v>3083</c:v>
                </c:pt>
                <c:pt idx="332">
                  <c:v>3228</c:v>
                </c:pt>
                <c:pt idx="333">
                  <c:v>3224</c:v>
                </c:pt>
                <c:pt idx="334">
                  <c:v>3280</c:v>
                </c:pt>
                <c:pt idx="335">
                  <c:v>3249</c:v>
                </c:pt>
                <c:pt idx="336">
                  <c:v>3248</c:v>
                </c:pt>
                <c:pt idx="337">
                  <c:v>3305</c:v>
                </c:pt>
                <c:pt idx="338">
                  <c:v>3333</c:v>
                </c:pt>
                <c:pt idx="339">
                  <c:v>3380</c:v>
                </c:pt>
                <c:pt idx="340">
                  <c:v>3382</c:v>
                </c:pt>
                <c:pt idx="341">
                  <c:v>3339</c:v>
                </c:pt>
                <c:pt idx="342">
                  <c:v>3418</c:v>
                </c:pt>
                <c:pt idx="343">
                  <c:v>3398</c:v>
                </c:pt>
                <c:pt idx="344">
                  <c:v>3483</c:v>
                </c:pt>
                <c:pt idx="345">
                  <c:v>3514</c:v>
                </c:pt>
                <c:pt idx="346">
                  <c:v>3444</c:v>
                </c:pt>
                <c:pt idx="347">
                  <c:v>3519</c:v>
                </c:pt>
                <c:pt idx="348">
                  <c:v>3609</c:v>
                </c:pt>
                <c:pt idx="349">
                  <c:v>3605</c:v>
                </c:pt>
                <c:pt idx="350">
                  <c:v>3720</c:v>
                </c:pt>
                <c:pt idx="351">
                  <c:v>3666</c:v>
                </c:pt>
                <c:pt idx="352">
                  <c:v>3783</c:v>
                </c:pt>
                <c:pt idx="353">
                  <c:v>3815</c:v>
                </c:pt>
                <c:pt idx="354">
                  <c:v>3871</c:v>
                </c:pt>
                <c:pt idx="355">
                  <c:v>3932</c:v>
                </c:pt>
                <c:pt idx="356">
                  <c:v>3979</c:v>
                </c:pt>
                <c:pt idx="357">
                  <c:v>3922</c:v>
                </c:pt>
                <c:pt idx="358">
                  <c:v>4105</c:v>
                </c:pt>
                <c:pt idx="359">
                  <c:v>4127</c:v>
                </c:pt>
                <c:pt idx="360">
                  <c:v>4178</c:v>
                </c:pt>
                <c:pt idx="361">
                  <c:v>4200</c:v>
                </c:pt>
                <c:pt idx="362">
                  <c:v>4201</c:v>
                </c:pt>
                <c:pt idx="363">
                  <c:v>4385</c:v>
                </c:pt>
                <c:pt idx="364">
                  <c:v>4469</c:v>
                </c:pt>
                <c:pt idx="365">
                  <c:v>4364</c:v>
                </c:pt>
                <c:pt idx="366">
                  <c:v>4560</c:v>
                </c:pt>
                <c:pt idx="367">
                  <c:v>4674</c:v>
                </c:pt>
                <c:pt idx="368">
                  <c:v>4758</c:v>
                </c:pt>
                <c:pt idx="369">
                  <c:v>4834</c:v>
                </c:pt>
                <c:pt idx="370">
                  <c:v>4946</c:v>
                </c:pt>
                <c:pt idx="371">
                  <c:v>4933</c:v>
                </c:pt>
                <c:pt idx="372">
                  <c:v>5066</c:v>
                </c:pt>
                <c:pt idx="373">
                  <c:v>5303</c:v>
                </c:pt>
                <c:pt idx="374">
                  <c:v>5332</c:v>
                </c:pt>
                <c:pt idx="375">
                  <c:v>5324</c:v>
                </c:pt>
                <c:pt idx="376">
                  <c:v>5494</c:v>
                </c:pt>
                <c:pt idx="377">
                  <c:v>5675</c:v>
                </c:pt>
                <c:pt idx="378">
                  <c:v>5773</c:v>
                </c:pt>
                <c:pt idx="379">
                  <c:v>5950</c:v>
                </c:pt>
                <c:pt idx="380">
                  <c:v>6077</c:v>
                </c:pt>
                <c:pt idx="381">
                  <c:v>6317</c:v>
                </c:pt>
                <c:pt idx="382">
                  <c:v>6428</c:v>
                </c:pt>
                <c:pt idx="383">
                  <c:v>6657</c:v>
                </c:pt>
                <c:pt idx="384">
                  <c:v>6711</c:v>
                </c:pt>
                <c:pt idx="385">
                  <c:v>6869</c:v>
                </c:pt>
                <c:pt idx="386">
                  <c:v>7217</c:v>
                </c:pt>
                <c:pt idx="387">
                  <c:v>7538</c:v>
                </c:pt>
                <c:pt idx="388">
                  <c:v>7675</c:v>
                </c:pt>
                <c:pt idx="389">
                  <c:v>7921</c:v>
                </c:pt>
                <c:pt idx="390">
                  <c:v>8036</c:v>
                </c:pt>
                <c:pt idx="391">
                  <c:v>8371</c:v>
                </c:pt>
                <c:pt idx="392">
                  <c:v>8471</c:v>
                </c:pt>
                <c:pt idx="393">
                  <c:v>8749</c:v>
                </c:pt>
                <c:pt idx="394">
                  <c:v>8647</c:v>
                </c:pt>
                <c:pt idx="395">
                  <c:v>8870</c:v>
                </c:pt>
                <c:pt idx="396">
                  <c:v>9144</c:v>
                </c:pt>
                <c:pt idx="397">
                  <c:v>9289</c:v>
                </c:pt>
                <c:pt idx="398">
                  <c:v>9255</c:v>
                </c:pt>
                <c:pt idx="399">
                  <c:v>9394</c:v>
                </c:pt>
                <c:pt idx="400">
                  <c:v>9746</c:v>
                </c:pt>
                <c:pt idx="401">
                  <c:v>9633</c:v>
                </c:pt>
                <c:pt idx="402">
                  <c:v>9541</c:v>
                </c:pt>
                <c:pt idx="403">
                  <c:v>9665</c:v>
                </c:pt>
                <c:pt idx="404">
                  <c:v>9599</c:v>
                </c:pt>
                <c:pt idx="405">
                  <c:v>9508</c:v>
                </c:pt>
                <c:pt idx="406">
                  <c:v>9443</c:v>
                </c:pt>
                <c:pt idx="407">
                  <c:v>9261</c:v>
                </c:pt>
                <c:pt idx="408">
                  <c:v>9077</c:v>
                </c:pt>
                <c:pt idx="409">
                  <c:v>8907</c:v>
                </c:pt>
                <c:pt idx="410">
                  <c:v>8680</c:v>
                </c:pt>
                <c:pt idx="411">
                  <c:v>8400</c:v>
                </c:pt>
                <c:pt idx="412">
                  <c:v>8245</c:v>
                </c:pt>
                <c:pt idx="413">
                  <c:v>8034</c:v>
                </c:pt>
                <c:pt idx="414">
                  <c:v>8057</c:v>
                </c:pt>
                <c:pt idx="415">
                  <c:v>7761</c:v>
                </c:pt>
                <c:pt idx="416">
                  <c:v>7494</c:v>
                </c:pt>
                <c:pt idx="417">
                  <c:v>7057</c:v>
                </c:pt>
                <c:pt idx="418">
                  <c:v>6871</c:v>
                </c:pt>
                <c:pt idx="419">
                  <c:v>6665</c:v>
                </c:pt>
                <c:pt idx="420">
                  <c:v>6402</c:v>
                </c:pt>
                <c:pt idx="421">
                  <c:v>6108</c:v>
                </c:pt>
                <c:pt idx="422">
                  <c:v>5915</c:v>
                </c:pt>
                <c:pt idx="423">
                  <c:v>5542</c:v>
                </c:pt>
                <c:pt idx="424">
                  <c:v>5630</c:v>
                </c:pt>
                <c:pt idx="425">
                  <c:v>5374</c:v>
                </c:pt>
                <c:pt idx="426">
                  <c:v>5161</c:v>
                </c:pt>
                <c:pt idx="427">
                  <c:v>5125</c:v>
                </c:pt>
                <c:pt idx="428">
                  <c:v>5038</c:v>
                </c:pt>
                <c:pt idx="429">
                  <c:v>4934</c:v>
                </c:pt>
                <c:pt idx="430">
                  <c:v>4818</c:v>
                </c:pt>
                <c:pt idx="431">
                  <c:v>4694</c:v>
                </c:pt>
                <c:pt idx="432">
                  <c:v>4609</c:v>
                </c:pt>
                <c:pt idx="433">
                  <c:v>4558</c:v>
                </c:pt>
                <c:pt idx="434">
                  <c:v>4487</c:v>
                </c:pt>
                <c:pt idx="435">
                  <c:v>4386</c:v>
                </c:pt>
                <c:pt idx="436">
                  <c:v>4266</c:v>
                </c:pt>
                <c:pt idx="437">
                  <c:v>4256</c:v>
                </c:pt>
                <c:pt idx="438">
                  <c:v>4314</c:v>
                </c:pt>
                <c:pt idx="439">
                  <c:v>4100</c:v>
                </c:pt>
                <c:pt idx="440">
                  <c:v>4144</c:v>
                </c:pt>
                <c:pt idx="441">
                  <c:v>4090</c:v>
                </c:pt>
                <c:pt idx="442">
                  <c:v>3974</c:v>
                </c:pt>
                <c:pt idx="443">
                  <c:v>4035</c:v>
                </c:pt>
                <c:pt idx="444">
                  <c:v>3913</c:v>
                </c:pt>
                <c:pt idx="445">
                  <c:v>3954</c:v>
                </c:pt>
                <c:pt idx="446">
                  <c:v>3903</c:v>
                </c:pt>
                <c:pt idx="447">
                  <c:v>3818</c:v>
                </c:pt>
                <c:pt idx="448">
                  <c:v>3881</c:v>
                </c:pt>
                <c:pt idx="449">
                  <c:v>3837</c:v>
                </c:pt>
                <c:pt idx="450">
                  <c:v>3869</c:v>
                </c:pt>
                <c:pt idx="451">
                  <c:v>3721</c:v>
                </c:pt>
                <c:pt idx="452">
                  <c:v>3834</c:v>
                </c:pt>
                <c:pt idx="453">
                  <c:v>3754</c:v>
                </c:pt>
                <c:pt idx="454">
                  <c:v>3795</c:v>
                </c:pt>
                <c:pt idx="455">
                  <c:v>3707</c:v>
                </c:pt>
                <c:pt idx="456">
                  <c:v>3669</c:v>
                </c:pt>
                <c:pt idx="457">
                  <c:v>3698</c:v>
                </c:pt>
                <c:pt idx="458">
                  <c:v>3683</c:v>
                </c:pt>
                <c:pt idx="459">
                  <c:v>3664</c:v>
                </c:pt>
                <c:pt idx="460">
                  <c:v>3631</c:v>
                </c:pt>
                <c:pt idx="461">
                  <c:v>3671</c:v>
                </c:pt>
                <c:pt idx="462">
                  <c:v>3599</c:v>
                </c:pt>
                <c:pt idx="463">
                  <c:v>3677</c:v>
                </c:pt>
                <c:pt idx="464">
                  <c:v>3539</c:v>
                </c:pt>
                <c:pt idx="465">
                  <c:v>3617</c:v>
                </c:pt>
                <c:pt idx="466">
                  <c:v>3590</c:v>
                </c:pt>
                <c:pt idx="467">
                  <c:v>3687</c:v>
                </c:pt>
                <c:pt idx="468">
                  <c:v>3562</c:v>
                </c:pt>
                <c:pt idx="469">
                  <c:v>3686</c:v>
                </c:pt>
                <c:pt idx="470">
                  <c:v>3514</c:v>
                </c:pt>
                <c:pt idx="471">
                  <c:v>3623</c:v>
                </c:pt>
                <c:pt idx="472">
                  <c:v>3578</c:v>
                </c:pt>
                <c:pt idx="473">
                  <c:v>3548</c:v>
                </c:pt>
                <c:pt idx="474">
                  <c:v>3554</c:v>
                </c:pt>
                <c:pt idx="475">
                  <c:v>3595</c:v>
                </c:pt>
                <c:pt idx="476">
                  <c:v>3534</c:v>
                </c:pt>
                <c:pt idx="477">
                  <c:v>3453</c:v>
                </c:pt>
                <c:pt idx="478">
                  <c:v>3540</c:v>
                </c:pt>
                <c:pt idx="479">
                  <c:v>3575</c:v>
                </c:pt>
                <c:pt idx="480">
                  <c:v>3541</c:v>
                </c:pt>
                <c:pt idx="481">
                  <c:v>3461</c:v>
                </c:pt>
                <c:pt idx="482">
                  <c:v>3408</c:v>
                </c:pt>
                <c:pt idx="483">
                  <c:v>3485</c:v>
                </c:pt>
                <c:pt idx="484">
                  <c:v>3505</c:v>
                </c:pt>
                <c:pt idx="485">
                  <c:v>3487</c:v>
                </c:pt>
                <c:pt idx="486">
                  <c:v>3474</c:v>
                </c:pt>
                <c:pt idx="487">
                  <c:v>3486</c:v>
                </c:pt>
                <c:pt idx="488">
                  <c:v>3481</c:v>
                </c:pt>
                <c:pt idx="489">
                  <c:v>3431</c:v>
                </c:pt>
                <c:pt idx="490">
                  <c:v>3384</c:v>
                </c:pt>
                <c:pt idx="491">
                  <c:v>3463</c:v>
                </c:pt>
                <c:pt idx="492">
                  <c:v>3533</c:v>
                </c:pt>
                <c:pt idx="493">
                  <c:v>3445</c:v>
                </c:pt>
                <c:pt idx="494">
                  <c:v>3442</c:v>
                </c:pt>
                <c:pt idx="495">
                  <c:v>3526</c:v>
                </c:pt>
                <c:pt idx="496">
                  <c:v>3670</c:v>
                </c:pt>
                <c:pt idx="497">
                  <c:v>3603</c:v>
                </c:pt>
                <c:pt idx="498">
                  <c:v>3645</c:v>
                </c:pt>
                <c:pt idx="499">
                  <c:v>3677</c:v>
                </c:pt>
                <c:pt idx="500">
                  <c:v>3627</c:v>
                </c:pt>
                <c:pt idx="501">
                  <c:v>3602</c:v>
                </c:pt>
                <c:pt idx="502">
                  <c:v>3661</c:v>
                </c:pt>
                <c:pt idx="503">
                  <c:v>3751</c:v>
                </c:pt>
                <c:pt idx="504">
                  <c:v>3687</c:v>
                </c:pt>
                <c:pt idx="505">
                  <c:v>3657</c:v>
                </c:pt>
                <c:pt idx="506">
                  <c:v>3699</c:v>
                </c:pt>
                <c:pt idx="507">
                  <c:v>3721</c:v>
                </c:pt>
                <c:pt idx="508">
                  <c:v>3725</c:v>
                </c:pt>
                <c:pt idx="509">
                  <c:v>3621</c:v>
                </c:pt>
                <c:pt idx="510">
                  <c:v>3734</c:v>
                </c:pt>
                <c:pt idx="511">
                  <c:v>3603</c:v>
                </c:pt>
                <c:pt idx="512">
                  <c:v>3602</c:v>
                </c:pt>
                <c:pt idx="513">
                  <c:v>3501</c:v>
                </c:pt>
                <c:pt idx="514">
                  <c:v>3438</c:v>
                </c:pt>
                <c:pt idx="515">
                  <c:v>3449</c:v>
                </c:pt>
                <c:pt idx="516">
                  <c:v>3332</c:v>
                </c:pt>
                <c:pt idx="517">
                  <c:v>3350</c:v>
                </c:pt>
                <c:pt idx="518">
                  <c:v>3371</c:v>
                </c:pt>
                <c:pt idx="519">
                  <c:v>3312</c:v>
                </c:pt>
                <c:pt idx="520">
                  <c:v>3242</c:v>
                </c:pt>
                <c:pt idx="521">
                  <c:v>3288</c:v>
                </c:pt>
                <c:pt idx="522">
                  <c:v>3291</c:v>
                </c:pt>
                <c:pt idx="523">
                  <c:v>3366</c:v>
                </c:pt>
                <c:pt idx="524">
                  <c:v>3367</c:v>
                </c:pt>
                <c:pt idx="525">
                  <c:v>3321</c:v>
                </c:pt>
                <c:pt idx="526">
                  <c:v>3405</c:v>
                </c:pt>
                <c:pt idx="527">
                  <c:v>3310</c:v>
                </c:pt>
                <c:pt idx="528">
                  <c:v>3331</c:v>
                </c:pt>
                <c:pt idx="529">
                  <c:v>3176</c:v>
                </c:pt>
                <c:pt idx="530">
                  <c:v>3296</c:v>
                </c:pt>
                <c:pt idx="531">
                  <c:v>3264</c:v>
                </c:pt>
                <c:pt idx="532">
                  <c:v>3358</c:v>
                </c:pt>
                <c:pt idx="533">
                  <c:v>3223</c:v>
                </c:pt>
                <c:pt idx="534">
                  <c:v>3293</c:v>
                </c:pt>
                <c:pt idx="535">
                  <c:v>3179</c:v>
                </c:pt>
                <c:pt idx="536">
                  <c:v>3218</c:v>
                </c:pt>
                <c:pt idx="537">
                  <c:v>3259</c:v>
                </c:pt>
                <c:pt idx="538">
                  <c:v>3303</c:v>
                </c:pt>
                <c:pt idx="539">
                  <c:v>3251</c:v>
                </c:pt>
                <c:pt idx="540">
                  <c:v>3236</c:v>
                </c:pt>
                <c:pt idx="541">
                  <c:v>3275</c:v>
                </c:pt>
                <c:pt idx="542">
                  <c:v>3178</c:v>
                </c:pt>
                <c:pt idx="543">
                  <c:v>3271</c:v>
                </c:pt>
                <c:pt idx="544">
                  <c:v>3215</c:v>
                </c:pt>
                <c:pt idx="545">
                  <c:v>3231</c:v>
                </c:pt>
                <c:pt idx="546">
                  <c:v>3206</c:v>
                </c:pt>
                <c:pt idx="547">
                  <c:v>3202</c:v>
                </c:pt>
                <c:pt idx="548">
                  <c:v>3144</c:v>
                </c:pt>
                <c:pt idx="549">
                  <c:v>3254</c:v>
                </c:pt>
                <c:pt idx="550">
                  <c:v>3208</c:v>
                </c:pt>
                <c:pt idx="551">
                  <c:v>3231</c:v>
                </c:pt>
                <c:pt idx="552">
                  <c:v>3180</c:v>
                </c:pt>
                <c:pt idx="553">
                  <c:v>3165</c:v>
                </c:pt>
                <c:pt idx="554">
                  <c:v>3263</c:v>
                </c:pt>
                <c:pt idx="555">
                  <c:v>3262</c:v>
                </c:pt>
                <c:pt idx="556">
                  <c:v>3156</c:v>
                </c:pt>
                <c:pt idx="557">
                  <c:v>3169</c:v>
                </c:pt>
                <c:pt idx="558">
                  <c:v>3185</c:v>
                </c:pt>
                <c:pt idx="559">
                  <c:v>3212</c:v>
                </c:pt>
                <c:pt idx="560">
                  <c:v>3205</c:v>
                </c:pt>
                <c:pt idx="561">
                  <c:v>3262</c:v>
                </c:pt>
                <c:pt idx="562">
                  <c:v>3333</c:v>
                </c:pt>
                <c:pt idx="563">
                  <c:v>3331</c:v>
                </c:pt>
                <c:pt idx="564">
                  <c:v>3361</c:v>
                </c:pt>
                <c:pt idx="565">
                  <c:v>3338</c:v>
                </c:pt>
                <c:pt idx="566">
                  <c:v>3330</c:v>
                </c:pt>
                <c:pt idx="567">
                  <c:v>3333</c:v>
                </c:pt>
                <c:pt idx="568">
                  <c:v>3391</c:v>
                </c:pt>
                <c:pt idx="569">
                  <c:v>3464</c:v>
                </c:pt>
                <c:pt idx="570">
                  <c:v>3420</c:v>
                </c:pt>
                <c:pt idx="571">
                  <c:v>3395</c:v>
                </c:pt>
                <c:pt idx="572">
                  <c:v>3515</c:v>
                </c:pt>
                <c:pt idx="573">
                  <c:v>3420</c:v>
                </c:pt>
                <c:pt idx="574">
                  <c:v>3384</c:v>
                </c:pt>
                <c:pt idx="575">
                  <c:v>3275</c:v>
                </c:pt>
                <c:pt idx="576">
                  <c:v>3325</c:v>
                </c:pt>
                <c:pt idx="577">
                  <c:v>3242</c:v>
                </c:pt>
                <c:pt idx="578">
                  <c:v>3206</c:v>
                </c:pt>
                <c:pt idx="579">
                  <c:v>3135</c:v>
                </c:pt>
                <c:pt idx="580">
                  <c:v>3145</c:v>
                </c:pt>
                <c:pt idx="581">
                  <c:v>3041</c:v>
                </c:pt>
                <c:pt idx="582">
                  <c:v>3024</c:v>
                </c:pt>
                <c:pt idx="583">
                  <c:v>3050</c:v>
                </c:pt>
                <c:pt idx="584">
                  <c:v>3003</c:v>
                </c:pt>
                <c:pt idx="585">
                  <c:v>3112</c:v>
                </c:pt>
                <c:pt idx="586">
                  <c:v>3088</c:v>
                </c:pt>
                <c:pt idx="587">
                  <c:v>3108</c:v>
                </c:pt>
                <c:pt idx="588">
                  <c:v>3064</c:v>
                </c:pt>
                <c:pt idx="589">
                  <c:v>3042</c:v>
                </c:pt>
                <c:pt idx="590">
                  <c:v>2993</c:v>
                </c:pt>
                <c:pt idx="591">
                  <c:v>3099</c:v>
                </c:pt>
                <c:pt idx="592">
                  <c:v>2992</c:v>
                </c:pt>
                <c:pt idx="593">
                  <c:v>2978</c:v>
                </c:pt>
                <c:pt idx="594">
                  <c:v>2964</c:v>
                </c:pt>
                <c:pt idx="595">
                  <c:v>3050</c:v>
                </c:pt>
                <c:pt idx="596">
                  <c:v>3059</c:v>
                </c:pt>
                <c:pt idx="597">
                  <c:v>2988</c:v>
                </c:pt>
                <c:pt idx="598">
                  <c:v>3000</c:v>
                </c:pt>
                <c:pt idx="599">
                  <c:v>3001</c:v>
                </c:pt>
                <c:pt idx="600">
                  <c:v>3045</c:v>
                </c:pt>
                <c:pt idx="601">
                  <c:v>2997</c:v>
                </c:pt>
                <c:pt idx="602">
                  <c:v>3028</c:v>
                </c:pt>
                <c:pt idx="603">
                  <c:v>2970</c:v>
                </c:pt>
                <c:pt idx="604">
                  <c:v>2992</c:v>
                </c:pt>
                <c:pt idx="605">
                  <c:v>2915</c:v>
                </c:pt>
                <c:pt idx="606">
                  <c:v>2947</c:v>
                </c:pt>
                <c:pt idx="607">
                  <c:v>2947</c:v>
                </c:pt>
                <c:pt idx="608">
                  <c:v>2987</c:v>
                </c:pt>
                <c:pt idx="609">
                  <c:v>3030</c:v>
                </c:pt>
                <c:pt idx="610">
                  <c:v>2969</c:v>
                </c:pt>
                <c:pt idx="611">
                  <c:v>2974</c:v>
                </c:pt>
                <c:pt idx="612">
                  <c:v>2935</c:v>
                </c:pt>
                <c:pt idx="613">
                  <c:v>2915</c:v>
                </c:pt>
                <c:pt idx="614">
                  <c:v>2900</c:v>
                </c:pt>
                <c:pt idx="615">
                  <c:v>2973</c:v>
                </c:pt>
                <c:pt idx="616">
                  <c:v>2963</c:v>
                </c:pt>
                <c:pt idx="617">
                  <c:v>2939</c:v>
                </c:pt>
                <c:pt idx="618">
                  <c:v>2839</c:v>
                </c:pt>
                <c:pt idx="619">
                  <c:v>2836</c:v>
                </c:pt>
                <c:pt idx="620">
                  <c:v>2985</c:v>
                </c:pt>
                <c:pt idx="621">
                  <c:v>2860</c:v>
                </c:pt>
                <c:pt idx="622">
                  <c:v>2936</c:v>
                </c:pt>
                <c:pt idx="623">
                  <c:v>2952</c:v>
                </c:pt>
                <c:pt idx="624">
                  <c:v>2909</c:v>
                </c:pt>
                <c:pt idx="625">
                  <c:v>2858</c:v>
                </c:pt>
                <c:pt idx="626">
                  <c:v>2792</c:v>
                </c:pt>
                <c:pt idx="627">
                  <c:v>2903</c:v>
                </c:pt>
                <c:pt idx="628">
                  <c:v>2912</c:v>
                </c:pt>
                <c:pt idx="629">
                  <c:v>2844</c:v>
                </c:pt>
                <c:pt idx="630">
                  <c:v>2892</c:v>
                </c:pt>
                <c:pt idx="631">
                  <c:v>2946</c:v>
                </c:pt>
                <c:pt idx="632">
                  <c:v>2865</c:v>
                </c:pt>
                <c:pt idx="633">
                  <c:v>2894</c:v>
                </c:pt>
                <c:pt idx="634">
                  <c:v>2850</c:v>
                </c:pt>
                <c:pt idx="635">
                  <c:v>2850</c:v>
                </c:pt>
                <c:pt idx="636">
                  <c:v>2921</c:v>
                </c:pt>
                <c:pt idx="637">
                  <c:v>2856</c:v>
                </c:pt>
                <c:pt idx="638">
                  <c:v>2844</c:v>
                </c:pt>
                <c:pt idx="639">
                  <c:v>2824</c:v>
                </c:pt>
                <c:pt idx="640">
                  <c:v>2856</c:v>
                </c:pt>
                <c:pt idx="641">
                  <c:v>2863</c:v>
                </c:pt>
                <c:pt idx="642">
                  <c:v>2820</c:v>
                </c:pt>
                <c:pt idx="643">
                  <c:v>2808</c:v>
                </c:pt>
                <c:pt idx="644">
                  <c:v>2797</c:v>
                </c:pt>
                <c:pt idx="645">
                  <c:v>2866</c:v>
                </c:pt>
                <c:pt idx="646">
                  <c:v>2764</c:v>
                </c:pt>
                <c:pt idx="647">
                  <c:v>2760</c:v>
                </c:pt>
                <c:pt idx="648">
                  <c:v>2810</c:v>
                </c:pt>
                <c:pt idx="649">
                  <c:v>2849</c:v>
                </c:pt>
                <c:pt idx="650">
                  <c:v>2865</c:v>
                </c:pt>
                <c:pt idx="651">
                  <c:v>2754</c:v>
                </c:pt>
                <c:pt idx="652">
                  <c:v>2777</c:v>
                </c:pt>
                <c:pt idx="653">
                  <c:v>2797</c:v>
                </c:pt>
                <c:pt idx="654">
                  <c:v>2805</c:v>
                </c:pt>
                <c:pt idx="655">
                  <c:v>2841</c:v>
                </c:pt>
                <c:pt idx="656">
                  <c:v>2779</c:v>
                </c:pt>
                <c:pt idx="657">
                  <c:v>2838</c:v>
                </c:pt>
                <c:pt idx="658">
                  <c:v>2731</c:v>
                </c:pt>
                <c:pt idx="659">
                  <c:v>2739</c:v>
                </c:pt>
                <c:pt idx="660">
                  <c:v>2785</c:v>
                </c:pt>
                <c:pt idx="661">
                  <c:v>2824</c:v>
                </c:pt>
                <c:pt idx="662">
                  <c:v>2785</c:v>
                </c:pt>
                <c:pt idx="663">
                  <c:v>2735</c:v>
                </c:pt>
                <c:pt idx="664">
                  <c:v>2743</c:v>
                </c:pt>
                <c:pt idx="665">
                  <c:v>2805</c:v>
                </c:pt>
                <c:pt idx="666">
                  <c:v>2801</c:v>
                </c:pt>
                <c:pt idx="667">
                  <c:v>2850</c:v>
                </c:pt>
                <c:pt idx="668">
                  <c:v>2841</c:v>
                </c:pt>
                <c:pt idx="669">
                  <c:v>2763</c:v>
                </c:pt>
                <c:pt idx="670">
                  <c:v>2774</c:v>
                </c:pt>
                <c:pt idx="671">
                  <c:v>2839</c:v>
                </c:pt>
                <c:pt idx="672">
                  <c:v>2762</c:v>
                </c:pt>
                <c:pt idx="673">
                  <c:v>2779</c:v>
                </c:pt>
                <c:pt idx="674">
                  <c:v>2777</c:v>
                </c:pt>
                <c:pt idx="675">
                  <c:v>2688</c:v>
                </c:pt>
                <c:pt idx="676">
                  <c:v>2740</c:v>
                </c:pt>
                <c:pt idx="677">
                  <c:v>2737</c:v>
                </c:pt>
                <c:pt idx="678">
                  <c:v>2734</c:v>
                </c:pt>
                <c:pt idx="679">
                  <c:v>2778</c:v>
                </c:pt>
                <c:pt idx="680">
                  <c:v>2720</c:v>
                </c:pt>
                <c:pt idx="681">
                  <c:v>2750</c:v>
                </c:pt>
                <c:pt idx="682">
                  <c:v>2777</c:v>
                </c:pt>
                <c:pt idx="683">
                  <c:v>2747</c:v>
                </c:pt>
                <c:pt idx="684">
                  <c:v>2715</c:v>
                </c:pt>
                <c:pt idx="685">
                  <c:v>2719</c:v>
                </c:pt>
                <c:pt idx="686">
                  <c:v>2667</c:v>
                </c:pt>
                <c:pt idx="687">
                  <c:v>2681</c:v>
                </c:pt>
                <c:pt idx="688">
                  <c:v>2682</c:v>
                </c:pt>
                <c:pt idx="689">
                  <c:v>2621</c:v>
                </c:pt>
                <c:pt idx="690">
                  <c:v>2707</c:v>
                </c:pt>
                <c:pt idx="691">
                  <c:v>2708</c:v>
                </c:pt>
                <c:pt idx="692">
                  <c:v>2696</c:v>
                </c:pt>
                <c:pt idx="693">
                  <c:v>2769</c:v>
                </c:pt>
                <c:pt idx="694">
                  <c:v>2700</c:v>
                </c:pt>
                <c:pt idx="695">
                  <c:v>2661</c:v>
                </c:pt>
                <c:pt idx="696">
                  <c:v>2689</c:v>
                </c:pt>
                <c:pt idx="697">
                  <c:v>2720</c:v>
                </c:pt>
                <c:pt idx="698">
                  <c:v>2665</c:v>
                </c:pt>
                <c:pt idx="699">
                  <c:v>2732</c:v>
                </c:pt>
                <c:pt idx="700">
                  <c:v>2734</c:v>
                </c:pt>
                <c:pt idx="701">
                  <c:v>2762</c:v>
                </c:pt>
                <c:pt idx="702">
                  <c:v>2728</c:v>
                </c:pt>
                <c:pt idx="703">
                  <c:v>2701</c:v>
                </c:pt>
                <c:pt idx="704">
                  <c:v>2673</c:v>
                </c:pt>
                <c:pt idx="705">
                  <c:v>2700</c:v>
                </c:pt>
                <c:pt idx="706">
                  <c:v>2725</c:v>
                </c:pt>
                <c:pt idx="707">
                  <c:v>2709</c:v>
                </c:pt>
                <c:pt idx="708">
                  <c:v>2693</c:v>
                </c:pt>
                <c:pt idx="709">
                  <c:v>2699</c:v>
                </c:pt>
                <c:pt idx="710">
                  <c:v>2657</c:v>
                </c:pt>
                <c:pt idx="711">
                  <c:v>2587</c:v>
                </c:pt>
                <c:pt idx="712">
                  <c:v>2670</c:v>
                </c:pt>
                <c:pt idx="713">
                  <c:v>2617</c:v>
                </c:pt>
                <c:pt idx="714">
                  <c:v>2556</c:v>
                </c:pt>
                <c:pt idx="715">
                  <c:v>2670</c:v>
                </c:pt>
                <c:pt idx="716">
                  <c:v>2623</c:v>
                </c:pt>
                <c:pt idx="717">
                  <c:v>2648</c:v>
                </c:pt>
                <c:pt idx="718">
                  <c:v>2631</c:v>
                </c:pt>
                <c:pt idx="719">
                  <c:v>2641</c:v>
                </c:pt>
                <c:pt idx="720">
                  <c:v>2583</c:v>
                </c:pt>
                <c:pt idx="721">
                  <c:v>2644</c:v>
                </c:pt>
                <c:pt idx="722">
                  <c:v>2589</c:v>
                </c:pt>
                <c:pt idx="723">
                  <c:v>2632</c:v>
                </c:pt>
                <c:pt idx="724">
                  <c:v>2705</c:v>
                </c:pt>
                <c:pt idx="725">
                  <c:v>2676</c:v>
                </c:pt>
                <c:pt idx="726">
                  <c:v>2608</c:v>
                </c:pt>
                <c:pt idx="727">
                  <c:v>2602</c:v>
                </c:pt>
                <c:pt idx="728">
                  <c:v>2672</c:v>
                </c:pt>
                <c:pt idx="729">
                  <c:v>2635</c:v>
                </c:pt>
                <c:pt idx="730">
                  <c:v>2600</c:v>
                </c:pt>
                <c:pt idx="731">
                  <c:v>2634</c:v>
                </c:pt>
                <c:pt idx="732">
                  <c:v>2612</c:v>
                </c:pt>
                <c:pt idx="733">
                  <c:v>2604</c:v>
                </c:pt>
                <c:pt idx="734">
                  <c:v>2605</c:v>
                </c:pt>
                <c:pt idx="735">
                  <c:v>2644</c:v>
                </c:pt>
                <c:pt idx="736">
                  <c:v>2548</c:v>
                </c:pt>
                <c:pt idx="737">
                  <c:v>2668</c:v>
                </c:pt>
                <c:pt idx="738">
                  <c:v>2631</c:v>
                </c:pt>
                <c:pt idx="739">
                  <c:v>2666</c:v>
                </c:pt>
                <c:pt idx="740">
                  <c:v>2575</c:v>
                </c:pt>
                <c:pt idx="741">
                  <c:v>2601</c:v>
                </c:pt>
                <c:pt idx="742">
                  <c:v>2635</c:v>
                </c:pt>
                <c:pt idx="743">
                  <c:v>2662</c:v>
                </c:pt>
                <c:pt idx="744">
                  <c:v>2554</c:v>
                </c:pt>
                <c:pt idx="745">
                  <c:v>2601</c:v>
                </c:pt>
                <c:pt idx="746">
                  <c:v>2616</c:v>
                </c:pt>
                <c:pt idx="747">
                  <c:v>2631</c:v>
                </c:pt>
                <c:pt idx="748">
                  <c:v>2588</c:v>
                </c:pt>
                <c:pt idx="749">
                  <c:v>2617</c:v>
                </c:pt>
                <c:pt idx="750">
                  <c:v>2584</c:v>
                </c:pt>
                <c:pt idx="751">
                  <c:v>2618</c:v>
                </c:pt>
                <c:pt idx="752">
                  <c:v>2537</c:v>
                </c:pt>
                <c:pt idx="753">
                  <c:v>2630</c:v>
                </c:pt>
                <c:pt idx="754">
                  <c:v>2614</c:v>
                </c:pt>
                <c:pt idx="755">
                  <c:v>2649</c:v>
                </c:pt>
                <c:pt idx="756">
                  <c:v>2629</c:v>
                </c:pt>
                <c:pt idx="757">
                  <c:v>2666</c:v>
                </c:pt>
                <c:pt idx="758">
                  <c:v>2621</c:v>
                </c:pt>
                <c:pt idx="759">
                  <c:v>2643</c:v>
                </c:pt>
                <c:pt idx="760">
                  <c:v>2675</c:v>
                </c:pt>
                <c:pt idx="761">
                  <c:v>2671</c:v>
                </c:pt>
                <c:pt idx="762">
                  <c:v>2667</c:v>
                </c:pt>
                <c:pt idx="763">
                  <c:v>2686</c:v>
                </c:pt>
                <c:pt idx="764">
                  <c:v>2659</c:v>
                </c:pt>
                <c:pt idx="765">
                  <c:v>2680</c:v>
                </c:pt>
                <c:pt idx="766">
                  <c:v>2662</c:v>
                </c:pt>
                <c:pt idx="767">
                  <c:v>2625</c:v>
                </c:pt>
                <c:pt idx="768">
                  <c:v>2646</c:v>
                </c:pt>
                <c:pt idx="769">
                  <c:v>2644</c:v>
                </c:pt>
                <c:pt idx="770">
                  <c:v>2722</c:v>
                </c:pt>
                <c:pt idx="771">
                  <c:v>2683</c:v>
                </c:pt>
                <c:pt idx="772">
                  <c:v>2643</c:v>
                </c:pt>
                <c:pt idx="773">
                  <c:v>2716</c:v>
                </c:pt>
                <c:pt idx="774">
                  <c:v>2707</c:v>
                </c:pt>
                <c:pt idx="775">
                  <c:v>2706</c:v>
                </c:pt>
                <c:pt idx="776">
                  <c:v>2690</c:v>
                </c:pt>
                <c:pt idx="777">
                  <c:v>2692</c:v>
                </c:pt>
                <c:pt idx="778">
                  <c:v>2703</c:v>
                </c:pt>
                <c:pt idx="779">
                  <c:v>2728</c:v>
                </c:pt>
                <c:pt idx="780">
                  <c:v>2700</c:v>
                </c:pt>
                <c:pt idx="781">
                  <c:v>2674</c:v>
                </c:pt>
                <c:pt idx="782">
                  <c:v>2805</c:v>
                </c:pt>
                <c:pt idx="783">
                  <c:v>2812</c:v>
                </c:pt>
                <c:pt idx="784">
                  <c:v>2788</c:v>
                </c:pt>
                <c:pt idx="785">
                  <c:v>2776</c:v>
                </c:pt>
                <c:pt idx="786">
                  <c:v>2829</c:v>
                </c:pt>
                <c:pt idx="787">
                  <c:v>2892</c:v>
                </c:pt>
                <c:pt idx="788">
                  <c:v>2899</c:v>
                </c:pt>
                <c:pt idx="789">
                  <c:v>2963</c:v>
                </c:pt>
                <c:pt idx="790">
                  <c:v>2932</c:v>
                </c:pt>
                <c:pt idx="791">
                  <c:v>2990</c:v>
                </c:pt>
                <c:pt idx="792">
                  <c:v>2999</c:v>
                </c:pt>
                <c:pt idx="793">
                  <c:v>2974</c:v>
                </c:pt>
                <c:pt idx="794">
                  <c:v>3121</c:v>
                </c:pt>
                <c:pt idx="795">
                  <c:v>3093</c:v>
                </c:pt>
                <c:pt idx="796">
                  <c:v>3175</c:v>
                </c:pt>
                <c:pt idx="797">
                  <c:v>3140</c:v>
                </c:pt>
                <c:pt idx="798">
                  <c:v>3206</c:v>
                </c:pt>
                <c:pt idx="799">
                  <c:v>3197</c:v>
                </c:pt>
                <c:pt idx="800">
                  <c:v>3263</c:v>
                </c:pt>
                <c:pt idx="801">
                  <c:v>3191</c:v>
                </c:pt>
                <c:pt idx="802">
                  <c:v>3255</c:v>
                </c:pt>
                <c:pt idx="803">
                  <c:v>3186</c:v>
                </c:pt>
                <c:pt idx="804">
                  <c:v>3198</c:v>
                </c:pt>
                <c:pt idx="805">
                  <c:v>3138</c:v>
                </c:pt>
                <c:pt idx="806">
                  <c:v>3139</c:v>
                </c:pt>
                <c:pt idx="807">
                  <c:v>3148</c:v>
                </c:pt>
                <c:pt idx="808">
                  <c:v>3074</c:v>
                </c:pt>
                <c:pt idx="809">
                  <c:v>3115</c:v>
                </c:pt>
                <c:pt idx="810">
                  <c:v>2951</c:v>
                </c:pt>
                <c:pt idx="811">
                  <c:v>2989</c:v>
                </c:pt>
                <c:pt idx="812">
                  <c:v>3012</c:v>
                </c:pt>
                <c:pt idx="813">
                  <c:v>2963</c:v>
                </c:pt>
                <c:pt idx="814">
                  <c:v>2915</c:v>
                </c:pt>
                <c:pt idx="815">
                  <c:v>2899</c:v>
                </c:pt>
                <c:pt idx="816">
                  <c:v>2836</c:v>
                </c:pt>
                <c:pt idx="817">
                  <c:v>2831</c:v>
                </c:pt>
                <c:pt idx="818">
                  <c:v>2856</c:v>
                </c:pt>
                <c:pt idx="819">
                  <c:v>2792</c:v>
                </c:pt>
                <c:pt idx="820">
                  <c:v>2763</c:v>
                </c:pt>
                <c:pt idx="821">
                  <c:v>2751</c:v>
                </c:pt>
                <c:pt idx="822">
                  <c:v>2817</c:v>
                </c:pt>
                <c:pt idx="823">
                  <c:v>2770</c:v>
                </c:pt>
                <c:pt idx="824">
                  <c:v>2739</c:v>
                </c:pt>
                <c:pt idx="825">
                  <c:v>2722</c:v>
                </c:pt>
                <c:pt idx="826">
                  <c:v>2703</c:v>
                </c:pt>
                <c:pt idx="827">
                  <c:v>2651</c:v>
                </c:pt>
                <c:pt idx="828">
                  <c:v>2686</c:v>
                </c:pt>
                <c:pt idx="829">
                  <c:v>2708</c:v>
                </c:pt>
                <c:pt idx="830">
                  <c:v>2680</c:v>
                </c:pt>
                <c:pt idx="831">
                  <c:v>2655</c:v>
                </c:pt>
                <c:pt idx="832">
                  <c:v>2666</c:v>
                </c:pt>
                <c:pt idx="833">
                  <c:v>2688</c:v>
                </c:pt>
                <c:pt idx="834">
                  <c:v>2627</c:v>
                </c:pt>
                <c:pt idx="835">
                  <c:v>2648</c:v>
                </c:pt>
                <c:pt idx="836">
                  <c:v>2706</c:v>
                </c:pt>
                <c:pt idx="837">
                  <c:v>2714</c:v>
                </c:pt>
                <c:pt idx="838">
                  <c:v>2678</c:v>
                </c:pt>
                <c:pt idx="839">
                  <c:v>2673</c:v>
                </c:pt>
                <c:pt idx="840">
                  <c:v>2715</c:v>
                </c:pt>
                <c:pt idx="841">
                  <c:v>2649</c:v>
                </c:pt>
                <c:pt idx="842">
                  <c:v>2655</c:v>
                </c:pt>
                <c:pt idx="843">
                  <c:v>2736</c:v>
                </c:pt>
                <c:pt idx="844">
                  <c:v>2661</c:v>
                </c:pt>
                <c:pt idx="845">
                  <c:v>2619</c:v>
                </c:pt>
                <c:pt idx="846">
                  <c:v>2662</c:v>
                </c:pt>
                <c:pt idx="847">
                  <c:v>2653</c:v>
                </c:pt>
                <c:pt idx="848">
                  <c:v>2774</c:v>
                </c:pt>
                <c:pt idx="849">
                  <c:v>2720</c:v>
                </c:pt>
                <c:pt idx="850">
                  <c:v>2770</c:v>
                </c:pt>
                <c:pt idx="851">
                  <c:v>2781</c:v>
                </c:pt>
                <c:pt idx="852">
                  <c:v>2733</c:v>
                </c:pt>
                <c:pt idx="853">
                  <c:v>2714</c:v>
                </c:pt>
                <c:pt idx="854">
                  <c:v>2723</c:v>
                </c:pt>
                <c:pt idx="855">
                  <c:v>2735</c:v>
                </c:pt>
                <c:pt idx="856">
                  <c:v>2756</c:v>
                </c:pt>
                <c:pt idx="857">
                  <c:v>2780</c:v>
                </c:pt>
                <c:pt idx="858">
                  <c:v>2802</c:v>
                </c:pt>
                <c:pt idx="859">
                  <c:v>2831</c:v>
                </c:pt>
                <c:pt idx="860">
                  <c:v>2841</c:v>
                </c:pt>
                <c:pt idx="861">
                  <c:v>2774</c:v>
                </c:pt>
                <c:pt idx="862">
                  <c:v>2805</c:v>
                </c:pt>
                <c:pt idx="863">
                  <c:v>2857</c:v>
                </c:pt>
                <c:pt idx="864">
                  <c:v>2933</c:v>
                </c:pt>
                <c:pt idx="865">
                  <c:v>2917</c:v>
                </c:pt>
                <c:pt idx="866">
                  <c:v>2908</c:v>
                </c:pt>
                <c:pt idx="867">
                  <c:v>2924</c:v>
                </c:pt>
                <c:pt idx="868">
                  <c:v>2981</c:v>
                </c:pt>
                <c:pt idx="869">
                  <c:v>3009</c:v>
                </c:pt>
                <c:pt idx="870">
                  <c:v>3113</c:v>
                </c:pt>
                <c:pt idx="871">
                  <c:v>3129</c:v>
                </c:pt>
                <c:pt idx="872">
                  <c:v>3105</c:v>
                </c:pt>
                <c:pt idx="873">
                  <c:v>3155</c:v>
                </c:pt>
                <c:pt idx="874">
                  <c:v>3206</c:v>
                </c:pt>
                <c:pt idx="875">
                  <c:v>3187</c:v>
                </c:pt>
                <c:pt idx="876">
                  <c:v>3217</c:v>
                </c:pt>
                <c:pt idx="877">
                  <c:v>3300</c:v>
                </c:pt>
                <c:pt idx="878">
                  <c:v>3414</c:v>
                </c:pt>
                <c:pt idx="879">
                  <c:v>3360</c:v>
                </c:pt>
                <c:pt idx="880">
                  <c:v>3450</c:v>
                </c:pt>
                <c:pt idx="881">
                  <c:v>3402</c:v>
                </c:pt>
                <c:pt idx="882">
                  <c:v>3442</c:v>
                </c:pt>
                <c:pt idx="883">
                  <c:v>3498</c:v>
                </c:pt>
                <c:pt idx="884">
                  <c:v>3442</c:v>
                </c:pt>
                <c:pt idx="885">
                  <c:v>3578</c:v>
                </c:pt>
                <c:pt idx="886">
                  <c:v>3570</c:v>
                </c:pt>
                <c:pt idx="887">
                  <c:v>3606</c:v>
                </c:pt>
                <c:pt idx="888">
                  <c:v>3629</c:v>
                </c:pt>
                <c:pt idx="889">
                  <c:v>3545</c:v>
                </c:pt>
                <c:pt idx="890">
                  <c:v>3604</c:v>
                </c:pt>
                <c:pt idx="891">
                  <c:v>3607</c:v>
                </c:pt>
                <c:pt idx="892">
                  <c:v>3569</c:v>
                </c:pt>
                <c:pt idx="893">
                  <c:v>3600</c:v>
                </c:pt>
                <c:pt idx="894">
                  <c:v>3544</c:v>
                </c:pt>
                <c:pt idx="895">
                  <c:v>3550</c:v>
                </c:pt>
                <c:pt idx="896">
                  <c:v>3583</c:v>
                </c:pt>
                <c:pt idx="897">
                  <c:v>3616</c:v>
                </c:pt>
                <c:pt idx="898">
                  <c:v>3540</c:v>
                </c:pt>
                <c:pt idx="899">
                  <c:v>3593</c:v>
                </c:pt>
                <c:pt idx="900">
                  <c:v>3532</c:v>
                </c:pt>
                <c:pt idx="901">
                  <c:v>3574</c:v>
                </c:pt>
                <c:pt idx="902">
                  <c:v>3495</c:v>
                </c:pt>
                <c:pt idx="903">
                  <c:v>3482</c:v>
                </c:pt>
                <c:pt idx="904">
                  <c:v>3395</c:v>
                </c:pt>
                <c:pt idx="905">
                  <c:v>3438</c:v>
                </c:pt>
                <c:pt idx="906">
                  <c:v>3448</c:v>
                </c:pt>
                <c:pt idx="907">
                  <c:v>3412</c:v>
                </c:pt>
                <c:pt idx="908">
                  <c:v>3453</c:v>
                </c:pt>
                <c:pt idx="909">
                  <c:v>3424</c:v>
                </c:pt>
                <c:pt idx="910">
                  <c:v>3481</c:v>
                </c:pt>
                <c:pt idx="911">
                  <c:v>3421</c:v>
                </c:pt>
                <c:pt idx="912">
                  <c:v>3445</c:v>
                </c:pt>
                <c:pt idx="913">
                  <c:v>3414</c:v>
                </c:pt>
                <c:pt idx="914">
                  <c:v>3374</c:v>
                </c:pt>
                <c:pt idx="915">
                  <c:v>3404</c:v>
                </c:pt>
                <c:pt idx="916">
                  <c:v>3407</c:v>
                </c:pt>
                <c:pt idx="917">
                  <c:v>3363</c:v>
                </c:pt>
                <c:pt idx="918">
                  <c:v>3444</c:v>
                </c:pt>
                <c:pt idx="919">
                  <c:v>3363</c:v>
                </c:pt>
                <c:pt idx="920">
                  <c:v>3428</c:v>
                </c:pt>
                <c:pt idx="921">
                  <c:v>3444</c:v>
                </c:pt>
                <c:pt idx="922">
                  <c:v>3406</c:v>
                </c:pt>
                <c:pt idx="923">
                  <c:v>3416</c:v>
                </c:pt>
                <c:pt idx="924">
                  <c:v>3334</c:v>
                </c:pt>
                <c:pt idx="925">
                  <c:v>3501</c:v>
                </c:pt>
                <c:pt idx="926">
                  <c:v>3532</c:v>
                </c:pt>
                <c:pt idx="927">
                  <c:v>3481</c:v>
                </c:pt>
                <c:pt idx="928">
                  <c:v>3451</c:v>
                </c:pt>
                <c:pt idx="929">
                  <c:v>3454</c:v>
                </c:pt>
                <c:pt idx="930">
                  <c:v>3464</c:v>
                </c:pt>
                <c:pt idx="931">
                  <c:v>3492</c:v>
                </c:pt>
                <c:pt idx="932">
                  <c:v>3527</c:v>
                </c:pt>
                <c:pt idx="933">
                  <c:v>3580</c:v>
                </c:pt>
                <c:pt idx="934">
                  <c:v>3587</c:v>
                </c:pt>
                <c:pt idx="935">
                  <c:v>3679</c:v>
                </c:pt>
                <c:pt idx="936">
                  <c:v>3693</c:v>
                </c:pt>
                <c:pt idx="937">
                  <c:v>3738</c:v>
                </c:pt>
                <c:pt idx="938">
                  <c:v>3869</c:v>
                </c:pt>
                <c:pt idx="939">
                  <c:v>3917</c:v>
                </c:pt>
                <c:pt idx="940">
                  <c:v>4027</c:v>
                </c:pt>
                <c:pt idx="941">
                  <c:v>4269</c:v>
                </c:pt>
                <c:pt idx="942">
                  <c:v>4298</c:v>
                </c:pt>
                <c:pt idx="943">
                  <c:v>4483</c:v>
                </c:pt>
                <c:pt idx="944">
                  <c:v>4569</c:v>
                </c:pt>
                <c:pt idx="945">
                  <c:v>4614</c:v>
                </c:pt>
                <c:pt idx="946">
                  <c:v>4570</c:v>
                </c:pt>
                <c:pt idx="947">
                  <c:v>4660</c:v>
                </c:pt>
                <c:pt idx="948">
                  <c:v>4779</c:v>
                </c:pt>
                <c:pt idx="949">
                  <c:v>4721</c:v>
                </c:pt>
                <c:pt idx="950">
                  <c:v>4784</c:v>
                </c:pt>
                <c:pt idx="951">
                  <c:v>4726</c:v>
                </c:pt>
                <c:pt idx="952">
                  <c:v>4639</c:v>
                </c:pt>
                <c:pt idx="953">
                  <c:v>4550</c:v>
                </c:pt>
                <c:pt idx="954">
                  <c:v>4371</c:v>
                </c:pt>
                <c:pt idx="955">
                  <c:v>4288</c:v>
                </c:pt>
                <c:pt idx="956">
                  <c:v>4140</c:v>
                </c:pt>
                <c:pt idx="957">
                  <c:v>3954</c:v>
                </c:pt>
                <c:pt idx="958">
                  <c:v>3933</c:v>
                </c:pt>
                <c:pt idx="959">
                  <c:v>3780</c:v>
                </c:pt>
                <c:pt idx="960">
                  <c:v>3793</c:v>
                </c:pt>
                <c:pt idx="961">
                  <c:v>3576</c:v>
                </c:pt>
                <c:pt idx="962">
                  <c:v>3567</c:v>
                </c:pt>
                <c:pt idx="963">
                  <c:v>3415</c:v>
                </c:pt>
                <c:pt idx="964">
                  <c:v>3437</c:v>
                </c:pt>
                <c:pt idx="965">
                  <c:v>3344</c:v>
                </c:pt>
                <c:pt idx="966">
                  <c:v>3292</c:v>
                </c:pt>
                <c:pt idx="967">
                  <c:v>3324</c:v>
                </c:pt>
                <c:pt idx="968">
                  <c:v>3195</c:v>
                </c:pt>
                <c:pt idx="969">
                  <c:v>3319</c:v>
                </c:pt>
                <c:pt idx="970">
                  <c:v>3163</c:v>
                </c:pt>
                <c:pt idx="971">
                  <c:v>3196</c:v>
                </c:pt>
                <c:pt idx="972">
                  <c:v>3111</c:v>
                </c:pt>
                <c:pt idx="973">
                  <c:v>3183</c:v>
                </c:pt>
                <c:pt idx="974">
                  <c:v>3168</c:v>
                </c:pt>
                <c:pt idx="975">
                  <c:v>3146</c:v>
                </c:pt>
                <c:pt idx="976">
                  <c:v>3090</c:v>
                </c:pt>
                <c:pt idx="977">
                  <c:v>3215</c:v>
                </c:pt>
                <c:pt idx="978">
                  <c:v>3170</c:v>
                </c:pt>
                <c:pt idx="979">
                  <c:v>3072</c:v>
                </c:pt>
                <c:pt idx="980">
                  <c:v>3170</c:v>
                </c:pt>
                <c:pt idx="981">
                  <c:v>3122</c:v>
                </c:pt>
                <c:pt idx="982">
                  <c:v>3118</c:v>
                </c:pt>
                <c:pt idx="983">
                  <c:v>3111</c:v>
                </c:pt>
                <c:pt idx="984">
                  <c:v>3165</c:v>
                </c:pt>
                <c:pt idx="985">
                  <c:v>3094</c:v>
                </c:pt>
                <c:pt idx="986">
                  <c:v>3169</c:v>
                </c:pt>
                <c:pt idx="987">
                  <c:v>3195</c:v>
                </c:pt>
                <c:pt idx="988">
                  <c:v>3153</c:v>
                </c:pt>
                <c:pt idx="989">
                  <c:v>3184</c:v>
                </c:pt>
                <c:pt idx="990">
                  <c:v>3184</c:v>
                </c:pt>
                <c:pt idx="991">
                  <c:v>3081</c:v>
                </c:pt>
                <c:pt idx="992">
                  <c:v>3146</c:v>
                </c:pt>
                <c:pt idx="993">
                  <c:v>3037</c:v>
                </c:pt>
                <c:pt idx="994">
                  <c:v>3086</c:v>
                </c:pt>
                <c:pt idx="995">
                  <c:v>3051</c:v>
                </c:pt>
                <c:pt idx="996">
                  <c:v>3116</c:v>
                </c:pt>
                <c:pt idx="997">
                  <c:v>3111</c:v>
                </c:pt>
                <c:pt idx="998">
                  <c:v>3060</c:v>
                </c:pt>
                <c:pt idx="999">
                  <c:v>3036</c:v>
                </c:pt>
                <c:pt idx="1000">
                  <c:v>3047</c:v>
                </c:pt>
                <c:pt idx="1001">
                  <c:v>3034</c:v>
                </c:pt>
                <c:pt idx="1002">
                  <c:v>2946</c:v>
                </c:pt>
                <c:pt idx="1003">
                  <c:v>2947</c:v>
                </c:pt>
                <c:pt idx="1004">
                  <c:v>2990</c:v>
                </c:pt>
                <c:pt idx="1005">
                  <c:v>2983</c:v>
                </c:pt>
                <c:pt idx="1006">
                  <c:v>2929</c:v>
                </c:pt>
                <c:pt idx="1007">
                  <c:v>2915</c:v>
                </c:pt>
                <c:pt idx="1008">
                  <c:v>3018</c:v>
                </c:pt>
                <c:pt idx="1009">
                  <c:v>2901</c:v>
                </c:pt>
                <c:pt idx="1010">
                  <c:v>2823</c:v>
                </c:pt>
                <c:pt idx="1011">
                  <c:v>2854</c:v>
                </c:pt>
                <c:pt idx="1012">
                  <c:v>2905</c:v>
                </c:pt>
                <c:pt idx="1013">
                  <c:v>2878</c:v>
                </c:pt>
                <c:pt idx="1014">
                  <c:v>2945</c:v>
                </c:pt>
                <c:pt idx="1015">
                  <c:v>2905</c:v>
                </c:pt>
                <c:pt idx="1016">
                  <c:v>2849</c:v>
                </c:pt>
                <c:pt idx="1017">
                  <c:v>2889</c:v>
                </c:pt>
                <c:pt idx="1018">
                  <c:v>2821</c:v>
                </c:pt>
                <c:pt idx="1019">
                  <c:v>2874</c:v>
                </c:pt>
                <c:pt idx="1020">
                  <c:v>2891</c:v>
                </c:pt>
                <c:pt idx="1021">
                  <c:v>2868</c:v>
                </c:pt>
                <c:pt idx="1022">
                  <c:v>2931</c:v>
                </c:pt>
                <c:pt idx="1023">
                  <c:v>2880</c:v>
                </c:pt>
                <c:pt idx="1024">
                  <c:v>2884</c:v>
                </c:pt>
                <c:pt idx="1025">
                  <c:v>2842</c:v>
                </c:pt>
                <c:pt idx="1026">
                  <c:v>2881</c:v>
                </c:pt>
                <c:pt idx="1027">
                  <c:v>2822</c:v>
                </c:pt>
                <c:pt idx="1028">
                  <c:v>2888</c:v>
                </c:pt>
                <c:pt idx="1029">
                  <c:v>2867</c:v>
                </c:pt>
                <c:pt idx="1030">
                  <c:v>2849</c:v>
                </c:pt>
                <c:pt idx="1031">
                  <c:v>2856</c:v>
                </c:pt>
                <c:pt idx="1032">
                  <c:v>2889</c:v>
                </c:pt>
                <c:pt idx="1033">
                  <c:v>2826</c:v>
                </c:pt>
                <c:pt idx="1034">
                  <c:v>2802</c:v>
                </c:pt>
                <c:pt idx="1035">
                  <c:v>2776</c:v>
                </c:pt>
                <c:pt idx="1036">
                  <c:v>2793</c:v>
                </c:pt>
                <c:pt idx="1037">
                  <c:v>2825</c:v>
                </c:pt>
                <c:pt idx="1038">
                  <c:v>2750</c:v>
                </c:pt>
                <c:pt idx="1039">
                  <c:v>2817</c:v>
                </c:pt>
                <c:pt idx="1040">
                  <c:v>2819</c:v>
                </c:pt>
                <c:pt idx="1041">
                  <c:v>2747</c:v>
                </c:pt>
                <c:pt idx="1042">
                  <c:v>2799</c:v>
                </c:pt>
                <c:pt idx="1043">
                  <c:v>2768</c:v>
                </c:pt>
                <c:pt idx="1044">
                  <c:v>2804</c:v>
                </c:pt>
                <c:pt idx="1045">
                  <c:v>2681</c:v>
                </c:pt>
                <c:pt idx="1046">
                  <c:v>2774</c:v>
                </c:pt>
                <c:pt idx="1047">
                  <c:v>2743</c:v>
                </c:pt>
                <c:pt idx="1048">
                  <c:v>2776</c:v>
                </c:pt>
                <c:pt idx="1049">
                  <c:v>2791</c:v>
                </c:pt>
                <c:pt idx="1050">
                  <c:v>2761</c:v>
                </c:pt>
                <c:pt idx="1051">
                  <c:v>2724</c:v>
                </c:pt>
                <c:pt idx="1052">
                  <c:v>2750</c:v>
                </c:pt>
                <c:pt idx="1053">
                  <c:v>2744</c:v>
                </c:pt>
                <c:pt idx="1054">
                  <c:v>2819</c:v>
                </c:pt>
                <c:pt idx="1055">
                  <c:v>2702</c:v>
                </c:pt>
                <c:pt idx="1056">
                  <c:v>2785</c:v>
                </c:pt>
                <c:pt idx="1057">
                  <c:v>2772</c:v>
                </c:pt>
                <c:pt idx="1058">
                  <c:v>2764</c:v>
                </c:pt>
                <c:pt idx="1059">
                  <c:v>2692</c:v>
                </c:pt>
                <c:pt idx="1060">
                  <c:v>2770</c:v>
                </c:pt>
                <c:pt idx="1061">
                  <c:v>2788</c:v>
                </c:pt>
                <c:pt idx="1062">
                  <c:v>2785</c:v>
                </c:pt>
                <c:pt idx="1063">
                  <c:v>2752</c:v>
                </c:pt>
                <c:pt idx="1064">
                  <c:v>2776</c:v>
                </c:pt>
                <c:pt idx="1065">
                  <c:v>2761</c:v>
                </c:pt>
                <c:pt idx="1066">
                  <c:v>2800</c:v>
                </c:pt>
                <c:pt idx="1067">
                  <c:v>2806</c:v>
                </c:pt>
                <c:pt idx="1068">
                  <c:v>2874</c:v>
                </c:pt>
                <c:pt idx="1069">
                  <c:v>2778</c:v>
                </c:pt>
                <c:pt idx="1070">
                  <c:v>2932</c:v>
                </c:pt>
                <c:pt idx="1071">
                  <c:v>2886</c:v>
                </c:pt>
                <c:pt idx="1072">
                  <c:v>2904</c:v>
                </c:pt>
                <c:pt idx="1073">
                  <c:v>2899</c:v>
                </c:pt>
                <c:pt idx="1074">
                  <c:v>2933</c:v>
                </c:pt>
                <c:pt idx="1075">
                  <c:v>2919</c:v>
                </c:pt>
                <c:pt idx="1076">
                  <c:v>2964</c:v>
                </c:pt>
                <c:pt idx="1077">
                  <c:v>3024</c:v>
                </c:pt>
                <c:pt idx="1078">
                  <c:v>2925</c:v>
                </c:pt>
                <c:pt idx="1079">
                  <c:v>2945</c:v>
                </c:pt>
                <c:pt idx="1080">
                  <c:v>2902</c:v>
                </c:pt>
                <c:pt idx="1081">
                  <c:v>2902</c:v>
                </c:pt>
                <c:pt idx="1082">
                  <c:v>2954</c:v>
                </c:pt>
                <c:pt idx="1083">
                  <c:v>2873</c:v>
                </c:pt>
                <c:pt idx="1084">
                  <c:v>2838</c:v>
                </c:pt>
                <c:pt idx="1085">
                  <c:v>2788</c:v>
                </c:pt>
                <c:pt idx="1086">
                  <c:v>2790</c:v>
                </c:pt>
                <c:pt idx="1087">
                  <c:v>2838</c:v>
                </c:pt>
                <c:pt idx="1088">
                  <c:v>2776</c:v>
                </c:pt>
                <c:pt idx="1089">
                  <c:v>2744</c:v>
                </c:pt>
                <c:pt idx="1090">
                  <c:v>2787</c:v>
                </c:pt>
                <c:pt idx="1091">
                  <c:v>2693</c:v>
                </c:pt>
                <c:pt idx="1092">
                  <c:v>2751</c:v>
                </c:pt>
                <c:pt idx="1093">
                  <c:v>2783</c:v>
                </c:pt>
                <c:pt idx="1094">
                  <c:v>2788</c:v>
                </c:pt>
                <c:pt idx="1095">
                  <c:v>2762</c:v>
                </c:pt>
                <c:pt idx="1096">
                  <c:v>2737</c:v>
                </c:pt>
                <c:pt idx="1097">
                  <c:v>2776</c:v>
                </c:pt>
                <c:pt idx="1098">
                  <c:v>2646</c:v>
                </c:pt>
                <c:pt idx="1099">
                  <c:v>2766</c:v>
                </c:pt>
                <c:pt idx="1100">
                  <c:v>2720</c:v>
                </c:pt>
                <c:pt idx="1101">
                  <c:v>2715</c:v>
                </c:pt>
                <c:pt idx="1102">
                  <c:v>2777</c:v>
                </c:pt>
                <c:pt idx="1103">
                  <c:v>2790</c:v>
                </c:pt>
                <c:pt idx="1104">
                  <c:v>2743</c:v>
                </c:pt>
                <c:pt idx="1105">
                  <c:v>2768</c:v>
                </c:pt>
                <c:pt idx="1106">
                  <c:v>2740</c:v>
                </c:pt>
                <c:pt idx="1107">
                  <c:v>2747</c:v>
                </c:pt>
                <c:pt idx="1108">
                  <c:v>2826</c:v>
                </c:pt>
                <c:pt idx="1109">
                  <c:v>2735</c:v>
                </c:pt>
                <c:pt idx="1110">
                  <c:v>2762</c:v>
                </c:pt>
                <c:pt idx="1111">
                  <c:v>2774</c:v>
                </c:pt>
                <c:pt idx="1112">
                  <c:v>2745</c:v>
                </c:pt>
                <c:pt idx="1113">
                  <c:v>2752</c:v>
                </c:pt>
                <c:pt idx="1114">
                  <c:v>2712</c:v>
                </c:pt>
                <c:pt idx="1115">
                  <c:v>2713</c:v>
                </c:pt>
                <c:pt idx="1116">
                  <c:v>2760</c:v>
                </c:pt>
                <c:pt idx="1117">
                  <c:v>2712</c:v>
                </c:pt>
                <c:pt idx="1118">
                  <c:v>2757</c:v>
                </c:pt>
                <c:pt idx="1119">
                  <c:v>2794</c:v>
                </c:pt>
                <c:pt idx="1120">
                  <c:v>2772</c:v>
                </c:pt>
                <c:pt idx="1121">
                  <c:v>2747</c:v>
                </c:pt>
                <c:pt idx="1122">
                  <c:v>2731</c:v>
                </c:pt>
                <c:pt idx="1123">
                  <c:v>2669</c:v>
                </c:pt>
                <c:pt idx="1124">
                  <c:v>2740</c:v>
                </c:pt>
                <c:pt idx="1125">
                  <c:v>2758</c:v>
                </c:pt>
                <c:pt idx="1126">
                  <c:v>2798</c:v>
                </c:pt>
                <c:pt idx="1127">
                  <c:v>2752</c:v>
                </c:pt>
                <c:pt idx="1128">
                  <c:v>2802</c:v>
                </c:pt>
                <c:pt idx="1129">
                  <c:v>2847</c:v>
                </c:pt>
                <c:pt idx="1130">
                  <c:v>2699</c:v>
                </c:pt>
                <c:pt idx="1131">
                  <c:v>2801</c:v>
                </c:pt>
                <c:pt idx="1132">
                  <c:v>2791</c:v>
                </c:pt>
                <c:pt idx="1133">
                  <c:v>2836</c:v>
                </c:pt>
                <c:pt idx="1134">
                  <c:v>2764</c:v>
                </c:pt>
                <c:pt idx="1135">
                  <c:v>2805</c:v>
                </c:pt>
                <c:pt idx="1136">
                  <c:v>2765</c:v>
                </c:pt>
                <c:pt idx="1137">
                  <c:v>2801</c:v>
                </c:pt>
                <c:pt idx="1138">
                  <c:v>2813</c:v>
                </c:pt>
                <c:pt idx="1139">
                  <c:v>2806</c:v>
                </c:pt>
                <c:pt idx="1140">
                  <c:v>2830</c:v>
                </c:pt>
                <c:pt idx="1141">
                  <c:v>2815</c:v>
                </c:pt>
                <c:pt idx="1142">
                  <c:v>2777</c:v>
                </c:pt>
                <c:pt idx="1143">
                  <c:v>2844</c:v>
                </c:pt>
                <c:pt idx="1144">
                  <c:v>2799</c:v>
                </c:pt>
                <c:pt idx="1145">
                  <c:v>2815</c:v>
                </c:pt>
                <c:pt idx="1146">
                  <c:v>2801</c:v>
                </c:pt>
                <c:pt idx="1147">
                  <c:v>2742</c:v>
                </c:pt>
                <c:pt idx="1148">
                  <c:v>2803</c:v>
                </c:pt>
                <c:pt idx="1149">
                  <c:v>2777</c:v>
                </c:pt>
                <c:pt idx="1150">
                  <c:v>2824</c:v>
                </c:pt>
                <c:pt idx="1151">
                  <c:v>2779</c:v>
                </c:pt>
                <c:pt idx="1152">
                  <c:v>2802</c:v>
                </c:pt>
                <c:pt idx="1153">
                  <c:v>2774</c:v>
                </c:pt>
                <c:pt idx="1154">
                  <c:v>2747</c:v>
                </c:pt>
                <c:pt idx="1155">
                  <c:v>2762</c:v>
                </c:pt>
                <c:pt idx="1156">
                  <c:v>2786</c:v>
                </c:pt>
                <c:pt idx="1157">
                  <c:v>2831</c:v>
                </c:pt>
                <c:pt idx="1158">
                  <c:v>2850</c:v>
                </c:pt>
                <c:pt idx="1159">
                  <c:v>2756</c:v>
                </c:pt>
                <c:pt idx="1160">
                  <c:v>2876</c:v>
                </c:pt>
                <c:pt idx="1161">
                  <c:v>2825</c:v>
                </c:pt>
                <c:pt idx="1162">
                  <c:v>2837</c:v>
                </c:pt>
                <c:pt idx="1163">
                  <c:v>2803</c:v>
                </c:pt>
                <c:pt idx="1164">
                  <c:v>2781</c:v>
                </c:pt>
                <c:pt idx="1165">
                  <c:v>2828</c:v>
                </c:pt>
                <c:pt idx="1166">
                  <c:v>2829</c:v>
                </c:pt>
                <c:pt idx="1167">
                  <c:v>2937</c:v>
                </c:pt>
                <c:pt idx="1168">
                  <c:v>2894</c:v>
                </c:pt>
                <c:pt idx="1169">
                  <c:v>2799</c:v>
                </c:pt>
                <c:pt idx="1170">
                  <c:v>2917</c:v>
                </c:pt>
                <c:pt idx="1171">
                  <c:v>2866</c:v>
                </c:pt>
                <c:pt idx="1172">
                  <c:v>2832</c:v>
                </c:pt>
                <c:pt idx="1173">
                  <c:v>2876</c:v>
                </c:pt>
                <c:pt idx="1174">
                  <c:v>2900</c:v>
                </c:pt>
                <c:pt idx="1175">
                  <c:v>2954</c:v>
                </c:pt>
                <c:pt idx="1176">
                  <c:v>2883</c:v>
                </c:pt>
                <c:pt idx="1177">
                  <c:v>2860</c:v>
                </c:pt>
                <c:pt idx="1178">
                  <c:v>2866</c:v>
                </c:pt>
                <c:pt idx="1179">
                  <c:v>2871</c:v>
                </c:pt>
                <c:pt idx="1180">
                  <c:v>2976</c:v>
                </c:pt>
                <c:pt idx="1181">
                  <c:v>2950</c:v>
                </c:pt>
                <c:pt idx="1182">
                  <c:v>2893</c:v>
                </c:pt>
                <c:pt idx="1183">
                  <c:v>2948</c:v>
                </c:pt>
                <c:pt idx="1184">
                  <c:v>2900</c:v>
                </c:pt>
                <c:pt idx="1185">
                  <c:v>2857</c:v>
                </c:pt>
                <c:pt idx="1186">
                  <c:v>2843</c:v>
                </c:pt>
                <c:pt idx="1187">
                  <c:v>2851</c:v>
                </c:pt>
                <c:pt idx="1188">
                  <c:v>2904</c:v>
                </c:pt>
                <c:pt idx="1189">
                  <c:v>2958</c:v>
                </c:pt>
                <c:pt idx="1190">
                  <c:v>2955</c:v>
                </c:pt>
                <c:pt idx="1191">
                  <c:v>2940</c:v>
                </c:pt>
                <c:pt idx="1192">
                  <c:v>2924</c:v>
                </c:pt>
                <c:pt idx="1193">
                  <c:v>3029</c:v>
                </c:pt>
                <c:pt idx="1194">
                  <c:v>2960</c:v>
                </c:pt>
                <c:pt idx="1195">
                  <c:v>3028</c:v>
                </c:pt>
                <c:pt idx="1196">
                  <c:v>2922</c:v>
                </c:pt>
                <c:pt idx="1197">
                  <c:v>2920</c:v>
                </c:pt>
                <c:pt idx="1198">
                  <c:v>3016</c:v>
                </c:pt>
                <c:pt idx="1199">
                  <c:v>3005</c:v>
                </c:pt>
                <c:pt idx="1200">
                  <c:v>2957</c:v>
                </c:pt>
                <c:pt idx="1201">
                  <c:v>3077</c:v>
                </c:pt>
                <c:pt idx="1202">
                  <c:v>2982</c:v>
                </c:pt>
                <c:pt idx="1203">
                  <c:v>3000</c:v>
                </c:pt>
                <c:pt idx="1204">
                  <c:v>3051</c:v>
                </c:pt>
                <c:pt idx="1205">
                  <c:v>3032</c:v>
                </c:pt>
                <c:pt idx="1206">
                  <c:v>2979</c:v>
                </c:pt>
                <c:pt idx="1207">
                  <c:v>3027</c:v>
                </c:pt>
                <c:pt idx="1208">
                  <c:v>3068</c:v>
                </c:pt>
                <c:pt idx="1209">
                  <c:v>3049</c:v>
                </c:pt>
                <c:pt idx="1210">
                  <c:v>3122</c:v>
                </c:pt>
                <c:pt idx="1211">
                  <c:v>3030</c:v>
                </c:pt>
                <c:pt idx="1212">
                  <c:v>3013</c:v>
                </c:pt>
                <c:pt idx="1213">
                  <c:v>3066</c:v>
                </c:pt>
                <c:pt idx="1214">
                  <c:v>3030</c:v>
                </c:pt>
                <c:pt idx="1215">
                  <c:v>3104</c:v>
                </c:pt>
                <c:pt idx="1216">
                  <c:v>3083</c:v>
                </c:pt>
                <c:pt idx="1217">
                  <c:v>3053</c:v>
                </c:pt>
                <c:pt idx="1218">
                  <c:v>3081</c:v>
                </c:pt>
                <c:pt idx="1219">
                  <c:v>3063</c:v>
                </c:pt>
                <c:pt idx="1220">
                  <c:v>2981</c:v>
                </c:pt>
                <c:pt idx="1221">
                  <c:v>3029</c:v>
                </c:pt>
                <c:pt idx="1222">
                  <c:v>2998</c:v>
                </c:pt>
                <c:pt idx="1223">
                  <c:v>2998</c:v>
                </c:pt>
                <c:pt idx="1224">
                  <c:v>2973</c:v>
                </c:pt>
                <c:pt idx="1225">
                  <c:v>2932</c:v>
                </c:pt>
                <c:pt idx="1226">
                  <c:v>2952</c:v>
                </c:pt>
                <c:pt idx="1227">
                  <c:v>2884</c:v>
                </c:pt>
                <c:pt idx="1228">
                  <c:v>2828</c:v>
                </c:pt>
                <c:pt idx="1229">
                  <c:v>2901</c:v>
                </c:pt>
                <c:pt idx="1230">
                  <c:v>2850</c:v>
                </c:pt>
                <c:pt idx="1231">
                  <c:v>2907</c:v>
                </c:pt>
                <c:pt idx="1232">
                  <c:v>2845</c:v>
                </c:pt>
                <c:pt idx="1233">
                  <c:v>2876</c:v>
                </c:pt>
                <c:pt idx="1234">
                  <c:v>2836</c:v>
                </c:pt>
                <c:pt idx="1235">
                  <c:v>2800</c:v>
                </c:pt>
                <c:pt idx="1236">
                  <c:v>2813</c:v>
                </c:pt>
                <c:pt idx="1237">
                  <c:v>2851</c:v>
                </c:pt>
                <c:pt idx="1238">
                  <c:v>2817</c:v>
                </c:pt>
                <c:pt idx="1239">
                  <c:v>2808</c:v>
                </c:pt>
                <c:pt idx="1240">
                  <c:v>2856</c:v>
                </c:pt>
                <c:pt idx="1241">
                  <c:v>2838</c:v>
                </c:pt>
                <c:pt idx="1242">
                  <c:v>2805</c:v>
                </c:pt>
                <c:pt idx="1243">
                  <c:v>2832</c:v>
                </c:pt>
                <c:pt idx="1244">
                  <c:v>2862</c:v>
                </c:pt>
                <c:pt idx="1245">
                  <c:v>2788</c:v>
                </c:pt>
                <c:pt idx="1246">
                  <c:v>2803</c:v>
                </c:pt>
                <c:pt idx="1247">
                  <c:v>2846</c:v>
                </c:pt>
                <c:pt idx="1248">
                  <c:v>2770</c:v>
                </c:pt>
                <c:pt idx="1249">
                  <c:v>2743</c:v>
                </c:pt>
                <c:pt idx="1250">
                  <c:v>2738</c:v>
                </c:pt>
                <c:pt idx="1251">
                  <c:v>2824</c:v>
                </c:pt>
                <c:pt idx="1252">
                  <c:v>2767</c:v>
                </c:pt>
                <c:pt idx="1253">
                  <c:v>2797</c:v>
                </c:pt>
                <c:pt idx="1254">
                  <c:v>2747</c:v>
                </c:pt>
                <c:pt idx="1255">
                  <c:v>2734</c:v>
                </c:pt>
                <c:pt idx="1256">
                  <c:v>2731</c:v>
                </c:pt>
                <c:pt idx="1257">
                  <c:v>2782</c:v>
                </c:pt>
                <c:pt idx="1258">
                  <c:v>2706</c:v>
                </c:pt>
                <c:pt idx="1259">
                  <c:v>2682</c:v>
                </c:pt>
                <c:pt idx="1260">
                  <c:v>2742</c:v>
                </c:pt>
                <c:pt idx="1261">
                  <c:v>2692</c:v>
                </c:pt>
                <c:pt idx="1262">
                  <c:v>2724</c:v>
                </c:pt>
                <c:pt idx="1263">
                  <c:v>2723</c:v>
                </c:pt>
                <c:pt idx="1264">
                  <c:v>2665</c:v>
                </c:pt>
                <c:pt idx="1265">
                  <c:v>2726</c:v>
                </c:pt>
                <c:pt idx="1266">
                  <c:v>2630</c:v>
                </c:pt>
                <c:pt idx="1267">
                  <c:v>2746</c:v>
                </c:pt>
                <c:pt idx="1268">
                  <c:v>2690</c:v>
                </c:pt>
                <c:pt idx="1269">
                  <c:v>2769</c:v>
                </c:pt>
                <c:pt idx="1270">
                  <c:v>2632</c:v>
                </c:pt>
                <c:pt idx="1271">
                  <c:v>2714</c:v>
                </c:pt>
                <c:pt idx="1272">
                  <c:v>2689</c:v>
                </c:pt>
                <c:pt idx="1273">
                  <c:v>2727</c:v>
                </c:pt>
                <c:pt idx="1274">
                  <c:v>2694</c:v>
                </c:pt>
                <c:pt idx="1275">
                  <c:v>2637</c:v>
                </c:pt>
                <c:pt idx="1276">
                  <c:v>2628</c:v>
                </c:pt>
                <c:pt idx="1277">
                  <c:v>2658</c:v>
                </c:pt>
                <c:pt idx="1278">
                  <c:v>2726</c:v>
                </c:pt>
                <c:pt idx="1279">
                  <c:v>2772</c:v>
                </c:pt>
                <c:pt idx="1280">
                  <c:v>2688</c:v>
                </c:pt>
                <c:pt idx="1281">
                  <c:v>2728</c:v>
                </c:pt>
                <c:pt idx="1282">
                  <c:v>2701</c:v>
                </c:pt>
                <c:pt idx="1283">
                  <c:v>2620</c:v>
                </c:pt>
                <c:pt idx="1284">
                  <c:v>2731</c:v>
                </c:pt>
                <c:pt idx="1285">
                  <c:v>2711</c:v>
                </c:pt>
                <c:pt idx="1286">
                  <c:v>2718</c:v>
                </c:pt>
                <c:pt idx="1287">
                  <c:v>2672</c:v>
                </c:pt>
                <c:pt idx="1288">
                  <c:v>2701</c:v>
                </c:pt>
                <c:pt idx="1289">
                  <c:v>2694</c:v>
                </c:pt>
                <c:pt idx="1290">
                  <c:v>2669</c:v>
                </c:pt>
                <c:pt idx="1291">
                  <c:v>2681</c:v>
                </c:pt>
                <c:pt idx="1292">
                  <c:v>2751</c:v>
                </c:pt>
                <c:pt idx="1293">
                  <c:v>2646</c:v>
                </c:pt>
                <c:pt idx="1294">
                  <c:v>2647</c:v>
                </c:pt>
                <c:pt idx="1295">
                  <c:v>2609</c:v>
                </c:pt>
                <c:pt idx="1296">
                  <c:v>2598</c:v>
                </c:pt>
                <c:pt idx="1297">
                  <c:v>2647</c:v>
                </c:pt>
                <c:pt idx="1298">
                  <c:v>2652</c:v>
                </c:pt>
                <c:pt idx="1299">
                  <c:v>2712</c:v>
                </c:pt>
                <c:pt idx="1300">
                  <c:v>2644</c:v>
                </c:pt>
                <c:pt idx="1301">
                  <c:v>2614</c:v>
                </c:pt>
                <c:pt idx="1302">
                  <c:v>2655</c:v>
                </c:pt>
                <c:pt idx="1303">
                  <c:v>2707</c:v>
                </c:pt>
                <c:pt idx="1304">
                  <c:v>2654</c:v>
                </c:pt>
                <c:pt idx="1305">
                  <c:v>2687</c:v>
                </c:pt>
                <c:pt idx="1306">
                  <c:v>2774</c:v>
                </c:pt>
                <c:pt idx="1307">
                  <c:v>2641</c:v>
                </c:pt>
                <c:pt idx="1308">
                  <c:v>2713</c:v>
                </c:pt>
                <c:pt idx="1309">
                  <c:v>2648</c:v>
                </c:pt>
                <c:pt idx="1310">
                  <c:v>2671</c:v>
                </c:pt>
                <c:pt idx="1311">
                  <c:v>2678</c:v>
                </c:pt>
                <c:pt idx="1312">
                  <c:v>2685</c:v>
                </c:pt>
                <c:pt idx="1313">
                  <c:v>2712</c:v>
                </c:pt>
                <c:pt idx="1314">
                  <c:v>2627</c:v>
                </c:pt>
                <c:pt idx="1315">
                  <c:v>2675</c:v>
                </c:pt>
                <c:pt idx="1316">
                  <c:v>2619</c:v>
                </c:pt>
                <c:pt idx="1317">
                  <c:v>2624</c:v>
                </c:pt>
                <c:pt idx="1318">
                  <c:v>2701</c:v>
                </c:pt>
                <c:pt idx="1319">
                  <c:v>2687</c:v>
                </c:pt>
                <c:pt idx="1320">
                  <c:v>2685</c:v>
                </c:pt>
                <c:pt idx="1321">
                  <c:v>2687</c:v>
                </c:pt>
                <c:pt idx="1322">
                  <c:v>2609</c:v>
                </c:pt>
                <c:pt idx="1323">
                  <c:v>2650</c:v>
                </c:pt>
                <c:pt idx="1324">
                  <c:v>2655</c:v>
                </c:pt>
                <c:pt idx="1325">
                  <c:v>2690</c:v>
                </c:pt>
                <c:pt idx="1326">
                  <c:v>2598</c:v>
                </c:pt>
                <c:pt idx="1327">
                  <c:v>2643</c:v>
                </c:pt>
                <c:pt idx="1328">
                  <c:v>2646</c:v>
                </c:pt>
                <c:pt idx="1329">
                  <c:v>2639</c:v>
                </c:pt>
                <c:pt idx="1330">
                  <c:v>2709</c:v>
                </c:pt>
                <c:pt idx="1331">
                  <c:v>2595</c:v>
                </c:pt>
                <c:pt idx="1332">
                  <c:v>2574</c:v>
                </c:pt>
                <c:pt idx="1333">
                  <c:v>2625</c:v>
                </c:pt>
                <c:pt idx="1334">
                  <c:v>2754</c:v>
                </c:pt>
                <c:pt idx="1335">
                  <c:v>2653</c:v>
                </c:pt>
                <c:pt idx="1336">
                  <c:v>2628</c:v>
                </c:pt>
                <c:pt idx="1337">
                  <c:v>2691</c:v>
                </c:pt>
                <c:pt idx="1338">
                  <c:v>2609</c:v>
                </c:pt>
                <c:pt idx="1339">
                  <c:v>2683</c:v>
                </c:pt>
                <c:pt idx="1340">
                  <c:v>2655</c:v>
                </c:pt>
                <c:pt idx="1341">
                  <c:v>2571</c:v>
                </c:pt>
                <c:pt idx="1342">
                  <c:v>2572</c:v>
                </c:pt>
                <c:pt idx="1343">
                  <c:v>2648</c:v>
                </c:pt>
                <c:pt idx="1344">
                  <c:v>2662</c:v>
                </c:pt>
                <c:pt idx="1345">
                  <c:v>2608</c:v>
                </c:pt>
                <c:pt idx="1346">
                  <c:v>2558</c:v>
                </c:pt>
                <c:pt idx="1347">
                  <c:v>2672</c:v>
                </c:pt>
                <c:pt idx="1348">
                  <c:v>2623</c:v>
                </c:pt>
                <c:pt idx="1349">
                  <c:v>2646</c:v>
                </c:pt>
                <c:pt idx="1350">
                  <c:v>2647</c:v>
                </c:pt>
                <c:pt idx="1351">
                  <c:v>2575</c:v>
                </c:pt>
                <c:pt idx="1352">
                  <c:v>2608</c:v>
                </c:pt>
                <c:pt idx="1353">
                  <c:v>2685</c:v>
                </c:pt>
                <c:pt idx="1354">
                  <c:v>2610</c:v>
                </c:pt>
                <c:pt idx="1355">
                  <c:v>2663</c:v>
                </c:pt>
                <c:pt idx="1356">
                  <c:v>2633</c:v>
                </c:pt>
                <c:pt idx="1357">
                  <c:v>2646</c:v>
                </c:pt>
                <c:pt idx="1358">
                  <c:v>2569</c:v>
                </c:pt>
                <c:pt idx="1359">
                  <c:v>2671</c:v>
                </c:pt>
                <c:pt idx="1360">
                  <c:v>2559</c:v>
                </c:pt>
                <c:pt idx="1361">
                  <c:v>2571</c:v>
                </c:pt>
                <c:pt idx="1362">
                  <c:v>2488</c:v>
                </c:pt>
                <c:pt idx="1363">
                  <c:v>2608</c:v>
                </c:pt>
                <c:pt idx="1364">
                  <c:v>2630</c:v>
                </c:pt>
                <c:pt idx="1365">
                  <c:v>2617</c:v>
                </c:pt>
                <c:pt idx="1366">
                  <c:v>2611</c:v>
                </c:pt>
                <c:pt idx="1367">
                  <c:v>2569</c:v>
                </c:pt>
                <c:pt idx="1368">
                  <c:v>2616</c:v>
                </c:pt>
                <c:pt idx="1369">
                  <c:v>2616</c:v>
                </c:pt>
                <c:pt idx="1370">
                  <c:v>2616</c:v>
                </c:pt>
                <c:pt idx="1371">
                  <c:v>2640</c:v>
                </c:pt>
                <c:pt idx="1372">
                  <c:v>2662</c:v>
                </c:pt>
                <c:pt idx="1373">
                  <c:v>2595</c:v>
                </c:pt>
                <c:pt idx="1374">
                  <c:v>2654</c:v>
                </c:pt>
                <c:pt idx="1375">
                  <c:v>2601</c:v>
                </c:pt>
                <c:pt idx="1376">
                  <c:v>2630</c:v>
                </c:pt>
                <c:pt idx="1377">
                  <c:v>2622</c:v>
                </c:pt>
                <c:pt idx="1378">
                  <c:v>2651</c:v>
                </c:pt>
                <c:pt idx="1379">
                  <c:v>2707</c:v>
                </c:pt>
                <c:pt idx="1380">
                  <c:v>2601</c:v>
                </c:pt>
                <c:pt idx="1381">
                  <c:v>2662</c:v>
                </c:pt>
                <c:pt idx="1382">
                  <c:v>2632</c:v>
                </c:pt>
                <c:pt idx="1383">
                  <c:v>2654</c:v>
                </c:pt>
                <c:pt idx="1384">
                  <c:v>2631</c:v>
                </c:pt>
                <c:pt idx="1385">
                  <c:v>2627</c:v>
                </c:pt>
                <c:pt idx="1386">
                  <c:v>2662</c:v>
                </c:pt>
                <c:pt idx="1387">
                  <c:v>2615</c:v>
                </c:pt>
                <c:pt idx="1388">
                  <c:v>2609</c:v>
                </c:pt>
                <c:pt idx="1389">
                  <c:v>2576</c:v>
                </c:pt>
                <c:pt idx="1390">
                  <c:v>2589</c:v>
                </c:pt>
                <c:pt idx="1391">
                  <c:v>2612</c:v>
                </c:pt>
                <c:pt idx="1392">
                  <c:v>2626</c:v>
                </c:pt>
                <c:pt idx="1393">
                  <c:v>2661</c:v>
                </c:pt>
                <c:pt idx="1394">
                  <c:v>2591</c:v>
                </c:pt>
                <c:pt idx="1395">
                  <c:v>2627</c:v>
                </c:pt>
                <c:pt idx="1396">
                  <c:v>2654</c:v>
                </c:pt>
                <c:pt idx="1397">
                  <c:v>2630</c:v>
                </c:pt>
                <c:pt idx="1398">
                  <c:v>2632</c:v>
                </c:pt>
                <c:pt idx="1399">
                  <c:v>2636</c:v>
                </c:pt>
                <c:pt idx="1400">
                  <c:v>2659</c:v>
                </c:pt>
                <c:pt idx="1401">
                  <c:v>2690</c:v>
                </c:pt>
                <c:pt idx="1402">
                  <c:v>2606</c:v>
                </c:pt>
                <c:pt idx="1403">
                  <c:v>2647</c:v>
                </c:pt>
                <c:pt idx="1404">
                  <c:v>2716</c:v>
                </c:pt>
                <c:pt idx="1405">
                  <c:v>2607</c:v>
                </c:pt>
                <c:pt idx="1406">
                  <c:v>2715</c:v>
                </c:pt>
                <c:pt idx="1407">
                  <c:v>2610</c:v>
                </c:pt>
                <c:pt idx="1408">
                  <c:v>2689</c:v>
                </c:pt>
                <c:pt idx="1409">
                  <c:v>2652</c:v>
                </c:pt>
                <c:pt idx="1410">
                  <c:v>2623</c:v>
                </c:pt>
                <c:pt idx="1411">
                  <c:v>2635</c:v>
                </c:pt>
                <c:pt idx="1412">
                  <c:v>2580</c:v>
                </c:pt>
                <c:pt idx="1413">
                  <c:v>2685</c:v>
                </c:pt>
                <c:pt idx="1414">
                  <c:v>2671</c:v>
                </c:pt>
                <c:pt idx="1415">
                  <c:v>2608</c:v>
                </c:pt>
                <c:pt idx="1416">
                  <c:v>2615</c:v>
                </c:pt>
                <c:pt idx="1417">
                  <c:v>2663</c:v>
                </c:pt>
                <c:pt idx="1418">
                  <c:v>2647</c:v>
                </c:pt>
                <c:pt idx="1419">
                  <c:v>2579</c:v>
                </c:pt>
                <c:pt idx="1420">
                  <c:v>2609</c:v>
                </c:pt>
                <c:pt idx="1421">
                  <c:v>2638</c:v>
                </c:pt>
                <c:pt idx="1422">
                  <c:v>2635</c:v>
                </c:pt>
                <c:pt idx="1423">
                  <c:v>2603</c:v>
                </c:pt>
                <c:pt idx="1424">
                  <c:v>2609</c:v>
                </c:pt>
                <c:pt idx="1425">
                  <c:v>2644</c:v>
                </c:pt>
                <c:pt idx="1426">
                  <c:v>2630</c:v>
                </c:pt>
                <c:pt idx="1427">
                  <c:v>2644</c:v>
                </c:pt>
                <c:pt idx="1428">
                  <c:v>2622</c:v>
                </c:pt>
                <c:pt idx="1429">
                  <c:v>2603</c:v>
                </c:pt>
                <c:pt idx="1430">
                  <c:v>2659</c:v>
                </c:pt>
                <c:pt idx="1431">
                  <c:v>2623</c:v>
                </c:pt>
                <c:pt idx="1432">
                  <c:v>2546</c:v>
                </c:pt>
                <c:pt idx="1433">
                  <c:v>2676</c:v>
                </c:pt>
                <c:pt idx="1434">
                  <c:v>2574</c:v>
                </c:pt>
                <c:pt idx="1435">
                  <c:v>2663</c:v>
                </c:pt>
                <c:pt idx="1436">
                  <c:v>2618</c:v>
                </c:pt>
                <c:pt idx="1437">
                  <c:v>2610</c:v>
                </c:pt>
                <c:pt idx="1438">
                  <c:v>2575</c:v>
                </c:pt>
                <c:pt idx="1439">
                  <c:v>2598</c:v>
                </c:pt>
                <c:pt idx="1440">
                  <c:v>2619</c:v>
                </c:pt>
                <c:pt idx="1441">
                  <c:v>2613</c:v>
                </c:pt>
                <c:pt idx="1442">
                  <c:v>2670</c:v>
                </c:pt>
                <c:pt idx="1443">
                  <c:v>2573</c:v>
                </c:pt>
                <c:pt idx="1444">
                  <c:v>2576</c:v>
                </c:pt>
                <c:pt idx="1445">
                  <c:v>2624</c:v>
                </c:pt>
                <c:pt idx="1446">
                  <c:v>2632</c:v>
                </c:pt>
                <c:pt idx="1447">
                  <c:v>2625</c:v>
                </c:pt>
                <c:pt idx="1448">
                  <c:v>2514</c:v>
                </c:pt>
                <c:pt idx="1449">
                  <c:v>2700</c:v>
                </c:pt>
                <c:pt idx="1450">
                  <c:v>2604</c:v>
                </c:pt>
                <c:pt idx="1451">
                  <c:v>2636</c:v>
                </c:pt>
                <c:pt idx="1452">
                  <c:v>2548</c:v>
                </c:pt>
                <c:pt idx="1453">
                  <c:v>2632</c:v>
                </c:pt>
                <c:pt idx="1454">
                  <c:v>2583</c:v>
                </c:pt>
                <c:pt idx="1455">
                  <c:v>2589</c:v>
                </c:pt>
                <c:pt idx="1456">
                  <c:v>2639</c:v>
                </c:pt>
                <c:pt idx="1457">
                  <c:v>2555</c:v>
                </c:pt>
                <c:pt idx="1458">
                  <c:v>2636</c:v>
                </c:pt>
                <c:pt idx="1459">
                  <c:v>2640</c:v>
                </c:pt>
                <c:pt idx="1460">
                  <c:v>2589</c:v>
                </c:pt>
                <c:pt idx="1461">
                  <c:v>2583</c:v>
                </c:pt>
                <c:pt idx="1462">
                  <c:v>2592</c:v>
                </c:pt>
                <c:pt idx="1463">
                  <c:v>2636</c:v>
                </c:pt>
                <c:pt idx="1464">
                  <c:v>2551</c:v>
                </c:pt>
                <c:pt idx="1465">
                  <c:v>2569</c:v>
                </c:pt>
                <c:pt idx="1466">
                  <c:v>2565</c:v>
                </c:pt>
                <c:pt idx="1467">
                  <c:v>2591</c:v>
                </c:pt>
                <c:pt idx="1468">
                  <c:v>2597</c:v>
                </c:pt>
                <c:pt idx="1469">
                  <c:v>2646</c:v>
                </c:pt>
                <c:pt idx="1470">
                  <c:v>2632</c:v>
                </c:pt>
                <c:pt idx="1471">
                  <c:v>2598</c:v>
                </c:pt>
                <c:pt idx="1472">
                  <c:v>2636</c:v>
                </c:pt>
                <c:pt idx="1473">
                  <c:v>2636</c:v>
                </c:pt>
                <c:pt idx="1474">
                  <c:v>2663</c:v>
                </c:pt>
                <c:pt idx="1475">
                  <c:v>2643</c:v>
                </c:pt>
                <c:pt idx="1476">
                  <c:v>2673</c:v>
                </c:pt>
                <c:pt idx="1477">
                  <c:v>2639</c:v>
                </c:pt>
                <c:pt idx="1478">
                  <c:v>2631</c:v>
                </c:pt>
                <c:pt idx="1479">
                  <c:v>2609</c:v>
                </c:pt>
                <c:pt idx="1480">
                  <c:v>2661</c:v>
                </c:pt>
                <c:pt idx="1481">
                  <c:v>2588</c:v>
                </c:pt>
                <c:pt idx="1482">
                  <c:v>2580</c:v>
                </c:pt>
                <c:pt idx="1483">
                  <c:v>2585</c:v>
                </c:pt>
                <c:pt idx="1484">
                  <c:v>2561</c:v>
                </c:pt>
                <c:pt idx="1485">
                  <c:v>2609</c:v>
                </c:pt>
                <c:pt idx="1486">
                  <c:v>2625</c:v>
                </c:pt>
                <c:pt idx="1487">
                  <c:v>2600</c:v>
                </c:pt>
                <c:pt idx="1488">
                  <c:v>2590</c:v>
                </c:pt>
                <c:pt idx="1489">
                  <c:v>2569</c:v>
                </c:pt>
                <c:pt idx="1490">
                  <c:v>2632</c:v>
                </c:pt>
                <c:pt idx="1491">
                  <c:v>2679</c:v>
                </c:pt>
                <c:pt idx="1492">
                  <c:v>2601</c:v>
                </c:pt>
                <c:pt idx="1493">
                  <c:v>2577</c:v>
                </c:pt>
                <c:pt idx="1494">
                  <c:v>2519</c:v>
                </c:pt>
                <c:pt idx="1495">
                  <c:v>2560</c:v>
                </c:pt>
                <c:pt idx="1496">
                  <c:v>2544</c:v>
                </c:pt>
                <c:pt idx="1497">
                  <c:v>2611</c:v>
                </c:pt>
                <c:pt idx="1498">
                  <c:v>2619</c:v>
                </c:pt>
                <c:pt idx="1499">
                  <c:v>2596</c:v>
                </c:pt>
                <c:pt idx="1500">
                  <c:v>2570</c:v>
                </c:pt>
                <c:pt idx="1501">
                  <c:v>2515</c:v>
                </c:pt>
                <c:pt idx="1502">
                  <c:v>2537</c:v>
                </c:pt>
                <c:pt idx="1503">
                  <c:v>2556</c:v>
                </c:pt>
                <c:pt idx="1504">
                  <c:v>2594</c:v>
                </c:pt>
                <c:pt idx="1505">
                  <c:v>2613</c:v>
                </c:pt>
                <c:pt idx="1506">
                  <c:v>2605</c:v>
                </c:pt>
                <c:pt idx="1507">
                  <c:v>2558</c:v>
                </c:pt>
                <c:pt idx="1508">
                  <c:v>2567</c:v>
                </c:pt>
                <c:pt idx="1509">
                  <c:v>2563</c:v>
                </c:pt>
                <c:pt idx="1510">
                  <c:v>2586</c:v>
                </c:pt>
                <c:pt idx="1511">
                  <c:v>2609</c:v>
                </c:pt>
                <c:pt idx="1512">
                  <c:v>2627</c:v>
                </c:pt>
                <c:pt idx="1513">
                  <c:v>2537</c:v>
                </c:pt>
                <c:pt idx="1514">
                  <c:v>2613</c:v>
                </c:pt>
                <c:pt idx="1515">
                  <c:v>2601</c:v>
                </c:pt>
                <c:pt idx="1516">
                  <c:v>2642</c:v>
                </c:pt>
                <c:pt idx="1517">
                  <c:v>2596</c:v>
                </c:pt>
                <c:pt idx="1518">
                  <c:v>2615</c:v>
                </c:pt>
                <c:pt idx="1519">
                  <c:v>2706</c:v>
                </c:pt>
                <c:pt idx="1520">
                  <c:v>2602</c:v>
                </c:pt>
                <c:pt idx="1521">
                  <c:v>2619</c:v>
                </c:pt>
                <c:pt idx="1522">
                  <c:v>2583</c:v>
                </c:pt>
                <c:pt idx="1523">
                  <c:v>2630</c:v>
                </c:pt>
                <c:pt idx="1524">
                  <c:v>2630</c:v>
                </c:pt>
                <c:pt idx="1525">
                  <c:v>2623</c:v>
                </c:pt>
                <c:pt idx="1526">
                  <c:v>2676</c:v>
                </c:pt>
                <c:pt idx="1527">
                  <c:v>2618</c:v>
                </c:pt>
                <c:pt idx="1528">
                  <c:v>2567</c:v>
                </c:pt>
                <c:pt idx="1529">
                  <c:v>2669</c:v>
                </c:pt>
                <c:pt idx="1530">
                  <c:v>2625</c:v>
                </c:pt>
                <c:pt idx="1531">
                  <c:v>2703</c:v>
                </c:pt>
                <c:pt idx="1532">
                  <c:v>2677</c:v>
                </c:pt>
                <c:pt idx="1533">
                  <c:v>2700</c:v>
                </c:pt>
                <c:pt idx="1534">
                  <c:v>2699</c:v>
                </c:pt>
                <c:pt idx="1535">
                  <c:v>2703</c:v>
                </c:pt>
                <c:pt idx="1536">
                  <c:v>2733</c:v>
                </c:pt>
                <c:pt idx="1537">
                  <c:v>2708</c:v>
                </c:pt>
                <c:pt idx="1538">
                  <c:v>2732</c:v>
                </c:pt>
                <c:pt idx="1539">
                  <c:v>2727</c:v>
                </c:pt>
                <c:pt idx="1540">
                  <c:v>2755</c:v>
                </c:pt>
                <c:pt idx="1541">
                  <c:v>2821</c:v>
                </c:pt>
                <c:pt idx="1542">
                  <c:v>2795</c:v>
                </c:pt>
                <c:pt idx="1543">
                  <c:v>2769</c:v>
                </c:pt>
                <c:pt idx="1544">
                  <c:v>2864</c:v>
                </c:pt>
                <c:pt idx="1545">
                  <c:v>2813</c:v>
                </c:pt>
                <c:pt idx="1546">
                  <c:v>2753</c:v>
                </c:pt>
                <c:pt idx="1547">
                  <c:v>2812</c:v>
                </c:pt>
                <c:pt idx="1548">
                  <c:v>2761</c:v>
                </c:pt>
                <c:pt idx="1549">
                  <c:v>2801</c:v>
                </c:pt>
                <c:pt idx="1550">
                  <c:v>2737</c:v>
                </c:pt>
                <c:pt idx="1551">
                  <c:v>2741</c:v>
                </c:pt>
                <c:pt idx="1552">
                  <c:v>2703</c:v>
                </c:pt>
                <c:pt idx="1553">
                  <c:v>2756</c:v>
                </c:pt>
                <c:pt idx="1554">
                  <c:v>2643</c:v>
                </c:pt>
                <c:pt idx="1555">
                  <c:v>2692</c:v>
                </c:pt>
                <c:pt idx="1556">
                  <c:v>2701</c:v>
                </c:pt>
                <c:pt idx="1557">
                  <c:v>2682</c:v>
                </c:pt>
                <c:pt idx="1558">
                  <c:v>2655</c:v>
                </c:pt>
                <c:pt idx="1559">
                  <c:v>2616</c:v>
                </c:pt>
                <c:pt idx="1560">
                  <c:v>2701</c:v>
                </c:pt>
                <c:pt idx="1561">
                  <c:v>2666</c:v>
                </c:pt>
                <c:pt idx="1562">
                  <c:v>2659</c:v>
                </c:pt>
                <c:pt idx="1563">
                  <c:v>2596</c:v>
                </c:pt>
                <c:pt idx="1564">
                  <c:v>2655</c:v>
                </c:pt>
                <c:pt idx="1565">
                  <c:v>2581</c:v>
                </c:pt>
                <c:pt idx="1566">
                  <c:v>2615</c:v>
                </c:pt>
                <c:pt idx="1567">
                  <c:v>2595</c:v>
                </c:pt>
                <c:pt idx="1568">
                  <c:v>2659</c:v>
                </c:pt>
                <c:pt idx="1569">
                  <c:v>2515</c:v>
                </c:pt>
                <c:pt idx="1570">
                  <c:v>2655</c:v>
                </c:pt>
                <c:pt idx="1571">
                  <c:v>2593</c:v>
                </c:pt>
                <c:pt idx="1572">
                  <c:v>2580</c:v>
                </c:pt>
                <c:pt idx="1573">
                  <c:v>2631</c:v>
                </c:pt>
                <c:pt idx="1574">
                  <c:v>2550</c:v>
                </c:pt>
                <c:pt idx="1575">
                  <c:v>2621</c:v>
                </c:pt>
                <c:pt idx="1576">
                  <c:v>2638</c:v>
                </c:pt>
                <c:pt idx="1577">
                  <c:v>2675</c:v>
                </c:pt>
                <c:pt idx="1578">
                  <c:v>2651</c:v>
                </c:pt>
                <c:pt idx="1579">
                  <c:v>2567</c:v>
                </c:pt>
                <c:pt idx="1580">
                  <c:v>2557</c:v>
                </c:pt>
                <c:pt idx="1581">
                  <c:v>2619</c:v>
                </c:pt>
                <c:pt idx="1582">
                  <c:v>2634</c:v>
                </c:pt>
                <c:pt idx="1583">
                  <c:v>2645</c:v>
                </c:pt>
                <c:pt idx="1584">
                  <c:v>2579</c:v>
                </c:pt>
                <c:pt idx="1585">
                  <c:v>2644</c:v>
                </c:pt>
                <c:pt idx="1586">
                  <c:v>2621</c:v>
                </c:pt>
                <c:pt idx="1587">
                  <c:v>2672</c:v>
                </c:pt>
                <c:pt idx="1588">
                  <c:v>2548</c:v>
                </c:pt>
                <c:pt idx="1589">
                  <c:v>2663</c:v>
                </c:pt>
                <c:pt idx="1590">
                  <c:v>2594</c:v>
                </c:pt>
                <c:pt idx="1591">
                  <c:v>2623</c:v>
                </c:pt>
                <c:pt idx="1592">
                  <c:v>2616</c:v>
                </c:pt>
                <c:pt idx="1593">
                  <c:v>2654</c:v>
                </c:pt>
                <c:pt idx="1594">
                  <c:v>2611</c:v>
                </c:pt>
                <c:pt idx="1595">
                  <c:v>2647</c:v>
                </c:pt>
                <c:pt idx="1596">
                  <c:v>2711</c:v>
                </c:pt>
                <c:pt idx="1597">
                  <c:v>2604</c:v>
                </c:pt>
                <c:pt idx="1598">
                  <c:v>2612</c:v>
                </c:pt>
                <c:pt idx="1599">
                  <c:v>2643</c:v>
                </c:pt>
                <c:pt idx="1600">
                  <c:v>2683</c:v>
                </c:pt>
                <c:pt idx="1601">
                  <c:v>2655</c:v>
                </c:pt>
                <c:pt idx="1602">
                  <c:v>2648</c:v>
                </c:pt>
                <c:pt idx="1603">
                  <c:v>2670</c:v>
                </c:pt>
                <c:pt idx="1604">
                  <c:v>2647</c:v>
                </c:pt>
                <c:pt idx="1605">
                  <c:v>2695</c:v>
                </c:pt>
                <c:pt idx="1606">
                  <c:v>2733</c:v>
                </c:pt>
                <c:pt idx="1607">
                  <c:v>2681</c:v>
                </c:pt>
                <c:pt idx="1608">
                  <c:v>2709</c:v>
                </c:pt>
                <c:pt idx="1609">
                  <c:v>2660</c:v>
                </c:pt>
                <c:pt idx="1610">
                  <c:v>2734</c:v>
                </c:pt>
                <c:pt idx="1611">
                  <c:v>2733</c:v>
                </c:pt>
                <c:pt idx="1612">
                  <c:v>2745</c:v>
                </c:pt>
                <c:pt idx="1613">
                  <c:v>2689</c:v>
                </c:pt>
                <c:pt idx="1614">
                  <c:v>2685</c:v>
                </c:pt>
                <c:pt idx="1615">
                  <c:v>2735</c:v>
                </c:pt>
                <c:pt idx="1616">
                  <c:v>2651</c:v>
                </c:pt>
                <c:pt idx="1617">
                  <c:v>2671</c:v>
                </c:pt>
                <c:pt idx="1618">
                  <c:v>2647</c:v>
                </c:pt>
                <c:pt idx="1619">
                  <c:v>2645</c:v>
                </c:pt>
                <c:pt idx="1620">
                  <c:v>2770</c:v>
                </c:pt>
                <c:pt idx="1621">
                  <c:v>2702</c:v>
                </c:pt>
                <c:pt idx="1622">
                  <c:v>2687</c:v>
                </c:pt>
                <c:pt idx="1623">
                  <c:v>2702</c:v>
                </c:pt>
                <c:pt idx="1624">
                  <c:v>2624</c:v>
                </c:pt>
                <c:pt idx="1625">
                  <c:v>2647</c:v>
                </c:pt>
                <c:pt idx="1626">
                  <c:v>2630</c:v>
                </c:pt>
                <c:pt idx="1627">
                  <c:v>2682</c:v>
                </c:pt>
                <c:pt idx="1628">
                  <c:v>2614</c:v>
                </c:pt>
                <c:pt idx="1629">
                  <c:v>2635</c:v>
                </c:pt>
                <c:pt idx="1630">
                  <c:v>2646</c:v>
                </c:pt>
                <c:pt idx="1631">
                  <c:v>2627</c:v>
                </c:pt>
                <c:pt idx="1632">
                  <c:v>2591</c:v>
                </c:pt>
                <c:pt idx="1633">
                  <c:v>2603</c:v>
                </c:pt>
                <c:pt idx="1634">
                  <c:v>2598</c:v>
                </c:pt>
                <c:pt idx="1635">
                  <c:v>2596</c:v>
                </c:pt>
                <c:pt idx="1636">
                  <c:v>2630</c:v>
                </c:pt>
                <c:pt idx="1637">
                  <c:v>2589</c:v>
                </c:pt>
                <c:pt idx="1638">
                  <c:v>2578</c:v>
                </c:pt>
                <c:pt idx="1639">
                  <c:v>2576</c:v>
                </c:pt>
                <c:pt idx="1640">
                  <c:v>2535</c:v>
                </c:pt>
                <c:pt idx="1641">
                  <c:v>2567</c:v>
                </c:pt>
                <c:pt idx="1642">
                  <c:v>2561</c:v>
                </c:pt>
                <c:pt idx="1643">
                  <c:v>2514</c:v>
                </c:pt>
                <c:pt idx="1644">
                  <c:v>2489</c:v>
                </c:pt>
                <c:pt idx="1645">
                  <c:v>2554</c:v>
                </c:pt>
                <c:pt idx="1646">
                  <c:v>2586</c:v>
                </c:pt>
                <c:pt idx="1647">
                  <c:v>2521</c:v>
                </c:pt>
                <c:pt idx="1648">
                  <c:v>2561</c:v>
                </c:pt>
                <c:pt idx="1649">
                  <c:v>2579</c:v>
                </c:pt>
                <c:pt idx="1650">
                  <c:v>2569</c:v>
                </c:pt>
                <c:pt idx="1651">
                  <c:v>2530</c:v>
                </c:pt>
                <c:pt idx="1652">
                  <c:v>2554</c:v>
                </c:pt>
                <c:pt idx="1653">
                  <c:v>2597</c:v>
                </c:pt>
                <c:pt idx="1654">
                  <c:v>2532</c:v>
                </c:pt>
                <c:pt idx="1655">
                  <c:v>2537</c:v>
                </c:pt>
                <c:pt idx="1656">
                  <c:v>2527</c:v>
                </c:pt>
                <c:pt idx="1657">
                  <c:v>2508</c:v>
                </c:pt>
                <c:pt idx="1658">
                  <c:v>2545</c:v>
                </c:pt>
                <c:pt idx="1659">
                  <c:v>2567</c:v>
                </c:pt>
                <c:pt idx="1660">
                  <c:v>2556</c:v>
                </c:pt>
                <c:pt idx="1661">
                  <c:v>2554</c:v>
                </c:pt>
                <c:pt idx="1662">
                  <c:v>2550</c:v>
                </c:pt>
                <c:pt idx="1663">
                  <c:v>2569</c:v>
                </c:pt>
                <c:pt idx="1664">
                  <c:v>2553</c:v>
                </c:pt>
                <c:pt idx="1665">
                  <c:v>2574</c:v>
                </c:pt>
                <c:pt idx="1666">
                  <c:v>2516</c:v>
                </c:pt>
                <c:pt idx="1667">
                  <c:v>2571</c:v>
                </c:pt>
                <c:pt idx="1668">
                  <c:v>2530</c:v>
                </c:pt>
                <c:pt idx="1669">
                  <c:v>2533</c:v>
                </c:pt>
                <c:pt idx="1670">
                  <c:v>2530</c:v>
                </c:pt>
                <c:pt idx="1671">
                  <c:v>2530</c:v>
                </c:pt>
                <c:pt idx="1672">
                  <c:v>2570</c:v>
                </c:pt>
                <c:pt idx="1673">
                  <c:v>2552</c:v>
                </c:pt>
                <c:pt idx="1674">
                  <c:v>2524</c:v>
                </c:pt>
                <c:pt idx="1675">
                  <c:v>2570</c:v>
                </c:pt>
                <c:pt idx="1676">
                  <c:v>2511</c:v>
                </c:pt>
                <c:pt idx="1677">
                  <c:v>2518</c:v>
                </c:pt>
                <c:pt idx="1678">
                  <c:v>2536</c:v>
                </c:pt>
                <c:pt idx="1679">
                  <c:v>2520</c:v>
                </c:pt>
                <c:pt idx="1680">
                  <c:v>2534</c:v>
                </c:pt>
                <c:pt idx="1681">
                  <c:v>2541</c:v>
                </c:pt>
                <c:pt idx="1682">
                  <c:v>2593</c:v>
                </c:pt>
                <c:pt idx="1683">
                  <c:v>2595</c:v>
                </c:pt>
                <c:pt idx="1684">
                  <c:v>2479</c:v>
                </c:pt>
                <c:pt idx="1685">
                  <c:v>2553</c:v>
                </c:pt>
                <c:pt idx="1686">
                  <c:v>2590</c:v>
                </c:pt>
                <c:pt idx="1687">
                  <c:v>2501</c:v>
                </c:pt>
                <c:pt idx="1688">
                  <c:v>2577</c:v>
                </c:pt>
                <c:pt idx="1689">
                  <c:v>2531</c:v>
                </c:pt>
                <c:pt idx="1690">
                  <c:v>2498</c:v>
                </c:pt>
                <c:pt idx="1691">
                  <c:v>2477</c:v>
                </c:pt>
                <c:pt idx="1692">
                  <c:v>2506</c:v>
                </c:pt>
                <c:pt idx="1693">
                  <c:v>2573</c:v>
                </c:pt>
                <c:pt idx="1694">
                  <c:v>2521</c:v>
                </c:pt>
                <c:pt idx="1695">
                  <c:v>2495</c:v>
                </c:pt>
                <c:pt idx="1696">
                  <c:v>2553</c:v>
                </c:pt>
                <c:pt idx="1697">
                  <c:v>2499</c:v>
                </c:pt>
                <c:pt idx="1698">
                  <c:v>2512</c:v>
                </c:pt>
                <c:pt idx="1699">
                  <c:v>2559</c:v>
                </c:pt>
                <c:pt idx="1700">
                  <c:v>2492</c:v>
                </c:pt>
                <c:pt idx="1701">
                  <c:v>2508</c:v>
                </c:pt>
                <c:pt idx="1702">
                  <c:v>2541</c:v>
                </c:pt>
                <c:pt idx="1703">
                  <c:v>2430</c:v>
                </c:pt>
                <c:pt idx="1704">
                  <c:v>2538</c:v>
                </c:pt>
                <c:pt idx="1705">
                  <c:v>2515</c:v>
                </c:pt>
                <c:pt idx="1706">
                  <c:v>2512</c:v>
                </c:pt>
                <c:pt idx="1707">
                  <c:v>2503</c:v>
                </c:pt>
                <c:pt idx="1708">
                  <c:v>2489</c:v>
                </c:pt>
                <c:pt idx="1709">
                  <c:v>2446</c:v>
                </c:pt>
                <c:pt idx="1710">
                  <c:v>2487</c:v>
                </c:pt>
                <c:pt idx="1711">
                  <c:v>2500</c:v>
                </c:pt>
                <c:pt idx="1712">
                  <c:v>2448</c:v>
                </c:pt>
                <c:pt idx="1713">
                  <c:v>2499</c:v>
                </c:pt>
                <c:pt idx="1714">
                  <c:v>2467</c:v>
                </c:pt>
                <c:pt idx="1715">
                  <c:v>2456</c:v>
                </c:pt>
                <c:pt idx="1716">
                  <c:v>2513</c:v>
                </c:pt>
                <c:pt idx="1717">
                  <c:v>2576</c:v>
                </c:pt>
                <c:pt idx="1718">
                  <c:v>2467</c:v>
                </c:pt>
                <c:pt idx="1719">
                  <c:v>2452</c:v>
                </c:pt>
                <c:pt idx="1720">
                  <c:v>2513</c:v>
                </c:pt>
                <c:pt idx="1721">
                  <c:v>2528</c:v>
                </c:pt>
                <c:pt idx="1722">
                  <c:v>2473</c:v>
                </c:pt>
                <c:pt idx="1723">
                  <c:v>2560</c:v>
                </c:pt>
                <c:pt idx="1724">
                  <c:v>2505</c:v>
                </c:pt>
                <c:pt idx="1725">
                  <c:v>2487</c:v>
                </c:pt>
                <c:pt idx="1726">
                  <c:v>2500</c:v>
                </c:pt>
                <c:pt idx="1727">
                  <c:v>2473</c:v>
                </c:pt>
                <c:pt idx="1728">
                  <c:v>2481</c:v>
                </c:pt>
                <c:pt idx="1729">
                  <c:v>2480</c:v>
                </c:pt>
                <c:pt idx="1730">
                  <c:v>2449</c:v>
                </c:pt>
                <c:pt idx="1731">
                  <c:v>2492</c:v>
                </c:pt>
                <c:pt idx="1732">
                  <c:v>2491</c:v>
                </c:pt>
                <c:pt idx="1733">
                  <c:v>2552</c:v>
                </c:pt>
                <c:pt idx="1734">
                  <c:v>2601</c:v>
                </c:pt>
                <c:pt idx="1735">
                  <c:v>2511</c:v>
                </c:pt>
                <c:pt idx="1736">
                  <c:v>2529</c:v>
                </c:pt>
                <c:pt idx="1737">
                  <c:v>2499</c:v>
                </c:pt>
                <c:pt idx="1738">
                  <c:v>2535</c:v>
                </c:pt>
                <c:pt idx="1739">
                  <c:v>2517</c:v>
                </c:pt>
                <c:pt idx="1740">
                  <c:v>2455</c:v>
                </c:pt>
                <c:pt idx="1741">
                  <c:v>2473</c:v>
                </c:pt>
                <c:pt idx="1742">
                  <c:v>2542</c:v>
                </c:pt>
                <c:pt idx="1743">
                  <c:v>2517</c:v>
                </c:pt>
                <c:pt idx="1744">
                  <c:v>2495</c:v>
                </c:pt>
                <c:pt idx="1745">
                  <c:v>2472</c:v>
                </c:pt>
                <c:pt idx="1746">
                  <c:v>2481</c:v>
                </c:pt>
                <c:pt idx="1747">
                  <c:v>2483</c:v>
                </c:pt>
                <c:pt idx="1748">
                  <c:v>2515</c:v>
                </c:pt>
                <c:pt idx="1749">
                  <c:v>2499</c:v>
                </c:pt>
                <c:pt idx="1750">
                  <c:v>2467</c:v>
                </c:pt>
                <c:pt idx="1751">
                  <c:v>2499</c:v>
                </c:pt>
                <c:pt idx="1752">
                  <c:v>2489</c:v>
                </c:pt>
                <c:pt idx="1753">
                  <c:v>2507</c:v>
                </c:pt>
                <c:pt idx="1754">
                  <c:v>2505</c:v>
                </c:pt>
                <c:pt idx="1755">
                  <c:v>2501</c:v>
                </c:pt>
                <c:pt idx="1756">
                  <c:v>2548</c:v>
                </c:pt>
                <c:pt idx="1757">
                  <c:v>2497</c:v>
                </c:pt>
                <c:pt idx="1758">
                  <c:v>2558</c:v>
                </c:pt>
                <c:pt idx="1759">
                  <c:v>2550</c:v>
                </c:pt>
                <c:pt idx="1760">
                  <c:v>2528</c:v>
                </c:pt>
                <c:pt idx="1761">
                  <c:v>2454</c:v>
                </c:pt>
                <c:pt idx="1762">
                  <c:v>2475</c:v>
                </c:pt>
                <c:pt idx="1763">
                  <c:v>2510</c:v>
                </c:pt>
                <c:pt idx="1764">
                  <c:v>2558</c:v>
                </c:pt>
                <c:pt idx="1765">
                  <c:v>2507</c:v>
                </c:pt>
                <c:pt idx="1766">
                  <c:v>2454</c:v>
                </c:pt>
                <c:pt idx="1767">
                  <c:v>2506</c:v>
                </c:pt>
                <c:pt idx="1768">
                  <c:v>2440</c:v>
                </c:pt>
                <c:pt idx="1769">
                  <c:v>2540</c:v>
                </c:pt>
                <c:pt idx="1770">
                  <c:v>2502</c:v>
                </c:pt>
                <c:pt idx="1771">
                  <c:v>2501</c:v>
                </c:pt>
                <c:pt idx="1772">
                  <c:v>2476</c:v>
                </c:pt>
                <c:pt idx="1773">
                  <c:v>2498</c:v>
                </c:pt>
                <c:pt idx="1774">
                  <c:v>2437</c:v>
                </c:pt>
                <c:pt idx="1775">
                  <c:v>2433</c:v>
                </c:pt>
                <c:pt idx="1776">
                  <c:v>2479</c:v>
                </c:pt>
                <c:pt idx="1777">
                  <c:v>2469</c:v>
                </c:pt>
                <c:pt idx="1778">
                  <c:v>2444</c:v>
                </c:pt>
                <c:pt idx="1779">
                  <c:v>2500</c:v>
                </c:pt>
                <c:pt idx="1780">
                  <c:v>2467</c:v>
                </c:pt>
                <c:pt idx="1781">
                  <c:v>2439</c:v>
                </c:pt>
                <c:pt idx="1782">
                  <c:v>2445</c:v>
                </c:pt>
                <c:pt idx="1783">
                  <c:v>2508</c:v>
                </c:pt>
                <c:pt idx="1784">
                  <c:v>2473</c:v>
                </c:pt>
                <c:pt idx="1785">
                  <c:v>2498</c:v>
                </c:pt>
                <c:pt idx="1786">
                  <c:v>2530</c:v>
                </c:pt>
                <c:pt idx="1787">
                  <c:v>2462</c:v>
                </c:pt>
                <c:pt idx="1788">
                  <c:v>2476</c:v>
                </c:pt>
                <c:pt idx="1789">
                  <c:v>2403</c:v>
                </c:pt>
                <c:pt idx="1790">
                  <c:v>2429</c:v>
                </c:pt>
                <c:pt idx="1791">
                  <c:v>2522</c:v>
                </c:pt>
                <c:pt idx="1792">
                  <c:v>2475</c:v>
                </c:pt>
                <c:pt idx="1793">
                  <c:v>2479</c:v>
                </c:pt>
                <c:pt idx="1794">
                  <c:v>2480</c:v>
                </c:pt>
                <c:pt idx="1795">
                  <c:v>2513</c:v>
                </c:pt>
                <c:pt idx="1796">
                  <c:v>2506</c:v>
                </c:pt>
                <c:pt idx="1797">
                  <c:v>2502</c:v>
                </c:pt>
                <c:pt idx="1798">
                  <c:v>2445</c:v>
                </c:pt>
                <c:pt idx="1799">
                  <c:v>2415</c:v>
                </c:pt>
                <c:pt idx="1800">
                  <c:v>2461</c:v>
                </c:pt>
                <c:pt idx="1801">
                  <c:v>2462</c:v>
                </c:pt>
                <c:pt idx="1802">
                  <c:v>2461</c:v>
                </c:pt>
                <c:pt idx="1803">
                  <c:v>2457</c:v>
                </c:pt>
                <c:pt idx="1804">
                  <c:v>2412</c:v>
                </c:pt>
                <c:pt idx="1805">
                  <c:v>2431</c:v>
                </c:pt>
                <c:pt idx="1806">
                  <c:v>2475</c:v>
                </c:pt>
                <c:pt idx="1807">
                  <c:v>2488</c:v>
                </c:pt>
                <c:pt idx="1808">
                  <c:v>2436</c:v>
                </c:pt>
                <c:pt idx="1809">
                  <c:v>2431</c:v>
                </c:pt>
                <c:pt idx="1810">
                  <c:v>2531</c:v>
                </c:pt>
                <c:pt idx="1811">
                  <c:v>2487</c:v>
                </c:pt>
                <c:pt idx="1812">
                  <c:v>2468</c:v>
                </c:pt>
                <c:pt idx="1813">
                  <c:v>2501</c:v>
                </c:pt>
                <c:pt idx="1814">
                  <c:v>2475</c:v>
                </c:pt>
                <c:pt idx="1815">
                  <c:v>2427</c:v>
                </c:pt>
                <c:pt idx="1816">
                  <c:v>2506</c:v>
                </c:pt>
                <c:pt idx="1817">
                  <c:v>2475</c:v>
                </c:pt>
                <c:pt idx="1818">
                  <c:v>2438</c:v>
                </c:pt>
                <c:pt idx="1819">
                  <c:v>2513</c:v>
                </c:pt>
                <c:pt idx="1820">
                  <c:v>2531</c:v>
                </c:pt>
                <c:pt idx="1821">
                  <c:v>2425</c:v>
                </c:pt>
                <c:pt idx="1822">
                  <c:v>2466</c:v>
                </c:pt>
                <c:pt idx="1823">
                  <c:v>2469</c:v>
                </c:pt>
                <c:pt idx="1824">
                  <c:v>2489</c:v>
                </c:pt>
                <c:pt idx="1825">
                  <c:v>2485</c:v>
                </c:pt>
                <c:pt idx="1826">
                  <c:v>2517</c:v>
                </c:pt>
                <c:pt idx="1827">
                  <c:v>2571</c:v>
                </c:pt>
                <c:pt idx="1828">
                  <c:v>2489</c:v>
                </c:pt>
                <c:pt idx="1829">
                  <c:v>2486</c:v>
                </c:pt>
                <c:pt idx="1830">
                  <c:v>2519</c:v>
                </c:pt>
                <c:pt idx="1831">
                  <c:v>2498</c:v>
                </c:pt>
                <c:pt idx="1832">
                  <c:v>2526</c:v>
                </c:pt>
                <c:pt idx="1833">
                  <c:v>2547</c:v>
                </c:pt>
                <c:pt idx="1834">
                  <c:v>2500</c:v>
                </c:pt>
                <c:pt idx="1835">
                  <c:v>2540</c:v>
                </c:pt>
                <c:pt idx="1836">
                  <c:v>2495</c:v>
                </c:pt>
                <c:pt idx="1837">
                  <c:v>2568</c:v>
                </c:pt>
                <c:pt idx="1838">
                  <c:v>2457</c:v>
                </c:pt>
                <c:pt idx="1839">
                  <c:v>2472</c:v>
                </c:pt>
                <c:pt idx="1840">
                  <c:v>2498</c:v>
                </c:pt>
                <c:pt idx="1841">
                  <c:v>2481</c:v>
                </c:pt>
                <c:pt idx="1842">
                  <c:v>2427</c:v>
                </c:pt>
                <c:pt idx="1843">
                  <c:v>2482</c:v>
                </c:pt>
                <c:pt idx="1844">
                  <c:v>2518</c:v>
                </c:pt>
                <c:pt idx="1845">
                  <c:v>2475</c:v>
                </c:pt>
                <c:pt idx="1846">
                  <c:v>2476</c:v>
                </c:pt>
                <c:pt idx="1847">
                  <c:v>2483</c:v>
                </c:pt>
                <c:pt idx="1848">
                  <c:v>2482</c:v>
                </c:pt>
                <c:pt idx="1849">
                  <c:v>2522</c:v>
                </c:pt>
                <c:pt idx="1850">
                  <c:v>2498</c:v>
                </c:pt>
                <c:pt idx="1851">
                  <c:v>2482</c:v>
                </c:pt>
                <c:pt idx="1852">
                  <c:v>2483</c:v>
                </c:pt>
                <c:pt idx="1853">
                  <c:v>2517</c:v>
                </c:pt>
                <c:pt idx="1854">
                  <c:v>2451</c:v>
                </c:pt>
                <c:pt idx="1855">
                  <c:v>2517</c:v>
                </c:pt>
                <c:pt idx="1856">
                  <c:v>2449</c:v>
                </c:pt>
                <c:pt idx="1857">
                  <c:v>2526</c:v>
                </c:pt>
                <c:pt idx="1858">
                  <c:v>2468</c:v>
                </c:pt>
                <c:pt idx="1859">
                  <c:v>2463</c:v>
                </c:pt>
                <c:pt idx="1860">
                  <c:v>2531</c:v>
                </c:pt>
                <c:pt idx="1861">
                  <c:v>2571</c:v>
                </c:pt>
                <c:pt idx="1862">
                  <c:v>2544</c:v>
                </c:pt>
                <c:pt idx="1863">
                  <c:v>2469</c:v>
                </c:pt>
                <c:pt idx="1864">
                  <c:v>2546</c:v>
                </c:pt>
                <c:pt idx="1865">
                  <c:v>2437</c:v>
                </c:pt>
                <c:pt idx="1866">
                  <c:v>2504</c:v>
                </c:pt>
                <c:pt idx="1867">
                  <c:v>2562</c:v>
                </c:pt>
                <c:pt idx="1868">
                  <c:v>2479</c:v>
                </c:pt>
                <c:pt idx="1869">
                  <c:v>2466</c:v>
                </c:pt>
                <c:pt idx="1870">
                  <c:v>2469</c:v>
                </c:pt>
                <c:pt idx="1871">
                  <c:v>2487</c:v>
                </c:pt>
                <c:pt idx="1872">
                  <c:v>2466</c:v>
                </c:pt>
                <c:pt idx="1873">
                  <c:v>2490</c:v>
                </c:pt>
                <c:pt idx="1874">
                  <c:v>2454</c:v>
                </c:pt>
                <c:pt idx="1875">
                  <c:v>2505</c:v>
                </c:pt>
                <c:pt idx="1876">
                  <c:v>2449</c:v>
                </c:pt>
                <c:pt idx="1877">
                  <c:v>2507</c:v>
                </c:pt>
                <c:pt idx="1878">
                  <c:v>2449</c:v>
                </c:pt>
                <c:pt idx="1879">
                  <c:v>2497</c:v>
                </c:pt>
                <c:pt idx="1880">
                  <c:v>2539</c:v>
                </c:pt>
                <c:pt idx="1881">
                  <c:v>2494</c:v>
                </c:pt>
                <c:pt idx="1882">
                  <c:v>2534</c:v>
                </c:pt>
                <c:pt idx="1883">
                  <c:v>2475</c:v>
                </c:pt>
                <c:pt idx="1884">
                  <c:v>2470</c:v>
                </c:pt>
                <c:pt idx="1885">
                  <c:v>2513</c:v>
                </c:pt>
                <c:pt idx="1886">
                  <c:v>2525</c:v>
                </c:pt>
                <c:pt idx="1887">
                  <c:v>2567</c:v>
                </c:pt>
                <c:pt idx="1888">
                  <c:v>2547</c:v>
                </c:pt>
                <c:pt idx="1889">
                  <c:v>2513</c:v>
                </c:pt>
                <c:pt idx="1890">
                  <c:v>2532</c:v>
                </c:pt>
                <c:pt idx="1891">
                  <c:v>2545</c:v>
                </c:pt>
                <c:pt idx="1892">
                  <c:v>2485</c:v>
                </c:pt>
                <c:pt idx="1893">
                  <c:v>2571</c:v>
                </c:pt>
                <c:pt idx="1894">
                  <c:v>2501</c:v>
                </c:pt>
                <c:pt idx="1895">
                  <c:v>2672</c:v>
                </c:pt>
                <c:pt idx="1896">
                  <c:v>2641</c:v>
                </c:pt>
                <c:pt idx="1897">
                  <c:v>2602</c:v>
                </c:pt>
                <c:pt idx="1898">
                  <c:v>2630</c:v>
                </c:pt>
                <c:pt idx="1899">
                  <c:v>2614</c:v>
                </c:pt>
                <c:pt idx="1900">
                  <c:v>2653</c:v>
                </c:pt>
                <c:pt idx="1901">
                  <c:v>2622</c:v>
                </c:pt>
                <c:pt idx="1902">
                  <c:v>2603</c:v>
                </c:pt>
                <c:pt idx="1903">
                  <c:v>2734</c:v>
                </c:pt>
                <c:pt idx="1904">
                  <c:v>2693</c:v>
                </c:pt>
                <c:pt idx="1905">
                  <c:v>2746</c:v>
                </c:pt>
                <c:pt idx="1906">
                  <c:v>2686</c:v>
                </c:pt>
                <c:pt idx="1907">
                  <c:v>2667</c:v>
                </c:pt>
                <c:pt idx="1908">
                  <c:v>2664</c:v>
                </c:pt>
                <c:pt idx="1909">
                  <c:v>2743</c:v>
                </c:pt>
                <c:pt idx="1910">
                  <c:v>2747</c:v>
                </c:pt>
                <c:pt idx="1911">
                  <c:v>2709</c:v>
                </c:pt>
                <c:pt idx="1912">
                  <c:v>2731</c:v>
                </c:pt>
                <c:pt idx="1913">
                  <c:v>2668</c:v>
                </c:pt>
                <c:pt idx="1914">
                  <c:v>2666</c:v>
                </c:pt>
                <c:pt idx="1915">
                  <c:v>2709</c:v>
                </c:pt>
                <c:pt idx="1916">
                  <c:v>2683</c:v>
                </c:pt>
                <c:pt idx="1917">
                  <c:v>2749</c:v>
                </c:pt>
                <c:pt idx="1918">
                  <c:v>2708</c:v>
                </c:pt>
                <c:pt idx="1919">
                  <c:v>2685</c:v>
                </c:pt>
                <c:pt idx="1920">
                  <c:v>2751</c:v>
                </c:pt>
                <c:pt idx="1921">
                  <c:v>2758</c:v>
                </c:pt>
                <c:pt idx="1922">
                  <c:v>2650</c:v>
                </c:pt>
                <c:pt idx="1923">
                  <c:v>2690</c:v>
                </c:pt>
                <c:pt idx="1924">
                  <c:v>2761</c:v>
                </c:pt>
                <c:pt idx="1925">
                  <c:v>2661</c:v>
                </c:pt>
                <c:pt idx="1926">
                  <c:v>2721</c:v>
                </c:pt>
                <c:pt idx="1927">
                  <c:v>2672</c:v>
                </c:pt>
                <c:pt idx="1928">
                  <c:v>2683</c:v>
                </c:pt>
                <c:pt idx="1929">
                  <c:v>2650</c:v>
                </c:pt>
                <c:pt idx="1930">
                  <c:v>2705</c:v>
                </c:pt>
                <c:pt idx="1931">
                  <c:v>2750</c:v>
                </c:pt>
                <c:pt idx="1932">
                  <c:v>2643</c:v>
                </c:pt>
                <c:pt idx="1933">
                  <c:v>2667</c:v>
                </c:pt>
                <c:pt idx="1934">
                  <c:v>2670</c:v>
                </c:pt>
                <c:pt idx="1935">
                  <c:v>2642</c:v>
                </c:pt>
                <c:pt idx="1936">
                  <c:v>2666</c:v>
                </c:pt>
                <c:pt idx="1937">
                  <c:v>2641</c:v>
                </c:pt>
                <c:pt idx="1938">
                  <c:v>2621</c:v>
                </c:pt>
                <c:pt idx="1939">
                  <c:v>2628</c:v>
                </c:pt>
                <c:pt idx="1940">
                  <c:v>2681</c:v>
                </c:pt>
                <c:pt idx="1941">
                  <c:v>2676</c:v>
                </c:pt>
                <c:pt idx="1942">
                  <c:v>2634</c:v>
                </c:pt>
                <c:pt idx="1943">
                  <c:v>2631</c:v>
                </c:pt>
                <c:pt idx="1944">
                  <c:v>2658</c:v>
                </c:pt>
                <c:pt idx="1945">
                  <c:v>2717</c:v>
                </c:pt>
                <c:pt idx="1946">
                  <c:v>2583</c:v>
                </c:pt>
                <c:pt idx="1947">
                  <c:v>2664</c:v>
                </c:pt>
                <c:pt idx="1948">
                  <c:v>2660</c:v>
                </c:pt>
                <c:pt idx="1949">
                  <c:v>2617</c:v>
                </c:pt>
                <c:pt idx="1950">
                  <c:v>2595</c:v>
                </c:pt>
                <c:pt idx="1951">
                  <c:v>2634</c:v>
                </c:pt>
                <c:pt idx="1952">
                  <c:v>2636</c:v>
                </c:pt>
                <c:pt idx="1953">
                  <c:v>2553</c:v>
                </c:pt>
                <c:pt idx="1954">
                  <c:v>2559</c:v>
                </c:pt>
                <c:pt idx="1955">
                  <c:v>2620</c:v>
                </c:pt>
                <c:pt idx="1956">
                  <c:v>2549</c:v>
                </c:pt>
                <c:pt idx="1957">
                  <c:v>2622</c:v>
                </c:pt>
                <c:pt idx="1958">
                  <c:v>2552</c:v>
                </c:pt>
                <c:pt idx="1959">
                  <c:v>2629</c:v>
                </c:pt>
                <c:pt idx="1960">
                  <c:v>2601</c:v>
                </c:pt>
                <c:pt idx="1961">
                  <c:v>2648</c:v>
                </c:pt>
                <c:pt idx="1962">
                  <c:v>2589</c:v>
                </c:pt>
                <c:pt idx="1963">
                  <c:v>2514</c:v>
                </c:pt>
                <c:pt idx="1964">
                  <c:v>2566</c:v>
                </c:pt>
                <c:pt idx="1965">
                  <c:v>2626</c:v>
                </c:pt>
                <c:pt idx="1966">
                  <c:v>2553</c:v>
                </c:pt>
                <c:pt idx="1967">
                  <c:v>2567</c:v>
                </c:pt>
                <c:pt idx="1968">
                  <c:v>2534</c:v>
                </c:pt>
                <c:pt idx="1969">
                  <c:v>2571</c:v>
                </c:pt>
                <c:pt idx="1970">
                  <c:v>2569</c:v>
                </c:pt>
                <c:pt idx="1971">
                  <c:v>2564</c:v>
                </c:pt>
                <c:pt idx="1972">
                  <c:v>2454</c:v>
                </c:pt>
                <c:pt idx="1973">
                  <c:v>2550</c:v>
                </c:pt>
                <c:pt idx="1974">
                  <c:v>2532</c:v>
                </c:pt>
                <c:pt idx="1975">
                  <c:v>2570</c:v>
                </c:pt>
                <c:pt idx="1976">
                  <c:v>2515</c:v>
                </c:pt>
                <c:pt idx="1977">
                  <c:v>2577</c:v>
                </c:pt>
                <c:pt idx="1978">
                  <c:v>2553</c:v>
                </c:pt>
                <c:pt idx="1979">
                  <c:v>2507</c:v>
                </c:pt>
                <c:pt idx="1980">
                  <c:v>2536</c:v>
                </c:pt>
                <c:pt idx="1981">
                  <c:v>2532</c:v>
                </c:pt>
                <c:pt idx="1982">
                  <c:v>2529</c:v>
                </c:pt>
                <c:pt idx="1983">
                  <c:v>2555</c:v>
                </c:pt>
                <c:pt idx="1984">
                  <c:v>2524</c:v>
                </c:pt>
                <c:pt idx="1985">
                  <c:v>2588</c:v>
                </c:pt>
                <c:pt idx="1986">
                  <c:v>2545</c:v>
                </c:pt>
                <c:pt idx="1987">
                  <c:v>2556</c:v>
                </c:pt>
                <c:pt idx="1988">
                  <c:v>2532</c:v>
                </c:pt>
                <c:pt idx="1989">
                  <c:v>2525</c:v>
                </c:pt>
                <c:pt idx="1990">
                  <c:v>2585</c:v>
                </c:pt>
                <c:pt idx="1991">
                  <c:v>2545</c:v>
                </c:pt>
                <c:pt idx="1992">
                  <c:v>2583</c:v>
                </c:pt>
                <c:pt idx="1993">
                  <c:v>2538</c:v>
                </c:pt>
                <c:pt idx="1994">
                  <c:v>2496</c:v>
                </c:pt>
                <c:pt idx="1995">
                  <c:v>2573</c:v>
                </c:pt>
                <c:pt idx="1996">
                  <c:v>2594</c:v>
                </c:pt>
                <c:pt idx="1997">
                  <c:v>2517</c:v>
                </c:pt>
                <c:pt idx="1998">
                  <c:v>2552</c:v>
                </c:pt>
                <c:pt idx="1999">
                  <c:v>2531</c:v>
                </c:pt>
                <c:pt idx="2000">
                  <c:v>2583</c:v>
                </c:pt>
                <c:pt idx="2001">
                  <c:v>2544</c:v>
                </c:pt>
                <c:pt idx="2002">
                  <c:v>2626</c:v>
                </c:pt>
                <c:pt idx="2003">
                  <c:v>2572</c:v>
                </c:pt>
                <c:pt idx="2004">
                  <c:v>2702</c:v>
                </c:pt>
                <c:pt idx="2005">
                  <c:v>2615</c:v>
                </c:pt>
                <c:pt idx="2006">
                  <c:v>2619</c:v>
                </c:pt>
                <c:pt idx="2007">
                  <c:v>2642</c:v>
                </c:pt>
                <c:pt idx="2008">
                  <c:v>2608</c:v>
                </c:pt>
                <c:pt idx="2009">
                  <c:v>2602</c:v>
                </c:pt>
                <c:pt idx="2010">
                  <c:v>2599</c:v>
                </c:pt>
                <c:pt idx="2011">
                  <c:v>2654</c:v>
                </c:pt>
                <c:pt idx="2012">
                  <c:v>2612</c:v>
                </c:pt>
                <c:pt idx="2013">
                  <c:v>2548</c:v>
                </c:pt>
                <c:pt idx="2014">
                  <c:v>2614</c:v>
                </c:pt>
                <c:pt idx="2015">
                  <c:v>2598</c:v>
                </c:pt>
                <c:pt idx="2016">
                  <c:v>2606</c:v>
                </c:pt>
                <c:pt idx="2017">
                  <c:v>2593</c:v>
                </c:pt>
                <c:pt idx="2018">
                  <c:v>2623</c:v>
                </c:pt>
                <c:pt idx="2019">
                  <c:v>2677</c:v>
                </c:pt>
                <c:pt idx="2020">
                  <c:v>2526</c:v>
                </c:pt>
                <c:pt idx="2021">
                  <c:v>2530</c:v>
                </c:pt>
                <c:pt idx="2022">
                  <c:v>2570</c:v>
                </c:pt>
                <c:pt idx="2023">
                  <c:v>2599</c:v>
                </c:pt>
                <c:pt idx="2024">
                  <c:v>2553</c:v>
                </c:pt>
                <c:pt idx="2025">
                  <c:v>2605</c:v>
                </c:pt>
                <c:pt idx="2026">
                  <c:v>2554</c:v>
                </c:pt>
                <c:pt idx="2027">
                  <c:v>2541</c:v>
                </c:pt>
                <c:pt idx="2028">
                  <c:v>2532</c:v>
                </c:pt>
                <c:pt idx="2029">
                  <c:v>2533</c:v>
                </c:pt>
                <c:pt idx="2030">
                  <c:v>2554</c:v>
                </c:pt>
                <c:pt idx="2031">
                  <c:v>2567</c:v>
                </c:pt>
                <c:pt idx="2032">
                  <c:v>2573</c:v>
                </c:pt>
                <c:pt idx="2033">
                  <c:v>2580</c:v>
                </c:pt>
                <c:pt idx="2034">
                  <c:v>2545</c:v>
                </c:pt>
                <c:pt idx="2035">
                  <c:v>2618</c:v>
                </c:pt>
                <c:pt idx="2036">
                  <c:v>2561</c:v>
                </c:pt>
                <c:pt idx="2037">
                  <c:v>2610</c:v>
                </c:pt>
                <c:pt idx="2038">
                  <c:v>2614</c:v>
                </c:pt>
                <c:pt idx="2039">
                  <c:v>2563</c:v>
                </c:pt>
                <c:pt idx="2040">
                  <c:v>2601</c:v>
                </c:pt>
                <c:pt idx="2041">
                  <c:v>2631</c:v>
                </c:pt>
                <c:pt idx="2042">
                  <c:v>2647</c:v>
                </c:pt>
                <c:pt idx="2043">
                  <c:v>2648</c:v>
                </c:pt>
                <c:pt idx="2044">
                  <c:v>2659</c:v>
                </c:pt>
                <c:pt idx="2045">
                  <c:v>2631</c:v>
                </c:pt>
                <c:pt idx="2046">
                  <c:v>2672</c:v>
                </c:pt>
                <c:pt idx="2047">
                  <c:v>2719</c:v>
                </c:pt>
                <c:pt idx="2048">
                  <c:v>2752</c:v>
                </c:pt>
                <c:pt idx="2049">
                  <c:v>2790</c:v>
                </c:pt>
                <c:pt idx="2050">
                  <c:v>2775</c:v>
                </c:pt>
                <c:pt idx="2051">
                  <c:v>2776</c:v>
                </c:pt>
                <c:pt idx="2052">
                  <c:v>2753</c:v>
                </c:pt>
                <c:pt idx="2053">
                  <c:v>2723</c:v>
                </c:pt>
                <c:pt idx="2054">
                  <c:v>2715</c:v>
                </c:pt>
                <c:pt idx="2055">
                  <c:v>2718</c:v>
                </c:pt>
                <c:pt idx="2056">
                  <c:v>2752</c:v>
                </c:pt>
                <c:pt idx="2057">
                  <c:v>2674</c:v>
                </c:pt>
                <c:pt idx="2058">
                  <c:v>2714</c:v>
                </c:pt>
                <c:pt idx="2059">
                  <c:v>2685</c:v>
                </c:pt>
                <c:pt idx="2060">
                  <c:v>2613</c:v>
                </c:pt>
                <c:pt idx="2061">
                  <c:v>2645</c:v>
                </c:pt>
                <c:pt idx="2062">
                  <c:v>2618</c:v>
                </c:pt>
                <c:pt idx="2063">
                  <c:v>2686</c:v>
                </c:pt>
                <c:pt idx="2064">
                  <c:v>2558</c:v>
                </c:pt>
                <c:pt idx="2065">
                  <c:v>2579</c:v>
                </c:pt>
                <c:pt idx="2066">
                  <c:v>2530</c:v>
                </c:pt>
                <c:pt idx="2067">
                  <c:v>2539</c:v>
                </c:pt>
                <c:pt idx="2068">
                  <c:v>2584</c:v>
                </c:pt>
                <c:pt idx="2069">
                  <c:v>2491</c:v>
                </c:pt>
                <c:pt idx="2070">
                  <c:v>2506</c:v>
                </c:pt>
                <c:pt idx="2071">
                  <c:v>2589</c:v>
                </c:pt>
                <c:pt idx="2072">
                  <c:v>2463</c:v>
                </c:pt>
                <c:pt idx="2073">
                  <c:v>2524</c:v>
                </c:pt>
                <c:pt idx="2074">
                  <c:v>2520</c:v>
                </c:pt>
                <c:pt idx="2075">
                  <c:v>2515</c:v>
                </c:pt>
                <c:pt idx="2076">
                  <c:v>2496</c:v>
                </c:pt>
                <c:pt idx="2077">
                  <c:v>2428</c:v>
                </c:pt>
                <c:pt idx="2078">
                  <c:v>2426</c:v>
                </c:pt>
                <c:pt idx="2079">
                  <c:v>2385</c:v>
                </c:pt>
                <c:pt idx="2080">
                  <c:v>2454</c:v>
                </c:pt>
                <c:pt idx="2081">
                  <c:v>2479</c:v>
                </c:pt>
                <c:pt idx="2082">
                  <c:v>2442</c:v>
                </c:pt>
                <c:pt idx="2083">
                  <c:v>2460</c:v>
                </c:pt>
                <c:pt idx="2084">
                  <c:v>2398</c:v>
                </c:pt>
                <c:pt idx="2085">
                  <c:v>2443</c:v>
                </c:pt>
                <c:pt idx="2086">
                  <c:v>2500</c:v>
                </c:pt>
                <c:pt idx="2087">
                  <c:v>2424</c:v>
                </c:pt>
                <c:pt idx="2088">
                  <c:v>2474</c:v>
                </c:pt>
                <c:pt idx="2089">
                  <c:v>2375</c:v>
                </c:pt>
                <c:pt idx="2090">
                  <c:v>2489</c:v>
                </c:pt>
                <c:pt idx="2091">
                  <c:v>2417</c:v>
                </c:pt>
                <c:pt idx="2092">
                  <c:v>2410</c:v>
                </c:pt>
                <c:pt idx="2093">
                  <c:v>2390</c:v>
                </c:pt>
                <c:pt idx="2094">
                  <c:v>2416</c:v>
                </c:pt>
                <c:pt idx="2095">
                  <c:v>2396</c:v>
                </c:pt>
                <c:pt idx="2096">
                  <c:v>2396</c:v>
                </c:pt>
                <c:pt idx="2097">
                  <c:v>2387</c:v>
                </c:pt>
                <c:pt idx="2098">
                  <c:v>2453</c:v>
                </c:pt>
                <c:pt idx="2099">
                  <c:v>2371</c:v>
                </c:pt>
                <c:pt idx="2100">
                  <c:v>2381</c:v>
                </c:pt>
                <c:pt idx="2101">
                  <c:v>2293</c:v>
                </c:pt>
                <c:pt idx="2102">
                  <c:v>2417</c:v>
                </c:pt>
                <c:pt idx="2103">
                  <c:v>2380</c:v>
                </c:pt>
                <c:pt idx="2104">
                  <c:v>2450</c:v>
                </c:pt>
                <c:pt idx="2105">
                  <c:v>2387</c:v>
                </c:pt>
                <c:pt idx="2106">
                  <c:v>2409</c:v>
                </c:pt>
                <c:pt idx="2107">
                  <c:v>2408</c:v>
                </c:pt>
                <c:pt idx="2108">
                  <c:v>2340</c:v>
                </c:pt>
                <c:pt idx="2109">
                  <c:v>2397</c:v>
                </c:pt>
                <c:pt idx="2110">
                  <c:v>2396</c:v>
                </c:pt>
                <c:pt idx="2111">
                  <c:v>2359</c:v>
                </c:pt>
                <c:pt idx="2112">
                  <c:v>2392</c:v>
                </c:pt>
                <c:pt idx="2113">
                  <c:v>2444</c:v>
                </c:pt>
                <c:pt idx="2114">
                  <c:v>2405</c:v>
                </c:pt>
                <c:pt idx="2115">
                  <c:v>2346</c:v>
                </c:pt>
                <c:pt idx="2116">
                  <c:v>2356</c:v>
                </c:pt>
                <c:pt idx="2117">
                  <c:v>2356</c:v>
                </c:pt>
                <c:pt idx="2118">
                  <c:v>2451</c:v>
                </c:pt>
                <c:pt idx="2119">
                  <c:v>2351</c:v>
                </c:pt>
                <c:pt idx="2120">
                  <c:v>2326</c:v>
                </c:pt>
                <c:pt idx="2121">
                  <c:v>2397</c:v>
                </c:pt>
                <c:pt idx="2122">
                  <c:v>2371</c:v>
                </c:pt>
                <c:pt idx="2123">
                  <c:v>2411</c:v>
                </c:pt>
                <c:pt idx="2124">
                  <c:v>2422</c:v>
                </c:pt>
                <c:pt idx="2125">
                  <c:v>2401</c:v>
                </c:pt>
                <c:pt idx="2126">
                  <c:v>2403</c:v>
                </c:pt>
                <c:pt idx="2127">
                  <c:v>2380</c:v>
                </c:pt>
                <c:pt idx="2128">
                  <c:v>2394</c:v>
                </c:pt>
                <c:pt idx="2129">
                  <c:v>2406</c:v>
                </c:pt>
                <c:pt idx="2130">
                  <c:v>2397</c:v>
                </c:pt>
                <c:pt idx="2131">
                  <c:v>2414</c:v>
                </c:pt>
                <c:pt idx="2132">
                  <c:v>2337</c:v>
                </c:pt>
                <c:pt idx="2133">
                  <c:v>2441</c:v>
                </c:pt>
                <c:pt idx="2134">
                  <c:v>2379</c:v>
                </c:pt>
                <c:pt idx="2135">
                  <c:v>2365</c:v>
                </c:pt>
                <c:pt idx="2136">
                  <c:v>2397</c:v>
                </c:pt>
                <c:pt idx="2137">
                  <c:v>2374</c:v>
                </c:pt>
                <c:pt idx="2138">
                  <c:v>2408</c:v>
                </c:pt>
                <c:pt idx="2139">
                  <c:v>2398</c:v>
                </c:pt>
                <c:pt idx="2140">
                  <c:v>2405</c:v>
                </c:pt>
                <c:pt idx="2141">
                  <c:v>2393</c:v>
                </c:pt>
                <c:pt idx="2142">
                  <c:v>2344</c:v>
                </c:pt>
                <c:pt idx="2143">
                  <c:v>2331</c:v>
                </c:pt>
                <c:pt idx="2144">
                  <c:v>2391</c:v>
                </c:pt>
                <c:pt idx="2145">
                  <c:v>2264</c:v>
                </c:pt>
                <c:pt idx="2146">
                  <c:v>2351</c:v>
                </c:pt>
                <c:pt idx="2147">
                  <c:v>2352</c:v>
                </c:pt>
                <c:pt idx="2148">
                  <c:v>2366</c:v>
                </c:pt>
                <c:pt idx="2149">
                  <c:v>2365</c:v>
                </c:pt>
                <c:pt idx="2150">
                  <c:v>2317</c:v>
                </c:pt>
                <c:pt idx="2151">
                  <c:v>2322</c:v>
                </c:pt>
                <c:pt idx="2152">
                  <c:v>2388</c:v>
                </c:pt>
                <c:pt idx="2153">
                  <c:v>2369</c:v>
                </c:pt>
                <c:pt idx="2154">
                  <c:v>2377</c:v>
                </c:pt>
                <c:pt idx="2155">
                  <c:v>2295</c:v>
                </c:pt>
                <c:pt idx="2156">
                  <c:v>2359</c:v>
                </c:pt>
                <c:pt idx="2157">
                  <c:v>2320</c:v>
                </c:pt>
                <c:pt idx="2158">
                  <c:v>2337</c:v>
                </c:pt>
                <c:pt idx="2159">
                  <c:v>2323</c:v>
                </c:pt>
                <c:pt idx="2160">
                  <c:v>2358</c:v>
                </c:pt>
                <c:pt idx="2161">
                  <c:v>2316</c:v>
                </c:pt>
                <c:pt idx="2162">
                  <c:v>2378</c:v>
                </c:pt>
                <c:pt idx="2163">
                  <c:v>2258</c:v>
                </c:pt>
                <c:pt idx="2164">
                  <c:v>2317</c:v>
                </c:pt>
                <c:pt idx="2165">
                  <c:v>2318</c:v>
                </c:pt>
                <c:pt idx="2166">
                  <c:v>2340</c:v>
                </c:pt>
                <c:pt idx="2167">
                  <c:v>2289</c:v>
                </c:pt>
                <c:pt idx="2168">
                  <c:v>2293</c:v>
                </c:pt>
                <c:pt idx="2169">
                  <c:v>2299</c:v>
                </c:pt>
                <c:pt idx="2170">
                  <c:v>2326</c:v>
                </c:pt>
                <c:pt idx="2171">
                  <c:v>2268</c:v>
                </c:pt>
                <c:pt idx="2172">
                  <c:v>2284</c:v>
                </c:pt>
                <c:pt idx="2173">
                  <c:v>2307</c:v>
                </c:pt>
                <c:pt idx="2174">
                  <c:v>2283</c:v>
                </c:pt>
                <c:pt idx="2175">
                  <c:v>2314</c:v>
                </c:pt>
                <c:pt idx="2176">
                  <c:v>2275</c:v>
                </c:pt>
                <c:pt idx="2177">
                  <c:v>2247</c:v>
                </c:pt>
                <c:pt idx="2178">
                  <c:v>2282</c:v>
                </c:pt>
                <c:pt idx="2179">
                  <c:v>2281</c:v>
                </c:pt>
                <c:pt idx="2180">
                  <c:v>2282</c:v>
                </c:pt>
                <c:pt idx="2181">
                  <c:v>2261</c:v>
                </c:pt>
                <c:pt idx="2182">
                  <c:v>2358</c:v>
                </c:pt>
                <c:pt idx="2183">
                  <c:v>2296</c:v>
                </c:pt>
                <c:pt idx="2184">
                  <c:v>2281</c:v>
                </c:pt>
                <c:pt idx="2185">
                  <c:v>2251</c:v>
                </c:pt>
                <c:pt idx="2186">
                  <c:v>2309</c:v>
                </c:pt>
                <c:pt idx="2187">
                  <c:v>2301</c:v>
                </c:pt>
                <c:pt idx="2188">
                  <c:v>2278</c:v>
                </c:pt>
                <c:pt idx="2189">
                  <c:v>2295</c:v>
                </c:pt>
                <c:pt idx="2190">
                  <c:v>2315</c:v>
                </c:pt>
                <c:pt idx="2191">
                  <c:v>2327</c:v>
                </c:pt>
                <c:pt idx="2192">
                  <c:v>2283</c:v>
                </c:pt>
                <c:pt idx="2193">
                  <c:v>2219</c:v>
                </c:pt>
                <c:pt idx="2194">
                  <c:v>2285</c:v>
                </c:pt>
                <c:pt idx="2195">
                  <c:v>2318</c:v>
                </c:pt>
                <c:pt idx="2196">
                  <c:v>2238</c:v>
                </c:pt>
                <c:pt idx="2197">
                  <c:v>2263</c:v>
                </c:pt>
                <c:pt idx="2198">
                  <c:v>2267</c:v>
                </c:pt>
                <c:pt idx="2199">
                  <c:v>2276</c:v>
                </c:pt>
                <c:pt idx="2200">
                  <c:v>2218</c:v>
                </c:pt>
                <c:pt idx="2201">
                  <c:v>2268</c:v>
                </c:pt>
                <c:pt idx="2202">
                  <c:v>2304</c:v>
                </c:pt>
                <c:pt idx="2203">
                  <c:v>2265</c:v>
                </c:pt>
                <c:pt idx="2204">
                  <c:v>2262</c:v>
                </c:pt>
                <c:pt idx="2205">
                  <c:v>2245</c:v>
                </c:pt>
                <c:pt idx="2206">
                  <c:v>2267</c:v>
                </c:pt>
                <c:pt idx="2207">
                  <c:v>2225</c:v>
                </c:pt>
                <c:pt idx="2208">
                  <c:v>2204</c:v>
                </c:pt>
                <c:pt idx="2209">
                  <c:v>2226</c:v>
                </c:pt>
                <c:pt idx="2210">
                  <c:v>2197</c:v>
                </c:pt>
                <c:pt idx="2211">
                  <c:v>2270</c:v>
                </c:pt>
                <c:pt idx="2212">
                  <c:v>2273</c:v>
                </c:pt>
                <c:pt idx="2213">
                  <c:v>2214</c:v>
                </c:pt>
                <c:pt idx="2214">
                  <c:v>2275</c:v>
                </c:pt>
                <c:pt idx="2215">
                  <c:v>2242</c:v>
                </c:pt>
                <c:pt idx="2216">
                  <c:v>2208</c:v>
                </c:pt>
                <c:pt idx="2217">
                  <c:v>2248</c:v>
                </c:pt>
                <c:pt idx="2218">
                  <c:v>2177</c:v>
                </c:pt>
                <c:pt idx="2219">
                  <c:v>2243</c:v>
                </c:pt>
                <c:pt idx="2220">
                  <c:v>2190</c:v>
                </c:pt>
                <c:pt idx="2221">
                  <c:v>2171</c:v>
                </c:pt>
                <c:pt idx="2222">
                  <c:v>2237</c:v>
                </c:pt>
                <c:pt idx="2223">
                  <c:v>2224</c:v>
                </c:pt>
                <c:pt idx="2224">
                  <c:v>2232</c:v>
                </c:pt>
                <c:pt idx="2225">
                  <c:v>2266</c:v>
                </c:pt>
                <c:pt idx="2226">
                  <c:v>2241</c:v>
                </c:pt>
                <c:pt idx="2227">
                  <c:v>2290</c:v>
                </c:pt>
                <c:pt idx="2228">
                  <c:v>2268</c:v>
                </c:pt>
                <c:pt idx="2229">
                  <c:v>2268</c:v>
                </c:pt>
                <c:pt idx="2230">
                  <c:v>2193</c:v>
                </c:pt>
                <c:pt idx="2231">
                  <c:v>2259</c:v>
                </c:pt>
                <c:pt idx="2232">
                  <c:v>2202</c:v>
                </c:pt>
                <c:pt idx="2233">
                  <c:v>2191</c:v>
                </c:pt>
                <c:pt idx="2234">
                  <c:v>2218</c:v>
                </c:pt>
                <c:pt idx="2235">
                  <c:v>2218</c:v>
                </c:pt>
                <c:pt idx="2236">
                  <c:v>2217</c:v>
                </c:pt>
                <c:pt idx="2237">
                  <c:v>2151</c:v>
                </c:pt>
                <c:pt idx="2238">
                  <c:v>2303</c:v>
                </c:pt>
                <c:pt idx="2239">
                  <c:v>2217</c:v>
                </c:pt>
                <c:pt idx="2240">
                  <c:v>2205</c:v>
                </c:pt>
                <c:pt idx="2241">
                  <c:v>2222</c:v>
                </c:pt>
                <c:pt idx="2242">
                  <c:v>2244</c:v>
                </c:pt>
                <c:pt idx="2243">
                  <c:v>2228</c:v>
                </c:pt>
                <c:pt idx="2244">
                  <c:v>2207</c:v>
                </c:pt>
                <c:pt idx="2245">
                  <c:v>2191</c:v>
                </c:pt>
                <c:pt idx="2246">
                  <c:v>2214</c:v>
                </c:pt>
                <c:pt idx="2247">
                  <c:v>2240</c:v>
                </c:pt>
                <c:pt idx="2248">
                  <c:v>2140</c:v>
                </c:pt>
                <c:pt idx="2249">
                  <c:v>2245</c:v>
                </c:pt>
                <c:pt idx="2250">
                  <c:v>2238</c:v>
                </c:pt>
                <c:pt idx="2251">
                  <c:v>2178</c:v>
                </c:pt>
                <c:pt idx="2252">
                  <c:v>2236</c:v>
                </c:pt>
                <c:pt idx="2253">
                  <c:v>2236</c:v>
                </c:pt>
                <c:pt idx="2254">
                  <c:v>2243</c:v>
                </c:pt>
                <c:pt idx="2255">
                  <c:v>2197</c:v>
                </c:pt>
                <c:pt idx="2256">
                  <c:v>2185</c:v>
                </c:pt>
                <c:pt idx="2257">
                  <c:v>2176</c:v>
                </c:pt>
                <c:pt idx="2258">
                  <c:v>2215</c:v>
                </c:pt>
                <c:pt idx="2259">
                  <c:v>2229</c:v>
                </c:pt>
                <c:pt idx="2260">
                  <c:v>2205</c:v>
                </c:pt>
                <c:pt idx="2261">
                  <c:v>2274</c:v>
                </c:pt>
                <c:pt idx="2262">
                  <c:v>2170</c:v>
                </c:pt>
                <c:pt idx="2263">
                  <c:v>2254</c:v>
                </c:pt>
                <c:pt idx="2264">
                  <c:v>2217</c:v>
                </c:pt>
                <c:pt idx="2265">
                  <c:v>2222</c:v>
                </c:pt>
                <c:pt idx="2266">
                  <c:v>2201</c:v>
                </c:pt>
                <c:pt idx="2267">
                  <c:v>2170</c:v>
                </c:pt>
                <c:pt idx="2268">
                  <c:v>2170</c:v>
                </c:pt>
              </c:numCache>
            </c:numRef>
          </c:yVal>
          <c:smooth val="1"/>
          <c:extLst>
            <c:ext xmlns:c16="http://schemas.microsoft.com/office/drawing/2014/chart" uri="{C3380CC4-5D6E-409C-BE32-E72D297353CC}">
              <c16:uniqueId val="{00000006-DC6C-4AEC-B873-C0306D2542AB}"/>
            </c:ext>
          </c:extLst>
        </c:ser>
        <c:dLbls>
          <c:showLegendKey val="0"/>
          <c:showVal val="0"/>
          <c:showCatName val="0"/>
          <c:showSerName val="0"/>
          <c:showPercent val="0"/>
          <c:showBubbleSize val="0"/>
        </c:dLbls>
        <c:axId val="304504856"/>
        <c:axId val="304505248"/>
      </c:scatterChart>
      <c:valAx>
        <c:axId val="30450485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latin typeface="Times New Roman" panose="02020603050405020304" pitchFamily="18" charset="0"/>
                    <a:cs typeface="Times New Roman" panose="02020603050405020304" pitchFamily="18" charset="0"/>
                  </a:rPr>
                  <a:t>2 Theta (degree)</a:t>
                </a:r>
              </a:p>
            </c:rich>
          </c:tx>
          <c:layout>
            <c:manualLayout>
              <c:xMode val="edge"/>
              <c:yMode val="edge"/>
              <c:x val="0.39160301837270339"/>
              <c:y val="0.8694211140274132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04505248"/>
        <c:crosses val="autoZero"/>
        <c:crossBetween val="midCat"/>
      </c:valAx>
      <c:valAx>
        <c:axId val="304505248"/>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latin typeface="Times New Roman" panose="02020603050405020304" pitchFamily="18" charset="0"/>
                    <a:cs typeface="Times New Roman" panose="02020603050405020304" pitchFamily="18" charset="0"/>
                  </a:rPr>
                  <a:t>Intensity (a. u.)</a:t>
                </a:r>
              </a:p>
            </c:rich>
          </c:tx>
          <c:layout>
            <c:manualLayout>
              <c:xMode val="edge"/>
              <c:yMode val="edge"/>
              <c:x val="3.3333333333333333E-2"/>
              <c:y val="0.3277238261883930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04504856"/>
        <c:crosses val="autoZero"/>
        <c:crossBetween val="midCat"/>
      </c:valAx>
      <c:spPr>
        <a:noFill/>
        <a:ln>
          <a:noFill/>
        </a:ln>
        <a:effectLst/>
      </c:spPr>
    </c:plotArea>
    <c:plotVisOnly val="1"/>
    <c:dispBlanksAs val="gap"/>
    <c:showDLblsOverMax val="0"/>
  </c:chart>
  <c:spPr>
    <a:no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Sheet2!$B$1:$B$2</c:f>
              <c:strCache>
                <c:ptCount val="2"/>
                <c:pt idx="0">
                  <c:v>CNT</c:v>
                </c:pt>
                <c:pt idx="1">
                  <c:v>[a.u]</c:v>
                </c:pt>
              </c:strCache>
            </c:strRef>
          </c:tx>
          <c:spPr>
            <a:ln w="19050" cap="rnd">
              <a:solidFill>
                <a:schemeClr val="accent1"/>
              </a:solidFill>
              <a:round/>
            </a:ln>
            <a:effectLst/>
          </c:spPr>
          <c:marker>
            <c:symbol val="none"/>
          </c:marker>
          <c:xVal>
            <c:numRef>
              <c:f>Sheet2!$A$3:$A$316</c:f>
              <c:numCache>
                <c:formatCode>General</c:formatCode>
                <c:ptCount val="314"/>
                <c:pt idx="0">
                  <c:v>230</c:v>
                </c:pt>
                <c:pt idx="1">
                  <c:v>232.78</c:v>
                </c:pt>
                <c:pt idx="2">
                  <c:v>235.56</c:v>
                </c:pt>
                <c:pt idx="3">
                  <c:v>238.34</c:v>
                </c:pt>
                <c:pt idx="4">
                  <c:v>241.12</c:v>
                </c:pt>
                <c:pt idx="5">
                  <c:v>243.9</c:v>
                </c:pt>
                <c:pt idx="6">
                  <c:v>246.68</c:v>
                </c:pt>
                <c:pt idx="7">
                  <c:v>249.46</c:v>
                </c:pt>
                <c:pt idx="8">
                  <c:v>252.24</c:v>
                </c:pt>
                <c:pt idx="9">
                  <c:v>255.02</c:v>
                </c:pt>
                <c:pt idx="10">
                  <c:v>257.8</c:v>
                </c:pt>
                <c:pt idx="11">
                  <c:v>260.58</c:v>
                </c:pt>
                <c:pt idx="12">
                  <c:v>263.36</c:v>
                </c:pt>
                <c:pt idx="13">
                  <c:v>266.14</c:v>
                </c:pt>
                <c:pt idx="14">
                  <c:v>268.92</c:v>
                </c:pt>
                <c:pt idx="15">
                  <c:v>271.7</c:v>
                </c:pt>
                <c:pt idx="16">
                  <c:v>274.48</c:v>
                </c:pt>
                <c:pt idx="17">
                  <c:v>277.26</c:v>
                </c:pt>
                <c:pt idx="18">
                  <c:v>280.04000000000002</c:v>
                </c:pt>
                <c:pt idx="19">
                  <c:v>282.82</c:v>
                </c:pt>
                <c:pt idx="20">
                  <c:v>285.60000000000002</c:v>
                </c:pt>
                <c:pt idx="21">
                  <c:v>288.38</c:v>
                </c:pt>
                <c:pt idx="22">
                  <c:v>291.16000000000003</c:v>
                </c:pt>
                <c:pt idx="23">
                  <c:v>293.94</c:v>
                </c:pt>
                <c:pt idx="24">
                  <c:v>296.72000000000003</c:v>
                </c:pt>
                <c:pt idx="25">
                  <c:v>299.5</c:v>
                </c:pt>
                <c:pt idx="26">
                  <c:v>302.27999999999997</c:v>
                </c:pt>
                <c:pt idx="27">
                  <c:v>305.06</c:v>
                </c:pt>
                <c:pt idx="28">
                  <c:v>307.83999999999997</c:v>
                </c:pt>
                <c:pt idx="29">
                  <c:v>310.62</c:v>
                </c:pt>
                <c:pt idx="30">
                  <c:v>313.39999999999998</c:v>
                </c:pt>
                <c:pt idx="31">
                  <c:v>316.18</c:v>
                </c:pt>
                <c:pt idx="32">
                  <c:v>318.95999999999998</c:v>
                </c:pt>
                <c:pt idx="33">
                  <c:v>321.74</c:v>
                </c:pt>
                <c:pt idx="34">
                  <c:v>324.52</c:v>
                </c:pt>
                <c:pt idx="35">
                  <c:v>327.3</c:v>
                </c:pt>
                <c:pt idx="36">
                  <c:v>330.08</c:v>
                </c:pt>
                <c:pt idx="37">
                  <c:v>332.86</c:v>
                </c:pt>
                <c:pt idx="38">
                  <c:v>335.64</c:v>
                </c:pt>
                <c:pt idx="39">
                  <c:v>338.42</c:v>
                </c:pt>
                <c:pt idx="40">
                  <c:v>341.2</c:v>
                </c:pt>
                <c:pt idx="41">
                  <c:v>343.98</c:v>
                </c:pt>
                <c:pt idx="42">
                  <c:v>346.76</c:v>
                </c:pt>
                <c:pt idx="43">
                  <c:v>349.54</c:v>
                </c:pt>
                <c:pt idx="44">
                  <c:v>352.32</c:v>
                </c:pt>
                <c:pt idx="45">
                  <c:v>355.1</c:v>
                </c:pt>
                <c:pt idx="46">
                  <c:v>357.88</c:v>
                </c:pt>
                <c:pt idx="47">
                  <c:v>360.66</c:v>
                </c:pt>
                <c:pt idx="48">
                  <c:v>363.44</c:v>
                </c:pt>
                <c:pt idx="49">
                  <c:v>366.22</c:v>
                </c:pt>
                <c:pt idx="50">
                  <c:v>369</c:v>
                </c:pt>
                <c:pt idx="51">
                  <c:v>371.78</c:v>
                </c:pt>
                <c:pt idx="52">
                  <c:v>374.56</c:v>
                </c:pt>
                <c:pt idx="53">
                  <c:v>377.34</c:v>
                </c:pt>
                <c:pt idx="54">
                  <c:v>380.12</c:v>
                </c:pt>
                <c:pt idx="55">
                  <c:v>382.9</c:v>
                </c:pt>
                <c:pt idx="56">
                  <c:v>385.68</c:v>
                </c:pt>
                <c:pt idx="57">
                  <c:v>388.46</c:v>
                </c:pt>
                <c:pt idx="58">
                  <c:v>391.24</c:v>
                </c:pt>
                <c:pt idx="59">
                  <c:v>394.02</c:v>
                </c:pt>
                <c:pt idx="60">
                  <c:v>396.8</c:v>
                </c:pt>
                <c:pt idx="61">
                  <c:v>399.58</c:v>
                </c:pt>
                <c:pt idx="62">
                  <c:v>402.36</c:v>
                </c:pt>
                <c:pt idx="63">
                  <c:v>405.14</c:v>
                </c:pt>
                <c:pt idx="64">
                  <c:v>407.92</c:v>
                </c:pt>
                <c:pt idx="65">
                  <c:v>410.7</c:v>
                </c:pt>
                <c:pt idx="66">
                  <c:v>413.48</c:v>
                </c:pt>
                <c:pt idx="67">
                  <c:v>416.26</c:v>
                </c:pt>
                <c:pt idx="68">
                  <c:v>419.04</c:v>
                </c:pt>
                <c:pt idx="69">
                  <c:v>421.82</c:v>
                </c:pt>
                <c:pt idx="70">
                  <c:v>424.6</c:v>
                </c:pt>
                <c:pt idx="71">
                  <c:v>427.38</c:v>
                </c:pt>
                <c:pt idx="72">
                  <c:v>430.16</c:v>
                </c:pt>
                <c:pt idx="73">
                  <c:v>432.94</c:v>
                </c:pt>
                <c:pt idx="74">
                  <c:v>435.72</c:v>
                </c:pt>
                <c:pt idx="75">
                  <c:v>438.5</c:v>
                </c:pt>
                <c:pt idx="76">
                  <c:v>441.28</c:v>
                </c:pt>
                <c:pt idx="77">
                  <c:v>444.06</c:v>
                </c:pt>
                <c:pt idx="78">
                  <c:v>446.84</c:v>
                </c:pt>
                <c:pt idx="79">
                  <c:v>449.62</c:v>
                </c:pt>
                <c:pt idx="80">
                  <c:v>452.4</c:v>
                </c:pt>
                <c:pt idx="81">
                  <c:v>455.18</c:v>
                </c:pt>
                <c:pt idx="82">
                  <c:v>457.96</c:v>
                </c:pt>
                <c:pt idx="83">
                  <c:v>460.74</c:v>
                </c:pt>
                <c:pt idx="84">
                  <c:v>463.52</c:v>
                </c:pt>
                <c:pt idx="85">
                  <c:v>466.3</c:v>
                </c:pt>
                <c:pt idx="86">
                  <c:v>469.08</c:v>
                </c:pt>
                <c:pt idx="87">
                  <c:v>471.86</c:v>
                </c:pt>
                <c:pt idx="88">
                  <c:v>474.64</c:v>
                </c:pt>
                <c:pt idx="89">
                  <c:v>477.42</c:v>
                </c:pt>
                <c:pt idx="90">
                  <c:v>480.2</c:v>
                </c:pt>
                <c:pt idx="91">
                  <c:v>482.98</c:v>
                </c:pt>
                <c:pt idx="92">
                  <c:v>485.76</c:v>
                </c:pt>
                <c:pt idx="93">
                  <c:v>488.54</c:v>
                </c:pt>
                <c:pt idx="94">
                  <c:v>491.32</c:v>
                </c:pt>
                <c:pt idx="95">
                  <c:v>494.1</c:v>
                </c:pt>
                <c:pt idx="96">
                  <c:v>496.88</c:v>
                </c:pt>
                <c:pt idx="97">
                  <c:v>499.66</c:v>
                </c:pt>
                <c:pt idx="98">
                  <c:v>502.44</c:v>
                </c:pt>
                <c:pt idx="99">
                  <c:v>505.22</c:v>
                </c:pt>
                <c:pt idx="100">
                  <c:v>508</c:v>
                </c:pt>
                <c:pt idx="101">
                  <c:v>510.78</c:v>
                </c:pt>
                <c:pt idx="102">
                  <c:v>513.55999999999995</c:v>
                </c:pt>
                <c:pt idx="103">
                  <c:v>516.34</c:v>
                </c:pt>
                <c:pt idx="104">
                  <c:v>519.12</c:v>
                </c:pt>
                <c:pt idx="105">
                  <c:v>521.9</c:v>
                </c:pt>
                <c:pt idx="106">
                  <c:v>524.67999999999995</c:v>
                </c:pt>
                <c:pt idx="107">
                  <c:v>527.46</c:v>
                </c:pt>
                <c:pt idx="108">
                  <c:v>530.24</c:v>
                </c:pt>
                <c:pt idx="109">
                  <c:v>533.02</c:v>
                </c:pt>
                <c:pt idx="110">
                  <c:v>535.79999999999995</c:v>
                </c:pt>
                <c:pt idx="111">
                  <c:v>538.58000000000004</c:v>
                </c:pt>
                <c:pt idx="112">
                  <c:v>541.36</c:v>
                </c:pt>
                <c:pt idx="113">
                  <c:v>544.14</c:v>
                </c:pt>
                <c:pt idx="114">
                  <c:v>546.91999999999996</c:v>
                </c:pt>
                <c:pt idx="115">
                  <c:v>549.70000000000005</c:v>
                </c:pt>
                <c:pt idx="116">
                  <c:v>552.48</c:v>
                </c:pt>
                <c:pt idx="117">
                  <c:v>555.26</c:v>
                </c:pt>
                <c:pt idx="118">
                  <c:v>558.04</c:v>
                </c:pt>
                <c:pt idx="119">
                  <c:v>560.82000000000005</c:v>
                </c:pt>
                <c:pt idx="120">
                  <c:v>563.6</c:v>
                </c:pt>
                <c:pt idx="121">
                  <c:v>566.38</c:v>
                </c:pt>
                <c:pt idx="122">
                  <c:v>569.16</c:v>
                </c:pt>
                <c:pt idx="123">
                  <c:v>571.94000000000005</c:v>
                </c:pt>
                <c:pt idx="124">
                  <c:v>574.72</c:v>
                </c:pt>
                <c:pt idx="125">
                  <c:v>577.5</c:v>
                </c:pt>
                <c:pt idx="126">
                  <c:v>580.28</c:v>
                </c:pt>
                <c:pt idx="127">
                  <c:v>583.05999999999995</c:v>
                </c:pt>
                <c:pt idx="128">
                  <c:v>585.84</c:v>
                </c:pt>
                <c:pt idx="129">
                  <c:v>588.62</c:v>
                </c:pt>
                <c:pt idx="130">
                  <c:v>591.4</c:v>
                </c:pt>
                <c:pt idx="131">
                  <c:v>594.17999999999995</c:v>
                </c:pt>
                <c:pt idx="132">
                  <c:v>596.96</c:v>
                </c:pt>
                <c:pt idx="133">
                  <c:v>599.74</c:v>
                </c:pt>
                <c:pt idx="134">
                  <c:v>602.52</c:v>
                </c:pt>
                <c:pt idx="135">
                  <c:v>605.29999999999995</c:v>
                </c:pt>
                <c:pt idx="136">
                  <c:v>608.08000000000004</c:v>
                </c:pt>
                <c:pt idx="137">
                  <c:v>610.86</c:v>
                </c:pt>
                <c:pt idx="138">
                  <c:v>613.64</c:v>
                </c:pt>
                <c:pt idx="139">
                  <c:v>616.41999999999996</c:v>
                </c:pt>
                <c:pt idx="140">
                  <c:v>619.20000000000005</c:v>
                </c:pt>
                <c:pt idx="141">
                  <c:v>621.98</c:v>
                </c:pt>
                <c:pt idx="142">
                  <c:v>624.76</c:v>
                </c:pt>
                <c:pt idx="143">
                  <c:v>627.54</c:v>
                </c:pt>
                <c:pt idx="144">
                  <c:v>630.32000000000005</c:v>
                </c:pt>
                <c:pt idx="145">
                  <c:v>633.1</c:v>
                </c:pt>
                <c:pt idx="146">
                  <c:v>635.88</c:v>
                </c:pt>
                <c:pt idx="147">
                  <c:v>638.66</c:v>
                </c:pt>
                <c:pt idx="148">
                  <c:v>641.44000000000005</c:v>
                </c:pt>
                <c:pt idx="149">
                  <c:v>644.22</c:v>
                </c:pt>
                <c:pt idx="150">
                  <c:v>647</c:v>
                </c:pt>
                <c:pt idx="151">
                  <c:v>649.78</c:v>
                </c:pt>
                <c:pt idx="152">
                  <c:v>652.55999999999995</c:v>
                </c:pt>
                <c:pt idx="153">
                  <c:v>655.34</c:v>
                </c:pt>
                <c:pt idx="154">
                  <c:v>658.12</c:v>
                </c:pt>
                <c:pt idx="155">
                  <c:v>660.9</c:v>
                </c:pt>
                <c:pt idx="156">
                  <c:v>663.68</c:v>
                </c:pt>
                <c:pt idx="157">
                  <c:v>666.46</c:v>
                </c:pt>
                <c:pt idx="158">
                  <c:v>669.24</c:v>
                </c:pt>
                <c:pt idx="159">
                  <c:v>672.02</c:v>
                </c:pt>
                <c:pt idx="160">
                  <c:v>674.8</c:v>
                </c:pt>
                <c:pt idx="161">
                  <c:v>677.58</c:v>
                </c:pt>
                <c:pt idx="162">
                  <c:v>680.36</c:v>
                </c:pt>
                <c:pt idx="163">
                  <c:v>683.14</c:v>
                </c:pt>
                <c:pt idx="164">
                  <c:v>685.92</c:v>
                </c:pt>
                <c:pt idx="165">
                  <c:v>688.7</c:v>
                </c:pt>
                <c:pt idx="166">
                  <c:v>691.48</c:v>
                </c:pt>
                <c:pt idx="167">
                  <c:v>694.26</c:v>
                </c:pt>
                <c:pt idx="168">
                  <c:v>697.04</c:v>
                </c:pt>
                <c:pt idx="169">
                  <c:v>699.82</c:v>
                </c:pt>
                <c:pt idx="170">
                  <c:v>702.6</c:v>
                </c:pt>
                <c:pt idx="171">
                  <c:v>705.38</c:v>
                </c:pt>
                <c:pt idx="172">
                  <c:v>708.16</c:v>
                </c:pt>
                <c:pt idx="173">
                  <c:v>710.94</c:v>
                </c:pt>
                <c:pt idx="174">
                  <c:v>713.72</c:v>
                </c:pt>
                <c:pt idx="175">
                  <c:v>716.5</c:v>
                </c:pt>
                <c:pt idx="176">
                  <c:v>719.28</c:v>
                </c:pt>
                <c:pt idx="177">
                  <c:v>722.06</c:v>
                </c:pt>
                <c:pt idx="178">
                  <c:v>724.84</c:v>
                </c:pt>
                <c:pt idx="179">
                  <c:v>727.62</c:v>
                </c:pt>
                <c:pt idx="180">
                  <c:v>730.4</c:v>
                </c:pt>
                <c:pt idx="181">
                  <c:v>733.18</c:v>
                </c:pt>
                <c:pt idx="182">
                  <c:v>735.96</c:v>
                </c:pt>
                <c:pt idx="183">
                  <c:v>738.74</c:v>
                </c:pt>
                <c:pt idx="184">
                  <c:v>741.52</c:v>
                </c:pt>
                <c:pt idx="185">
                  <c:v>744.3</c:v>
                </c:pt>
                <c:pt idx="186">
                  <c:v>747.08</c:v>
                </c:pt>
                <c:pt idx="187">
                  <c:v>749.86</c:v>
                </c:pt>
                <c:pt idx="188">
                  <c:v>752.64</c:v>
                </c:pt>
                <c:pt idx="189">
                  <c:v>755.42</c:v>
                </c:pt>
                <c:pt idx="190">
                  <c:v>758.2</c:v>
                </c:pt>
                <c:pt idx="191">
                  <c:v>760.98</c:v>
                </c:pt>
                <c:pt idx="192">
                  <c:v>763.76</c:v>
                </c:pt>
                <c:pt idx="193">
                  <c:v>766.54</c:v>
                </c:pt>
                <c:pt idx="194">
                  <c:v>769.32</c:v>
                </c:pt>
                <c:pt idx="195">
                  <c:v>772.1</c:v>
                </c:pt>
                <c:pt idx="196">
                  <c:v>774.88</c:v>
                </c:pt>
                <c:pt idx="197">
                  <c:v>777.66</c:v>
                </c:pt>
                <c:pt idx="198">
                  <c:v>780.44</c:v>
                </c:pt>
                <c:pt idx="199">
                  <c:v>783.22</c:v>
                </c:pt>
                <c:pt idx="200">
                  <c:v>786</c:v>
                </c:pt>
                <c:pt idx="201">
                  <c:v>788.78</c:v>
                </c:pt>
                <c:pt idx="202">
                  <c:v>791.56</c:v>
                </c:pt>
                <c:pt idx="203">
                  <c:v>794.34</c:v>
                </c:pt>
                <c:pt idx="204">
                  <c:v>797.12</c:v>
                </c:pt>
                <c:pt idx="205">
                  <c:v>799.9</c:v>
                </c:pt>
                <c:pt idx="206">
                  <c:v>802.68</c:v>
                </c:pt>
                <c:pt idx="207">
                  <c:v>805.46</c:v>
                </c:pt>
                <c:pt idx="208">
                  <c:v>808.24</c:v>
                </c:pt>
                <c:pt idx="209">
                  <c:v>811.02</c:v>
                </c:pt>
                <c:pt idx="210">
                  <c:v>813.8</c:v>
                </c:pt>
                <c:pt idx="211">
                  <c:v>816.58</c:v>
                </c:pt>
                <c:pt idx="212">
                  <c:v>819.36</c:v>
                </c:pt>
                <c:pt idx="213">
                  <c:v>822.14</c:v>
                </c:pt>
                <c:pt idx="214">
                  <c:v>824.92</c:v>
                </c:pt>
                <c:pt idx="215">
                  <c:v>827.7</c:v>
                </c:pt>
                <c:pt idx="216">
                  <c:v>830.48</c:v>
                </c:pt>
                <c:pt idx="217">
                  <c:v>833.26</c:v>
                </c:pt>
                <c:pt idx="218">
                  <c:v>836.04</c:v>
                </c:pt>
                <c:pt idx="219">
                  <c:v>838.82</c:v>
                </c:pt>
                <c:pt idx="220">
                  <c:v>841.6</c:v>
                </c:pt>
                <c:pt idx="221">
                  <c:v>844.38</c:v>
                </c:pt>
                <c:pt idx="222">
                  <c:v>847.16</c:v>
                </c:pt>
                <c:pt idx="223">
                  <c:v>849.94</c:v>
                </c:pt>
                <c:pt idx="224">
                  <c:v>852.72</c:v>
                </c:pt>
                <c:pt idx="225">
                  <c:v>855.5</c:v>
                </c:pt>
                <c:pt idx="226">
                  <c:v>858.28</c:v>
                </c:pt>
                <c:pt idx="227">
                  <c:v>861.06</c:v>
                </c:pt>
                <c:pt idx="228">
                  <c:v>863.84</c:v>
                </c:pt>
                <c:pt idx="229">
                  <c:v>866.62</c:v>
                </c:pt>
                <c:pt idx="230">
                  <c:v>869.4</c:v>
                </c:pt>
                <c:pt idx="231">
                  <c:v>872.18</c:v>
                </c:pt>
                <c:pt idx="232">
                  <c:v>874.96</c:v>
                </c:pt>
                <c:pt idx="233">
                  <c:v>877.74</c:v>
                </c:pt>
                <c:pt idx="234">
                  <c:v>880.52</c:v>
                </c:pt>
                <c:pt idx="235">
                  <c:v>883.3</c:v>
                </c:pt>
                <c:pt idx="236">
                  <c:v>886.08</c:v>
                </c:pt>
                <c:pt idx="237">
                  <c:v>888.86</c:v>
                </c:pt>
                <c:pt idx="238">
                  <c:v>891.64</c:v>
                </c:pt>
                <c:pt idx="239">
                  <c:v>894.42</c:v>
                </c:pt>
                <c:pt idx="240">
                  <c:v>897.2</c:v>
                </c:pt>
                <c:pt idx="241">
                  <c:v>899.98</c:v>
                </c:pt>
                <c:pt idx="242">
                  <c:v>902.76</c:v>
                </c:pt>
                <c:pt idx="243">
                  <c:v>905.54</c:v>
                </c:pt>
                <c:pt idx="244">
                  <c:v>908.32</c:v>
                </c:pt>
                <c:pt idx="245">
                  <c:v>911.1</c:v>
                </c:pt>
                <c:pt idx="246">
                  <c:v>913.88</c:v>
                </c:pt>
                <c:pt idx="247">
                  <c:v>916.66</c:v>
                </c:pt>
                <c:pt idx="248">
                  <c:v>919.44</c:v>
                </c:pt>
                <c:pt idx="249">
                  <c:v>922.22</c:v>
                </c:pt>
                <c:pt idx="250">
                  <c:v>925</c:v>
                </c:pt>
                <c:pt idx="251">
                  <c:v>927.78</c:v>
                </c:pt>
                <c:pt idx="252">
                  <c:v>930.56</c:v>
                </c:pt>
                <c:pt idx="253">
                  <c:v>933.34</c:v>
                </c:pt>
                <c:pt idx="254">
                  <c:v>936.12</c:v>
                </c:pt>
                <c:pt idx="255">
                  <c:v>938.9</c:v>
                </c:pt>
                <c:pt idx="256">
                  <c:v>941.68</c:v>
                </c:pt>
                <c:pt idx="257">
                  <c:v>944.46</c:v>
                </c:pt>
                <c:pt idx="258">
                  <c:v>947.24</c:v>
                </c:pt>
                <c:pt idx="259">
                  <c:v>950.02</c:v>
                </c:pt>
                <c:pt idx="260">
                  <c:v>952.8</c:v>
                </c:pt>
                <c:pt idx="261">
                  <c:v>955.58</c:v>
                </c:pt>
                <c:pt idx="262">
                  <c:v>958.36</c:v>
                </c:pt>
                <c:pt idx="263">
                  <c:v>961.14</c:v>
                </c:pt>
                <c:pt idx="264">
                  <c:v>963.92</c:v>
                </c:pt>
                <c:pt idx="265">
                  <c:v>966.7</c:v>
                </c:pt>
                <c:pt idx="266">
                  <c:v>969.48</c:v>
                </c:pt>
                <c:pt idx="267">
                  <c:v>972.26</c:v>
                </c:pt>
                <c:pt idx="268">
                  <c:v>975.04</c:v>
                </c:pt>
                <c:pt idx="269">
                  <c:v>977.82</c:v>
                </c:pt>
                <c:pt idx="270">
                  <c:v>980.6</c:v>
                </c:pt>
                <c:pt idx="271">
                  <c:v>983.38</c:v>
                </c:pt>
                <c:pt idx="272">
                  <c:v>986.16</c:v>
                </c:pt>
                <c:pt idx="273">
                  <c:v>988.94</c:v>
                </c:pt>
                <c:pt idx="274">
                  <c:v>991.72</c:v>
                </c:pt>
                <c:pt idx="275">
                  <c:v>994.5</c:v>
                </c:pt>
                <c:pt idx="276">
                  <c:v>997.28</c:v>
                </c:pt>
                <c:pt idx="277">
                  <c:v>1000.06</c:v>
                </c:pt>
                <c:pt idx="278">
                  <c:v>1002.84</c:v>
                </c:pt>
                <c:pt idx="279">
                  <c:v>1005.62</c:v>
                </c:pt>
                <c:pt idx="280">
                  <c:v>1008.4</c:v>
                </c:pt>
                <c:pt idx="281">
                  <c:v>1011.18</c:v>
                </c:pt>
                <c:pt idx="282">
                  <c:v>1013.96</c:v>
                </c:pt>
                <c:pt idx="283">
                  <c:v>1016.74</c:v>
                </c:pt>
                <c:pt idx="284">
                  <c:v>1019.52</c:v>
                </c:pt>
                <c:pt idx="285">
                  <c:v>1022.3</c:v>
                </c:pt>
                <c:pt idx="286">
                  <c:v>1025.08</c:v>
                </c:pt>
                <c:pt idx="287">
                  <c:v>1027.8599999999999</c:v>
                </c:pt>
                <c:pt idx="288">
                  <c:v>1030.6400000000001</c:v>
                </c:pt>
                <c:pt idx="289">
                  <c:v>1033.42</c:v>
                </c:pt>
                <c:pt idx="290">
                  <c:v>1036.2</c:v>
                </c:pt>
                <c:pt idx="291">
                  <c:v>1038.98</c:v>
                </c:pt>
                <c:pt idx="292">
                  <c:v>1041.76</c:v>
                </c:pt>
                <c:pt idx="293">
                  <c:v>1044.54</c:v>
                </c:pt>
                <c:pt idx="294">
                  <c:v>1047.32</c:v>
                </c:pt>
                <c:pt idx="295">
                  <c:v>1050.0999999999999</c:v>
                </c:pt>
                <c:pt idx="296">
                  <c:v>1052.8800000000001</c:v>
                </c:pt>
                <c:pt idx="297">
                  <c:v>1055.6600000000001</c:v>
                </c:pt>
                <c:pt idx="298">
                  <c:v>1058.44</c:v>
                </c:pt>
                <c:pt idx="299">
                  <c:v>1061.22</c:v>
                </c:pt>
                <c:pt idx="300">
                  <c:v>1064</c:v>
                </c:pt>
                <c:pt idx="301">
                  <c:v>1066.78</c:v>
                </c:pt>
                <c:pt idx="302">
                  <c:v>1069.56</c:v>
                </c:pt>
                <c:pt idx="303">
                  <c:v>1072.3399999999999</c:v>
                </c:pt>
                <c:pt idx="304">
                  <c:v>1075.1199999999999</c:v>
                </c:pt>
                <c:pt idx="305">
                  <c:v>1077.9000000000001</c:v>
                </c:pt>
                <c:pt idx="306">
                  <c:v>1080.68</c:v>
                </c:pt>
                <c:pt idx="307">
                  <c:v>1083.46</c:v>
                </c:pt>
                <c:pt idx="308">
                  <c:v>1086.24</c:v>
                </c:pt>
                <c:pt idx="309">
                  <c:v>1089.02</c:v>
                </c:pt>
                <c:pt idx="310">
                  <c:v>1091.8</c:v>
                </c:pt>
                <c:pt idx="311">
                  <c:v>1094.58</c:v>
                </c:pt>
                <c:pt idx="312">
                  <c:v>1097.3599999999999</c:v>
                </c:pt>
                <c:pt idx="313">
                  <c:v>1100.1400000000001</c:v>
                </c:pt>
              </c:numCache>
            </c:numRef>
          </c:xVal>
          <c:yVal>
            <c:numRef>
              <c:f>Sheet2!$B$3:$B$316</c:f>
              <c:numCache>
                <c:formatCode>General</c:formatCode>
                <c:ptCount val="314"/>
                <c:pt idx="0">
                  <c:v>0.27100000000000002</c:v>
                </c:pt>
                <c:pt idx="1">
                  <c:v>0.29499999999999998</c:v>
                </c:pt>
                <c:pt idx="2">
                  <c:v>0.22</c:v>
                </c:pt>
                <c:pt idx="3">
                  <c:v>0.254</c:v>
                </c:pt>
                <c:pt idx="4">
                  <c:v>0.3</c:v>
                </c:pt>
                <c:pt idx="5">
                  <c:v>0.28699999999999998</c:v>
                </c:pt>
                <c:pt idx="6">
                  <c:v>0.29899999999999999</c:v>
                </c:pt>
                <c:pt idx="7">
                  <c:v>0.29799999999999999</c:v>
                </c:pt>
                <c:pt idx="8">
                  <c:v>0.26700000000000002</c:v>
                </c:pt>
                <c:pt idx="9">
                  <c:v>0.29399999999999998</c:v>
                </c:pt>
                <c:pt idx="10">
                  <c:v>0.26400000000000001</c:v>
                </c:pt>
                <c:pt idx="11">
                  <c:v>0.33800000000000002</c:v>
                </c:pt>
                <c:pt idx="12">
                  <c:v>0.32400000000000001</c:v>
                </c:pt>
                <c:pt idx="13">
                  <c:v>0.25900000000000001</c:v>
                </c:pt>
                <c:pt idx="14">
                  <c:v>0.29199999999999998</c:v>
                </c:pt>
                <c:pt idx="15">
                  <c:v>0.26600000000000001</c:v>
                </c:pt>
                <c:pt idx="16">
                  <c:v>0.28699999999999998</c:v>
                </c:pt>
                <c:pt idx="17">
                  <c:v>0.315</c:v>
                </c:pt>
                <c:pt idx="18">
                  <c:v>0.28399999999999997</c:v>
                </c:pt>
                <c:pt idx="19">
                  <c:v>0.28899999999999998</c:v>
                </c:pt>
                <c:pt idx="20">
                  <c:v>0.28199999999999997</c:v>
                </c:pt>
                <c:pt idx="21">
                  <c:v>0.25700000000000001</c:v>
                </c:pt>
                <c:pt idx="22">
                  <c:v>0.28100000000000003</c:v>
                </c:pt>
                <c:pt idx="23">
                  <c:v>0.26100000000000001</c:v>
                </c:pt>
                <c:pt idx="24">
                  <c:v>0.28899999999999998</c:v>
                </c:pt>
                <c:pt idx="25">
                  <c:v>0.30199999999999999</c:v>
                </c:pt>
                <c:pt idx="26">
                  <c:v>0.32500000000000001</c:v>
                </c:pt>
                <c:pt idx="27">
                  <c:v>0.32300000000000001</c:v>
                </c:pt>
                <c:pt idx="28">
                  <c:v>0.33800000000000002</c:v>
                </c:pt>
                <c:pt idx="29">
                  <c:v>0.437</c:v>
                </c:pt>
                <c:pt idx="30">
                  <c:v>0.38300000000000001</c:v>
                </c:pt>
                <c:pt idx="31">
                  <c:v>0.44700000000000001</c:v>
                </c:pt>
                <c:pt idx="32">
                  <c:v>0.436</c:v>
                </c:pt>
                <c:pt idx="33">
                  <c:v>0.47199999999999998</c:v>
                </c:pt>
                <c:pt idx="34">
                  <c:v>0.55600000000000005</c:v>
                </c:pt>
                <c:pt idx="35">
                  <c:v>0.59499999999999997</c:v>
                </c:pt>
                <c:pt idx="36">
                  <c:v>0.65100000000000002</c:v>
                </c:pt>
                <c:pt idx="37">
                  <c:v>0.69</c:v>
                </c:pt>
                <c:pt idx="38">
                  <c:v>0.67500000000000004</c:v>
                </c:pt>
                <c:pt idx="39">
                  <c:v>0.70799999999999996</c:v>
                </c:pt>
                <c:pt idx="40">
                  <c:v>0.69699999999999995</c:v>
                </c:pt>
                <c:pt idx="41">
                  <c:v>0.69399999999999995</c:v>
                </c:pt>
                <c:pt idx="42">
                  <c:v>0.68500000000000005</c:v>
                </c:pt>
                <c:pt idx="43">
                  <c:v>0.7</c:v>
                </c:pt>
                <c:pt idx="44">
                  <c:v>0.69</c:v>
                </c:pt>
                <c:pt idx="45">
                  <c:v>0.69099999999999995</c:v>
                </c:pt>
                <c:pt idx="46">
                  <c:v>0.69</c:v>
                </c:pt>
                <c:pt idx="47">
                  <c:v>0.69099999999999995</c:v>
                </c:pt>
                <c:pt idx="48">
                  <c:v>0.71399999999999997</c:v>
                </c:pt>
                <c:pt idx="49">
                  <c:v>0.69699999999999995</c:v>
                </c:pt>
                <c:pt idx="50">
                  <c:v>0.70599999999999996</c:v>
                </c:pt>
                <c:pt idx="51">
                  <c:v>0.71099999999999997</c:v>
                </c:pt>
                <c:pt idx="52">
                  <c:v>0.70899999999999996</c:v>
                </c:pt>
                <c:pt idx="53">
                  <c:v>0.71699999999999997</c:v>
                </c:pt>
                <c:pt idx="54">
                  <c:v>0.71899999999999997</c:v>
                </c:pt>
                <c:pt idx="55">
                  <c:v>0.71099999999999997</c:v>
                </c:pt>
                <c:pt idx="56">
                  <c:v>0.71399999999999997</c:v>
                </c:pt>
                <c:pt idx="57">
                  <c:v>0.71699999999999997</c:v>
                </c:pt>
                <c:pt idx="58">
                  <c:v>0.72</c:v>
                </c:pt>
                <c:pt idx="59">
                  <c:v>0.70599999999999996</c:v>
                </c:pt>
                <c:pt idx="60">
                  <c:v>0.71099999999999997</c:v>
                </c:pt>
                <c:pt idx="61">
                  <c:v>0.70399999999999996</c:v>
                </c:pt>
                <c:pt idx="62">
                  <c:v>0.71</c:v>
                </c:pt>
                <c:pt idx="63">
                  <c:v>0.70899999999999996</c:v>
                </c:pt>
                <c:pt idx="64">
                  <c:v>0.71199999999999997</c:v>
                </c:pt>
                <c:pt idx="65">
                  <c:v>0.70799999999999996</c:v>
                </c:pt>
                <c:pt idx="66">
                  <c:v>0.71199999999999997</c:v>
                </c:pt>
                <c:pt idx="67">
                  <c:v>0.71399999999999997</c:v>
                </c:pt>
                <c:pt idx="68">
                  <c:v>0.71699999999999997</c:v>
                </c:pt>
                <c:pt idx="69">
                  <c:v>0.71799999999999997</c:v>
                </c:pt>
                <c:pt idx="70">
                  <c:v>0.71499999999999997</c:v>
                </c:pt>
                <c:pt idx="71">
                  <c:v>0.71799999999999997</c:v>
                </c:pt>
                <c:pt idx="72">
                  <c:v>0.71699999999999997</c:v>
                </c:pt>
                <c:pt idx="73">
                  <c:v>0.71699999999999997</c:v>
                </c:pt>
                <c:pt idx="74">
                  <c:v>0.71799999999999997</c:v>
                </c:pt>
                <c:pt idx="75">
                  <c:v>0.71399999999999997</c:v>
                </c:pt>
                <c:pt idx="76">
                  <c:v>0.71499999999999997</c:v>
                </c:pt>
                <c:pt idx="77">
                  <c:v>0.71699999999999997</c:v>
                </c:pt>
                <c:pt idx="78">
                  <c:v>0.71799999999999997</c:v>
                </c:pt>
                <c:pt idx="79">
                  <c:v>0.71</c:v>
                </c:pt>
                <c:pt idx="80">
                  <c:v>0.71</c:v>
                </c:pt>
                <c:pt idx="81">
                  <c:v>0.70699999999999996</c:v>
                </c:pt>
                <c:pt idx="82">
                  <c:v>0.70799999999999996</c:v>
                </c:pt>
                <c:pt idx="83">
                  <c:v>0.70699999999999996</c:v>
                </c:pt>
                <c:pt idx="84">
                  <c:v>0.70599999999999996</c:v>
                </c:pt>
                <c:pt idx="85">
                  <c:v>0.70899999999999996</c:v>
                </c:pt>
                <c:pt idx="86">
                  <c:v>0.70599999999999996</c:v>
                </c:pt>
                <c:pt idx="87">
                  <c:v>0.70499999999999996</c:v>
                </c:pt>
                <c:pt idx="88">
                  <c:v>0.70699999999999996</c:v>
                </c:pt>
                <c:pt idx="89">
                  <c:v>0.71099999999999997</c:v>
                </c:pt>
                <c:pt idx="90">
                  <c:v>0.71199999999999997</c:v>
                </c:pt>
                <c:pt idx="91">
                  <c:v>0.71199999999999997</c:v>
                </c:pt>
                <c:pt idx="92">
                  <c:v>0.71399999999999997</c:v>
                </c:pt>
                <c:pt idx="93">
                  <c:v>0.71299999999999997</c:v>
                </c:pt>
                <c:pt idx="94">
                  <c:v>0.71199999999999997</c:v>
                </c:pt>
                <c:pt idx="95">
                  <c:v>0.71199999999999997</c:v>
                </c:pt>
                <c:pt idx="96">
                  <c:v>0.71</c:v>
                </c:pt>
                <c:pt idx="97">
                  <c:v>0.71299999999999997</c:v>
                </c:pt>
                <c:pt idx="98">
                  <c:v>0.71199999999999997</c:v>
                </c:pt>
                <c:pt idx="99">
                  <c:v>0.71199999999999997</c:v>
                </c:pt>
                <c:pt idx="100">
                  <c:v>0.70799999999999996</c:v>
                </c:pt>
                <c:pt idx="101">
                  <c:v>0.71</c:v>
                </c:pt>
                <c:pt idx="102">
                  <c:v>0.70899999999999996</c:v>
                </c:pt>
                <c:pt idx="103">
                  <c:v>0.70799999999999996</c:v>
                </c:pt>
                <c:pt idx="104">
                  <c:v>0.70899999999999996</c:v>
                </c:pt>
                <c:pt idx="105">
                  <c:v>0.70499999999999996</c:v>
                </c:pt>
                <c:pt idx="106">
                  <c:v>0.70599999999999996</c:v>
                </c:pt>
                <c:pt idx="107">
                  <c:v>0.70399999999999996</c:v>
                </c:pt>
                <c:pt idx="108">
                  <c:v>0.70599999999999996</c:v>
                </c:pt>
                <c:pt idx="109">
                  <c:v>0.70299999999999996</c:v>
                </c:pt>
                <c:pt idx="110">
                  <c:v>0.70099999999999996</c:v>
                </c:pt>
                <c:pt idx="111">
                  <c:v>0.70199999999999996</c:v>
                </c:pt>
                <c:pt idx="112">
                  <c:v>0.70199999999999996</c:v>
                </c:pt>
                <c:pt idx="113">
                  <c:v>0.7</c:v>
                </c:pt>
                <c:pt idx="114">
                  <c:v>0.7</c:v>
                </c:pt>
                <c:pt idx="115">
                  <c:v>0.70099999999999996</c:v>
                </c:pt>
                <c:pt idx="116">
                  <c:v>0.69799999999999995</c:v>
                </c:pt>
                <c:pt idx="117">
                  <c:v>0.69399999999999995</c:v>
                </c:pt>
                <c:pt idx="118">
                  <c:v>0.69199999999999995</c:v>
                </c:pt>
                <c:pt idx="119">
                  <c:v>0.69299999999999995</c:v>
                </c:pt>
                <c:pt idx="120">
                  <c:v>0.68899999999999995</c:v>
                </c:pt>
                <c:pt idx="121">
                  <c:v>0.68700000000000006</c:v>
                </c:pt>
                <c:pt idx="122">
                  <c:v>0.68300000000000005</c:v>
                </c:pt>
                <c:pt idx="123">
                  <c:v>0.68100000000000005</c:v>
                </c:pt>
                <c:pt idx="124">
                  <c:v>0.67900000000000005</c:v>
                </c:pt>
                <c:pt idx="125">
                  <c:v>0.67700000000000005</c:v>
                </c:pt>
                <c:pt idx="126">
                  <c:v>0.67600000000000005</c:v>
                </c:pt>
                <c:pt idx="127">
                  <c:v>0.67600000000000005</c:v>
                </c:pt>
                <c:pt idx="128">
                  <c:v>0.67700000000000005</c:v>
                </c:pt>
                <c:pt idx="129">
                  <c:v>0.67800000000000005</c:v>
                </c:pt>
                <c:pt idx="130">
                  <c:v>0.67700000000000005</c:v>
                </c:pt>
                <c:pt idx="131">
                  <c:v>0.67600000000000005</c:v>
                </c:pt>
                <c:pt idx="132">
                  <c:v>0.67600000000000005</c:v>
                </c:pt>
                <c:pt idx="133">
                  <c:v>0.67800000000000005</c:v>
                </c:pt>
                <c:pt idx="134">
                  <c:v>0.67500000000000004</c:v>
                </c:pt>
                <c:pt idx="135">
                  <c:v>0.67200000000000004</c:v>
                </c:pt>
                <c:pt idx="136">
                  <c:v>0.67200000000000004</c:v>
                </c:pt>
                <c:pt idx="137">
                  <c:v>0.67</c:v>
                </c:pt>
                <c:pt idx="138">
                  <c:v>0.66700000000000004</c:v>
                </c:pt>
                <c:pt idx="139">
                  <c:v>0.66400000000000003</c:v>
                </c:pt>
                <c:pt idx="140">
                  <c:v>0.66200000000000003</c:v>
                </c:pt>
                <c:pt idx="141">
                  <c:v>0.65800000000000003</c:v>
                </c:pt>
                <c:pt idx="142">
                  <c:v>0.65500000000000003</c:v>
                </c:pt>
                <c:pt idx="143">
                  <c:v>0.65200000000000002</c:v>
                </c:pt>
                <c:pt idx="144">
                  <c:v>0.64800000000000002</c:v>
                </c:pt>
                <c:pt idx="145">
                  <c:v>0.64200000000000002</c:v>
                </c:pt>
                <c:pt idx="146">
                  <c:v>0.63800000000000001</c:v>
                </c:pt>
                <c:pt idx="147">
                  <c:v>0.63100000000000001</c:v>
                </c:pt>
                <c:pt idx="148">
                  <c:v>0.625</c:v>
                </c:pt>
                <c:pt idx="149">
                  <c:v>0.61699999999999999</c:v>
                </c:pt>
                <c:pt idx="150">
                  <c:v>0.61099999999999999</c:v>
                </c:pt>
                <c:pt idx="151">
                  <c:v>0.60299999999999998</c:v>
                </c:pt>
                <c:pt idx="152">
                  <c:v>0.57999999999999996</c:v>
                </c:pt>
                <c:pt idx="153">
                  <c:v>0.55200000000000005</c:v>
                </c:pt>
                <c:pt idx="154">
                  <c:v>0.52300000000000002</c:v>
                </c:pt>
                <c:pt idx="155">
                  <c:v>0.497</c:v>
                </c:pt>
                <c:pt idx="156">
                  <c:v>0.48099999999999998</c:v>
                </c:pt>
                <c:pt idx="157">
                  <c:v>0.47299999999999998</c:v>
                </c:pt>
                <c:pt idx="158">
                  <c:v>0.46800000000000003</c:v>
                </c:pt>
                <c:pt idx="159">
                  <c:v>0.46200000000000002</c:v>
                </c:pt>
                <c:pt idx="160">
                  <c:v>0.45800000000000002</c:v>
                </c:pt>
                <c:pt idx="161">
                  <c:v>0.45500000000000002</c:v>
                </c:pt>
                <c:pt idx="162">
                  <c:v>0.44900000000000001</c:v>
                </c:pt>
                <c:pt idx="163">
                  <c:v>0.44500000000000001</c:v>
                </c:pt>
                <c:pt idx="164">
                  <c:v>0.44</c:v>
                </c:pt>
                <c:pt idx="165">
                  <c:v>0.435</c:v>
                </c:pt>
                <c:pt idx="166">
                  <c:v>0.42899999999999999</c:v>
                </c:pt>
                <c:pt idx="167">
                  <c:v>0.42399999999999999</c:v>
                </c:pt>
                <c:pt idx="168">
                  <c:v>0.42199999999999999</c:v>
                </c:pt>
                <c:pt idx="169">
                  <c:v>0.41799999999999998</c:v>
                </c:pt>
                <c:pt idx="170">
                  <c:v>0.41399999999999998</c:v>
                </c:pt>
                <c:pt idx="171">
                  <c:v>0.40899999999999997</c:v>
                </c:pt>
                <c:pt idx="172">
                  <c:v>0.40899999999999997</c:v>
                </c:pt>
                <c:pt idx="173">
                  <c:v>0.40699999999999997</c:v>
                </c:pt>
                <c:pt idx="174">
                  <c:v>0.40400000000000003</c:v>
                </c:pt>
                <c:pt idx="175">
                  <c:v>0.40300000000000002</c:v>
                </c:pt>
                <c:pt idx="176">
                  <c:v>0.40200000000000002</c:v>
                </c:pt>
                <c:pt idx="177">
                  <c:v>0.4</c:v>
                </c:pt>
                <c:pt idx="178">
                  <c:v>0.39900000000000002</c:v>
                </c:pt>
                <c:pt idx="179">
                  <c:v>0.39900000000000002</c:v>
                </c:pt>
                <c:pt idx="180">
                  <c:v>0.39800000000000002</c:v>
                </c:pt>
                <c:pt idx="181">
                  <c:v>0.39600000000000002</c:v>
                </c:pt>
                <c:pt idx="182">
                  <c:v>0.39500000000000002</c:v>
                </c:pt>
                <c:pt idx="183">
                  <c:v>0.39400000000000002</c:v>
                </c:pt>
                <c:pt idx="184">
                  <c:v>0.39200000000000002</c:v>
                </c:pt>
                <c:pt idx="185">
                  <c:v>0.39100000000000001</c:v>
                </c:pt>
                <c:pt idx="186">
                  <c:v>0.38900000000000001</c:v>
                </c:pt>
                <c:pt idx="187">
                  <c:v>0.38800000000000001</c:v>
                </c:pt>
                <c:pt idx="188">
                  <c:v>0.38500000000000001</c:v>
                </c:pt>
                <c:pt idx="189">
                  <c:v>0.38300000000000001</c:v>
                </c:pt>
                <c:pt idx="190">
                  <c:v>0.38200000000000001</c:v>
                </c:pt>
                <c:pt idx="191">
                  <c:v>0.378</c:v>
                </c:pt>
                <c:pt idx="192">
                  <c:v>0.375</c:v>
                </c:pt>
                <c:pt idx="193">
                  <c:v>0.372</c:v>
                </c:pt>
                <c:pt idx="194">
                  <c:v>0.36899999999999999</c:v>
                </c:pt>
                <c:pt idx="195">
                  <c:v>0.36499999999999999</c:v>
                </c:pt>
                <c:pt idx="196">
                  <c:v>0.36099999999999999</c:v>
                </c:pt>
                <c:pt idx="197">
                  <c:v>0.35799999999999998</c:v>
                </c:pt>
                <c:pt idx="198">
                  <c:v>0.35399999999999998</c:v>
                </c:pt>
                <c:pt idx="199">
                  <c:v>0.34899999999999998</c:v>
                </c:pt>
                <c:pt idx="200">
                  <c:v>0.34300000000000003</c:v>
                </c:pt>
                <c:pt idx="201">
                  <c:v>0.33700000000000002</c:v>
                </c:pt>
                <c:pt idx="202">
                  <c:v>0.33200000000000002</c:v>
                </c:pt>
                <c:pt idx="203">
                  <c:v>0.32500000000000001</c:v>
                </c:pt>
                <c:pt idx="204">
                  <c:v>0.32</c:v>
                </c:pt>
                <c:pt idx="205">
                  <c:v>0.314</c:v>
                </c:pt>
                <c:pt idx="206">
                  <c:v>0.307</c:v>
                </c:pt>
                <c:pt idx="207">
                  <c:v>0.30199999999999999</c:v>
                </c:pt>
                <c:pt idx="208">
                  <c:v>0.29599999999999999</c:v>
                </c:pt>
                <c:pt idx="209">
                  <c:v>0.29099999999999998</c:v>
                </c:pt>
                <c:pt idx="210">
                  <c:v>0.28299999999999997</c:v>
                </c:pt>
                <c:pt idx="211">
                  <c:v>0.27800000000000002</c:v>
                </c:pt>
                <c:pt idx="212">
                  <c:v>0.27200000000000002</c:v>
                </c:pt>
                <c:pt idx="213">
                  <c:v>0.26400000000000001</c:v>
                </c:pt>
                <c:pt idx="214">
                  <c:v>0.25800000000000001</c:v>
                </c:pt>
                <c:pt idx="215">
                  <c:v>0.251</c:v>
                </c:pt>
                <c:pt idx="216">
                  <c:v>0.24399999999999999</c:v>
                </c:pt>
                <c:pt idx="217">
                  <c:v>0.23499999999999999</c:v>
                </c:pt>
                <c:pt idx="218">
                  <c:v>0.22800000000000001</c:v>
                </c:pt>
                <c:pt idx="219">
                  <c:v>0.219</c:v>
                </c:pt>
                <c:pt idx="220">
                  <c:v>0.21099999999999999</c:v>
                </c:pt>
                <c:pt idx="221">
                  <c:v>0.20200000000000001</c:v>
                </c:pt>
                <c:pt idx="222">
                  <c:v>0.192</c:v>
                </c:pt>
                <c:pt idx="223">
                  <c:v>0.184</c:v>
                </c:pt>
                <c:pt idx="224">
                  <c:v>0.17499999999999999</c:v>
                </c:pt>
                <c:pt idx="225">
                  <c:v>0.16600000000000001</c:v>
                </c:pt>
                <c:pt idx="226">
                  <c:v>0.157</c:v>
                </c:pt>
                <c:pt idx="227">
                  <c:v>0.14799999999999999</c:v>
                </c:pt>
                <c:pt idx="228">
                  <c:v>0.13900000000000001</c:v>
                </c:pt>
                <c:pt idx="229">
                  <c:v>0.13100000000000001</c:v>
                </c:pt>
                <c:pt idx="230">
                  <c:v>0.123</c:v>
                </c:pt>
                <c:pt idx="231">
                  <c:v>0.115</c:v>
                </c:pt>
                <c:pt idx="232">
                  <c:v>0.108</c:v>
                </c:pt>
                <c:pt idx="233">
                  <c:v>0.10100000000000001</c:v>
                </c:pt>
                <c:pt idx="234">
                  <c:v>9.6000000000000002E-2</c:v>
                </c:pt>
                <c:pt idx="235">
                  <c:v>0.09</c:v>
                </c:pt>
                <c:pt idx="236">
                  <c:v>8.5999999999999993E-2</c:v>
                </c:pt>
                <c:pt idx="237">
                  <c:v>8.1000000000000003E-2</c:v>
                </c:pt>
                <c:pt idx="238">
                  <c:v>7.5999999999999998E-2</c:v>
                </c:pt>
                <c:pt idx="239">
                  <c:v>7.1999999999999995E-2</c:v>
                </c:pt>
                <c:pt idx="240">
                  <c:v>6.9000000000000006E-2</c:v>
                </c:pt>
                <c:pt idx="241">
                  <c:v>6.6000000000000003E-2</c:v>
                </c:pt>
                <c:pt idx="242">
                  <c:v>6.4000000000000001E-2</c:v>
                </c:pt>
                <c:pt idx="243">
                  <c:v>6.0999999999999999E-2</c:v>
                </c:pt>
                <c:pt idx="244">
                  <c:v>5.8999999999999997E-2</c:v>
                </c:pt>
                <c:pt idx="245">
                  <c:v>5.6000000000000001E-2</c:v>
                </c:pt>
                <c:pt idx="246">
                  <c:v>5.3999999999999999E-2</c:v>
                </c:pt>
                <c:pt idx="247">
                  <c:v>5.1999999999999998E-2</c:v>
                </c:pt>
                <c:pt idx="248">
                  <c:v>0.05</c:v>
                </c:pt>
                <c:pt idx="249">
                  <c:v>4.9000000000000002E-2</c:v>
                </c:pt>
                <c:pt idx="250">
                  <c:v>4.7E-2</c:v>
                </c:pt>
                <c:pt idx="251">
                  <c:v>4.7E-2</c:v>
                </c:pt>
                <c:pt idx="252">
                  <c:v>4.5999999999999999E-2</c:v>
                </c:pt>
                <c:pt idx="253">
                  <c:v>4.3999999999999997E-2</c:v>
                </c:pt>
                <c:pt idx="254">
                  <c:v>4.2999999999999997E-2</c:v>
                </c:pt>
                <c:pt idx="255">
                  <c:v>4.2000000000000003E-2</c:v>
                </c:pt>
                <c:pt idx="256">
                  <c:v>4.1000000000000002E-2</c:v>
                </c:pt>
                <c:pt idx="257">
                  <c:v>0.04</c:v>
                </c:pt>
                <c:pt idx="258">
                  <c:v>3.9E-2</c:v>
                </c:pt>
                <c:pt idx="259">
                  <c:v>3.9E-2</c:v>
                </c:pt>
                <c:pt idx="260">
                  <c:v>3.7999999999999999E-2</c:v>
                </c:pt>
                <c:pt idx="261">
                  <c:v>3.6999999999999998E-2</c:v>
                </c:pt>
                <c:pt idx="262">
                  <c:v>3.5999999999999997E-2</c:v>
                </c:pt>
                <c:pt idx="263">
                  <c:v>3.4000000000000002E-2</c:v>
                </c:pt>
                <c:pt idx="264">
                  <c:v>3.3000000000000002E-2</c:v>
                </c:pt>
                <c:pt idx="265">
                  <c:v>3.2000000000000001E-2</c:v>
                </c:pt>
                <c:pt idx="266">
                  <c:v>3.1E-2</c:v>
                </c:pt>
                <c:pt idx="267">
                  <c:v>0.03</c:v>
                </c:pt>
                <c:pt idx="268">
                  <c:v>0.03</c:v>
                </c:pt>
                <c:pt idx="269">
                  <c:v>0.03</c:v>
                </c:pt>
                <c:pt idx="270">
                  <c:v>0.03</c:v>
                </c:pt>
                <c:pt idx="271">
                  <c:v>0.03</c:v>
                </c:pt>
                <c:pt idx="272">
                  <c:v>0.03</c:v>
                </c:pt>
                <c:pt idx="273">
                  <c:v>0.03</c:v>
                </c:pt>
                <c:pt idx="274">
                  <c:v>0.03</c:v>
                </c:pt>
                <c:pt idx="275">
                  <c:v>0.03</c:v>
                </c:pt>
                <c:pt idx="276">
                  <c:v>0.03</c:v>
                </c:pt>
                <c:pt idx="277">
                  <c:v>3.1E-2</c:v>
                </c:pt>
                <c:pt idx="278">
                  <c:v>3.1E-2</c:v>
                </c:pt>
                <c:pt idx="279">
                  <c:v>3.1E-2</c:v>
                </c:pt>
                <c:pt idx="280">
                  <c:v>3.2000000000000001E-2</c:v>
                </c:pt>
                <c:pt idx="281">
                  <c:v>3.3000000000000002E-2</c:v>
                </c:pt>
                <c:pt idx="282">
                  <c:v>3.3000000000000002E-2</c:v>
                </c:pt>
                <c:pt idx="283">
                  <c:v>3.4000000000000002E-2</c:v>
                </c:pt>
                <c:pt idx="284">
                  <c:v>3.5000000000000003E-2</c:v>
                </c:pt>
                <c:pt idx="285">
                  <c:v>3.6999999999999998E-2</c:v>
                </c:pt>
                <c:pt idx="286">
                  <c:v>3.7999999999999999E-2</c:v>
                </c:pt>
                <c:pt idx="287">
                  <c:v>0.04</c:v>
                </c:pt>
                <c:pt idx="288">
                  <c:v>4.2000000000000003E-2</c:v>
                </c:pt>
                <c:pt idx="289">
                  <c:v>4.3999999999999997E-2</c:v>
                </c:pt>
                <c:pt idx="290">
                  <c:v>4.7E-2</c:v>
                </c:pt>
                <c:pt idx="291">
                  <c:v>4.9000000000000002E-2</c:v>
                </c:pt>
                <c:pt idx="292">
                  <c:v>5.2999999999999999E-2</c:v>
                </c:pt>
                <c:pt idx="293">
                  <c:v>5.6000000000000001E-2</c:v>
                </c:pt>
                <c:pt idx="294">
                  <c:v>5.8000000000000003E-2</c:v>
                </c:pt>
                <c:pt idx="295">
                  <c:v>6.0999999999999999E-2</c:v>
                </c:pt>
                <c:pt idx="296">
                  <c:v>6.3E-2</c:v>
                </c:pt>
                <c:pt idx="297">
                  <c:v>6.3E-2</c:v>
                </c:pt>
                <c:pt idx="298">
                  <c:v>6.4000000000000001E-2</c:v>
                </c:pt>
                <c:pt idx="299">
                  <c:v>6.4000000000000001E-2</c:v>
                </c:pt>
                <c:pt idx="300">
                  <c:v>6.5000000000000002E-2</c:v>
                </c:pt>
                <c:pt idx="301">
                  <c:v>6.4000000000000001E-2</c:v>
                </c:pt>
                <c:pt idx="302">
                  <c:v>6.3E-2</c:v>
                </c:pt>
                <c:pt idx="303">
                  <c:v>6.3E-2</c:v>
                </c:pt>
                <c:pt idx="304">
                  <c:v>6.2E-2</c:v>
                </c:pt>
                <c:pt idx="305">
                  <c:v>6.2E-2</c:v>
                </c:pt>
                <c:pt idx="306">
                  <c:v>6.0999999999999999E-2</c:v>
                </c:pt>
                <c:pt idx="307">
                  <c:v>6.2E-2</c:v>
                </c:pt>
                <c:pt idx="308">
                  <c:v>6.2E-2</c:v>
                </c:pt>
                <c:pt idx="309">
                  <c:v>6.2E-2</c:v>
                </c:pt>
                <c:pt idx="310">
                  <c:v>6.2E-2</c:v>
                </c:pt>
                <c:pt idx="311">
                  <c:v>6.2E-2</c:v>
                </c:pt>
                <c:pt idx="312">
                  <c:v>6.4000000000000001E-2</c:v>
                </c:pt>
                <c:pt idx="313">
                  <c:v>6.6000000000000003E-2</c:v>
                </c:pt>
              </c:numCache>
            </c:numRef>
          </c:yVal>
          <c:smooth val="1"/>
          <c:extLst>
            <c:ext xmlns:c16="http://schemas.microsoft.com/office/drawing/2014/chart" uri="{C3380CC4-5D6E-409C-BE32-E72D297353CC}">
              <c16:uniqueId val="{00000000-1D25-43B7-BE68-ED6C036E8D77}"/>
            </c:ext>
          </c:extLst>
        </c:ser>
        <c:ser>
          <c:idx val="1"/>
          <c:order val="1"/>
          <c:tx>
            <c:strRef>
              <c:f>Sheet2!$C$1:$C$2</c:f>
              <c:strCache>
                <c:ptCount val="2"/>
                <c:pt idx="0">
                  <c:v>PtCNT</c:v>
                </c:pt>
                <c:pt idx="1">
                  <c:v>[a.u]</c:v>
                </c:pt>
              </c:strCache>
            </c:strRef>
          </c:tx>
          <c:spPr>
            <a:ln w="19050" cap="rnd">
              <a:solidFill>
                <a:schemeClr val="accent2"/>
              </a:solidFill>
              <a:round/>
            </a:ln>
            <a:effectLst/>
          </c:spPr>
          <c:marker>
            <c:symbol val="none"/>
          </c:marker>
          <c:xVal>
            <c:numRef>
              <c:f>Sheet2!$A$3:$A$316</c:f>
              <c:numCache>
                <c:formatCode>General</c:formatCode>
                <c:ptCount val="314"/>
                <c:pt idx="0">
                  <c:v>230</c:v>
                </c:pt>
                <c:pt idx="1">
                  <c:v>232.78</c:v>
                </c:pt>
                <c:pt idx="2">
                  <c:v>235.56</c:v>
                </c:pt>
                <c:pt idx="3">
                  <c:v>238.34</c:v>
                </c:pt>
                <c:pt idx="4">
                  <c:v>241.12</c:v>
                </c:pt>
                <c:pt idx="5">
                  <c:v>243.9</c:v>
                </c:pt>
                <c:pt idx="6">
                  <c:v>246.68</c:v>
                </c:pt>
                <c:pt idx="7">
                  <c:v>249.46</c:v>
                </c:pt>
                <c:pt idx="8">
                  <c:v>252.24</c:v>
                </c:pt>
                <c:pt idx="9">
                  <c:v>255.02</c:v>
                </c:pt>
                <c:pt idx="10">
                  <c:v>257.8</c:v>
                </c:pt>
                <c:pt idx="11">
                  <c:v>260.58</c:v>
                </c:pt>
                <c:pt idx="12">
                  <c:v>263.36</c:v>
                </c:pt>
                <c:pt idx="13">
                  <c:v>266.14</c:v>
                </c:pt>
                <c:pt idx="14">
                  <c:v>268.92</c:v>
                </c:pt>
                <c:pt idx="15">
                  <c:v>271.7</c:v>
                </c:pt>
                <c:pt idx="16">
                  <c:v>274.48</c:v>
                </c:pt>
                <c:pt idx="17">
                  <c:v>277.26</c:v>
                </c:pt>
                <c:pt idx="18">
                  <c:v>280.04000000000002</c:v>
                </c:pt>
                <c:pt idx="19">
                  <c:v>282.82</c:v>
                </c:pt>
                <c:pt idx="20">
                  <c:v>285.60000000000002</c:v>
                </c:pt>
                <c:pt idx="21">
                  <c:v>288.38</c:v>
                </c:pt>
                <c:pt idx="22">
                  <c:v>291.16000000000003</c:v>
                </c:pt>
                <c:pt idx="23">
                  <c:v>293.94</c:v>
                </c:pt>
                <c:pt idx="24">
                  <c:v>296.72000000000003</c:v>
                </c:pt>
                <c:pt idx="25">
                  <c:v>299.5</c:v>
                </c:pt>
                <c:pt idx="26">
                  <c:v>302.27999999999997</c:v>
                </c:pt>
                <c:pt idx="27">
                  <c:v>305.06</c:v>
                </c:pt>
                <c:pt idx="28">
                  <c:v>307.83999999999997</c:v>
                </c:pt>
                <c:pt idx="29">
                  <c:v>310.62</c:v>
                </c:pt>
                <c:pt idx="30">
                  <c:v>313.39999999999998</c:v>
                </c:pt>
                <c:pt idx="31">
                  <c:v>316.18</c:v>
                </c:pt>
                <c:pt idx="32">
                  <c:v>318.95999999999998</c:v>
                </c:pt>
                <c:pt idx="33">
                  <c:v>321.74</c:v>
                </c:pt>
                <c:pt idx="34">
                  <c:v>324.52</c:v>
                </c:pt>
                <c:pt idx="35">
                  <c:v>327.3</c:v>
                </c:pt>
                <c:pt idx="36">
                  <c:v>330.08</c:v>
                </c:pt>
                <c:pt idx="37">
                  <c:v>332.86</c:v>
                </c:pt>
                <c:pt idx="38">
                  <c:v>335.64</c:v>
                </c:pt>
                <c:pt idx="39">
                  <c:v>338.42</c:v>
                </c:pt>
                <c:pt idx="40">
                  <c:v>341.2</c:v>
                </c:pt>
                <c:pt idx="41">
                  <c:v>343.98</c:v>
                </c:pt>
                <c:pt idx="42">
                  <c:v>346.76</c:v>
                </c:pt>
                <c:pt idx="43">
                  <c:v>349.54</c:v>
                </c:pt>
                <c:pt idx="44">
                  <c:v>352.32</c:v>
                </c:pt>
                <c:pt idx="45">
                  <c:v>355.1</c:v>
                </c:pt>
                <c:pt idx="46">
                  <c:v>357.88</c:v>
                </c:pt>
                <c:pt idx="47">
                  <c:v>360.66</c:v>
                </c:pt>
                <c:pt idx="48">
                  <c:v>363.44</c:v>
                </c:pt>
                <c:pt idx="49">
                  <c:v>366.22</c:v>
                </c:pt>
                <c:pt idx="50">
                  <c:v>369</c:v>
                </c:pt>
                <c:pt idx="51">
                  <c:v>371.78</c:v>
                </c:pt>
                <c:pt idx="52">
                  <c:v>374.56</c:v>
                </c:pt>
                <c:pt idx="53">
                  <c:v>377.34</c:v>
                </c:pt>
                <c:pt idx="54">
                  <c:v>380.12</c:v>
                </c:pt>
                <c:pt idx="55">
                  <c:v>382.9</c:v>
                </c:pt>
                <c:pt idx="56">
                  <c:v>385.68</c:v>
                </c:pt>
                <c:pt idx="57">
                  <c:v>388.46</c:v>
                </c:pt>
                <c:pt idx="58">
                  <c:v>391.24</c:v>
                </c:pt>
                <c:pt idx="59">
                  <c:v>394.02</c:v>
                </c:pt>
                <c:pt idx="60">
                  <c:v>396.8</c:v>
                </c:pt>
                <c:pt idx="61">
                  <c:v>399.58</c:v>
                </c:pt>
                <c:pt idx="62">
                  <c:v>402.36</c:v>
                </c:pt>
                <c:pt idx="63">
                  <c:v>405.14</c:v>
                </c:pt>
                <c:pt idx="64">
                  <c:v>407.92</c:v>
                </c:pt>
                <c:pt idx="65">
                  <c:v>410.7</c:v>
                </c:pt>
                <c:pt idx="66">
                  <c:v>413.48</c:v>
                </c:pt>
                <c:pt idx="67">
                  <c:v>416.26</c:v>
                </c:pt>
                <c:pt idx="68">
                  <c:v>419.04</c:v>
                </c:pt>
                <c:pt idx="69">
                  <c:v>421.82</c:v>
                </c:pt>
                <c:pt idx="70">
                  <c:v>424.6</c:v>
                </c:pt>
                <c:pt idx="71">
                  <c:v>427.38</c:v>
                </c:pt>
                <c:pt idx="72">
                  <c:v>430.16</c:v>
                </c:pt>
                <c:pt idx="73">
                  <c:v>432.94</c:v>
                </c:pt>
                <c:pt idx="74">
                  <c:v>435.72</c:v>
                </c:pt>
                <c:pt idx="75">
                  <c:v>438.5</c:v>
                </c:pt>
                <c:pt idx="76">
                  <c:v>441.28</c:v>
                </c:pt>
                <c:pt idx="77">
                  <c:v>444.06</c:v>
                </c:pt>
                <c:pt idx="78">
                  <c:v>446.84</c:v>
                </c:pt>
                <c:pt idx="79">
                  <c:v>449.62</c:v>
                </c:pt>
                <c:pt idx="80">
                  <c:v>452.4</c:v>
                </c:pt>
                <c:pt idx="81">
                  <c:v>455.18</c:v>
                </c:pt>
                <c:pt idx="82">
                  <c:v>457.96</c:v>
                </c:pt>
                <c:pt idx="83">
                  <c:v>460.74</c:v>
                </c:pt>
                <c:pt idx="84">
                  <c:v>463.52</c:v>
                </c:pt>
                <c:pt idx="85">
                  <c:v>466.3</c:v>
                </c:pt>
                <c:pt idx="86">
                  <c:v>469.08</c:v>
                </c:pt>
                <c:pt idx="87">
                  <c:v>471.86</c:v>
                </c:pt>
                <c:pt idx="88">
                  <c:v>474.64</c:v>
                </c:pt>
                <c:pt idx="89">
                  <c:v>477.42</c:v>
                </c:pt>
                <c:pt idx="90">
                  <c:v>480.2</c:v>
                </c:pt>
                <c:pt idx="91">
                  <c:v>482.98</c:v>
                </c:pt>
                <c:pt idx="92">
                  <c:v>485.76</c:v>
                </c:pt>
                <c:pt idx="93">
                  <c:v>488.54</c:v>
                </c:pt>
                <c:pt idx="94">
                  <c:v>491.32</c:v>
                </c:pt>
                <c:pt idx="95">
                  <c:v>494.1</c:v>
                </c:pt>
                <c:pt idx="96">
                  <c:v>496.88</c:v>
                </c:pt>
                <c:pt idx="97">
                  <c:v>499.66</c:v>
                </c:pt>
                <c:pt idx="98">
                  <c:v>502.44</c:v>
                </c:pt>
                <c:pt idx="99">
                  <c:v>505.22</c:v>
                </c:pt>
                <c:pt idx="100">
                  <c:v>508</c:v>
                </c:pt>
                <c:pt idx="101">
                  <c:v>510.78</c:v>
                </c:pt>
                <c:pt idx="102">
                  <c:v>513.55999999999995</c:v>
                </c:pt>
                <c:pt idx="103">
                  <c:v>516.34</c:v>
                </c:pt>
                <c:pt idx="104">
                  <c:v>519.12</c:v>
                </c:pt>
                <c:pt idx="105">
                  <c:v>521.9</c:v>
                </c:pt>
                <c:pt idx="106">
                  <c:v>524.67999999999995</c:v>
                </c:pt>
                <c:pt idx="107">
                  <c:v>527.46</c:v>
                </c:pt>
                <c:pt idx="108">
                  <c:v>530.24</c:v>
                </c:pt>
                <c:pt idx="109">
                  <c:v>533.02</c:v>
                </c:pt>
                <c:pt idx="110">
                  <c:v>535.79999999999995</c:v>
                </c:pt>
                <c:pt idx="111">
                  <c:v>538.58000000000004</c:v>
                </c:pt>
                <c:pt idx="112">
                  <c:v>541.36</c:v>
                </c:pt>
                <c:pt idx="113">
                  <c:v>544.14</c:v>
                </c:pt>
                <c:pt idx="114">
                  <c:v>546.91999999999996</c:v>
                </c:pt>
                <c:pt idx="115">
                  <c:v>549.70000000000005</c:v>
                </c:pt>
                <c:pt idx="116">
                  <c:v>552.48</c:v>
                </c:pt>
                <c:pt idx="117">
                  <c:v>555.26</c:v>
                </c:pt>
                <c:pt idx="118">
                  <c:v>558.04</c:v>
                </c:pt>
                <c:pt idx="119">
                  <c:v>560.82000000000005</c:v>
                </c:pt>
                <c:pt idx="120">
                  <c:v>563.6</c:v>
                </c:pt>
                <c:pt idx="121">
                  <c:v>566.38</c:v>
                </c:pt>
                <c:pt idx="122">
                  <c:v>569.16</c:v>
                </c:pt>
                <c:pt idx="123">
                  <c:v>571.94000000000005</c:v>
                </c:pt>
                <c:pt idx="124">
                  <c:v>574.72</c:v>
                </c:pt>
                <c:pt idx="125">
                  <c:v>577.5</c:v>
                </c:pt>
                <c:pt idx="126">
                  <c:v>580.28</c:v>
                </c:pt>
                <c:pt idx="127">
                  <c:v>583.05999999999995</c:v>
                </c:pt>
                <c:pt idx="128">
                  <c:v>585.84</c:v>
                </c:pt>
                <c:pt idx="129">
                  <c:v>588.62</c:v>
                </c:pt>
                <c:pt idx="130">
                  <c:v>591.4</c:v>
                </c:pt>
                <c:pt idx="131">
                  <c:v>594.17999999999995</c:v>
                </c:pt>
                <c:pt idx="132">
                  <c:v>596.96</c:v>
                </c:pt>
                <c:pt idx="133">
                  <c:v>599.74</c:v>
                </c:pt>
                <c:pt idx="134">
                  <c:v>602.52</c:v>
                </c:pt>
                <c:pt idx="135">
                  <c:v>605.29999999999995</c:v>
                </c:pt>
                <c:pt idx="136">
                  <c:v>608.08000000000004</c:v>
                </c:pt>
                <c:pt idx="137">
                  <c:v>610.86</c:v>
                </c:pt>
                <c:pt idx="138">
                  <c:v>613.64</c:v>
                </c:pt>
                <c:pt idx="139">
                  <c:v>616.41999999999996</c:v>
                </c:pt>
                <c:pt idx="140">
                  <c:v>619.20000000000005</c:v>
                </c:pt>
                <c:pt idx="141">
                  <c:v>621.98</c:v>
                </c:pt>
                <c:pt idx="142">
                  <c:v>624.76</c:v>
                </c:pt>
                <c:pt idx="143">
                  <c:v>627.54</c:v>
                </c:pt>
                <c:pt idx="144">
                  <c:v>630.32000000000005</c:v>
                </c:pt>
                <c:pt idx="145">
                  <c:v>633.1</c:v>
                </c:pt>
                <c:pt idx="146">
                  <c:v>635.88</c:v>
                </c:pt>
                <c:pt idx="147">
                  <c:v>638.66</c:v>
                </c:pt>
                <c:pt idx="148">
                  <c:v>641.44000000000005</c:v>
                </c:pt>
                <c:pt idx="149">
                  <c:v>644.22</c:v>
                </c:pt>
                <c:pt idx="150">
                  <c:v>647</c:v>
                </c:pt>
                <c:pt idx="151">
                  <c:v>649.78</c:v>
                </c:pt>
                <c:pt idx="152">
                  <c:v>652.55999999999995</c:v>
                </c:pt>
                <c:pt idx="153">
                  <c:v>655.34</c:v>
                </c:pt>
                <c:pt idx="154">
                  <c:v>658.12</c:v>
                </c:pt>
                <c:pt idx="155">
                  <c:v>660.9</c:v>
                </c:pt>
                <c:pt idx="156">
                  <c:v>663.68</c:v>
                </c:pt>
                <c:pt idx="157">
                  <c:v>666.46</c:v>
                </c:pt>
                <c:pt idx="158">
                  <c:v>669.24</c:v>
                </c:pt>
                <c:pt idx="159">
                  <c:v>672.02</c:v>
                </c:pt>
                <c:pt idx="160">
                  <c:v>674.8</c:v>
                </c:pt>
                <c:pt idx="161">
                  <c:v>677.58</c:v>
                </c:pt>
                <c:pt idx="162">
                  <c:v>680.36</c:v>
                </c:pt>
                <c:pt idx="163">
                  <c:v>683.14</c:v>
                </c:pt>
                <c:pt idx="164">
                  <c:v>685.92</c:v>
                </c:pt>
                <c:pt idx="165">
                  <c:v>688.7</c:v>
                </c:pt>
                <c:pt idx="166">
                  <c:v>691.48</c:v>
                </c:pt>
                <c:pt idx="167">
                  <c:v>694.26</c:v>
                </c:pt>
                <c:pt idx="168">
                  <c:v>697.04</c:v>
                </c:pt>
                <c:pt idx="169">
                  <c:v>699.82</c:v>
                </c:pt>
                <c:pt idx="170">
                  <c:v>702.6</c:v>
                </c:pt>
                <c:pt idx="171">
                  <c:v>705.38</c:v>
                </c:pt>
                <c:pt idx="172">
                  <c:v>708.16</c:v>
                </c:pt>
                <c:pt idx="173">
                  <c:v>710.94</c:v>
                </c:pt>
                <c:pt idx="174">
                  <c:v>713.72</c:v>
                </c:pt>
                <c:pt idx="175">
                  <c:v>716.5</c:v>
                </c:pt>
                <c:pt idx="176">
                  <c:v>719.28</c:v>
                </c:pt>
                <c:pt idx="177">
                  <c:v>722.06</c:v>
                </c:pt>
                <c:pt idx="178">
                  <c:v>724.84</c:v>
                </c:pt>
                <c:pt idx="179">
                  <c:v>727.62</c:v>
                </c:pt>
                <c:pt idx="180">
                  <c:v>730.4</c:v>
                </c:pt>
                <c:pt idx="181">
                  <c:v>733.18</c:v>
                </c:pt>
                <c:pt idx="182">
                  <c:v>735.96</c:v>
                </c:pt>
                <c:pt idx="183">
                  <c:v>738.74</c:v>
                </c:pt>
                <c:pt idx="184">
                  <c:v>741.52</c:v>
                </c:pt>
                <c:pt idx="185">
                  <c:v>744.3</c:v>
                </c:pt>
                <c:pt idx="186">
                  <c:v>747.08</c:v>
                </c:pt>
                <c:pt idx="187">
                  <c:v>749.86</c:v>
                </c:pt>
                <c:pt idx="188">
                  <c:v>752.64</c:v>
                </c:pt>
                <c:pt idx="189">
                  <c:v>755.42</c:v>
                </c:pt>
                <c:pt idx="190">
                  <c:v>758.2</c:v>
                </c:pt>
                <c:pt idx="191">
                  <c:v>760.98</c:v>
                </c:pt>
                <c:pt idx="192">
                  <c:v>763.76</c:v>
                </c:pt>
                <c:pt idx="193">
                  <c:v>766.54</c:v>
                </c:pt>
                <c:pt idx="194">
                  <c:v>769.32</c:v>
                </c:pt>
                <c:pt idx="195">
                  <c:v>772.1</c:v>
                </c:pt>
                <c:pt idx="196">
                  <c:v>774.88</c:v>
                </c:pt>
                <c:pt idx="197">
                  <c:v>777.66</c:v>
                </c:pt>
                <c:pt idx="198">
                  <c:v>780.44</c:v>
                </c:pt>
                <c:pt idx="199">
                  <c:v>783.22</c:v>
                </c:pt>
                <c:pt idx="200">
                  <c:v>786</c:v>
                </c:pt>
                <c:pt idx="201">
                  <c:v>788.78</c:v>
                </c:pt>
                <c:pt idx="202">
                  <c:v>791.56</c:v>
                </c:pt>
                <c:pt idx="203">
                  <c:v>794.34</c:v>
                </c:pt>
                <c:pt idx="204">
                  <c:v>797.12</c:v>
                </c:pt>
                <c:pt idx="205">
                  <c:v>799.9</c:v>
                </c:pt>
                <c:pt idx="206">
                  <c:v>802.68</c:v>
                </c:pt>
                <c:pt idx="207">
                  <c:v>805.46</c:v>
                </c:pt>
                <c:pt idx="208">
                  <c:v>808.24</c:v>
                </c:pt>
                <c:pt idx="209">
                  <c:v>811.02</c:v>
                </c:pt>
                <c:pt idx="210">
                  <c:v>813.8</c:v>
                </c:pt>
                <c:pt idx="211">
                  <c:v>816.58</c:v>
                </c:pt>
                <c:pt idx="212">
                  <c:v>819.36</c:v>
                </c:pt>
                <c:pt idx="213">
                  <c:v>822.14</c:v>
                </c:pt>
                <c:pt idx="214">
                  <c:v>824.92</c:v>
                </c:pt>
                <c:pt idx="215">
                  <c:v>827.7</c:v>
                </c:pt>
                <c:pt idx="216">
                  <c:v>830.48</c:v>
                </c:pt>
                <c:pt idx="217">
                  <c:v>833.26</c:v>
                </c:pt>
                <c:pt idx="218">
                  <c:v>836.04</c:v>
                </c:pt>
                <c:pt idx="219">
                  <c:v>838.82</c:v>
                </c:pt>
                <c:pt idx="220">
                  <c:v>841.6</c:v>
                </c:pt>
                <c:pt idx="221">
                  <c:v>844.38</c:v>
                </c:pt>
                <c:pt idx="222">
                  <c:v>847.16</c:v>
                </c:pt>
                <c:pt idx="223">
                  <c:v>849.94</c:v>
                </c:pt>
                <c:pt idx="224">
                  <c:v>852.72</c:v>
                </c:pt>
                <c:pt idx="225">
                  <c:v>855.5</c:v>
                </c:pt>
                <c:pt idx="226">
                  <c:v>858.28</c:v>
                </c:pt>
                <c:pt idx="227">
                  <c:v>861.06</c:v>
                </c:pt>
                <c:pt idx="228">
                  <c:v>863.84</c:v>
                </c:pt>
                <c:pt idx="229">
                  <c:v>866.62</c:v>
                </c:pt>
                <c:pt idx="230">
                  <c:v>869.4</c:v>
                </c:pt>
                <c:pt idx="231">
                  <c:v>872.18</c:v>
                </c:pt>
                <c:pt idx="232">
                  <c:v>874.96</c:v>
                </c:pt>
                <c:pt idx="233">
                  <c:v>877.74</c:v>
                </c:pt>
                <c:pt idx="234">
                  <c:v>880.52</c:v>
                </c:pt>
                <c:pt idx="235">
                  <c:v>883.3</c:v>
                </c:pt>
                <c:pt idx="236">
                  <c:v>886.08</c:v>
                </c:pt>
                <c:pt idx="237">
                  <c:v>888.86</c:v>
                </c:pt>
                <c:pt idx="238">
                  <c:v>891.64</c:v>
                </c:pt>
                <c:pt idx="239">
                  <c:v>894.42</c:v>
                </c:pt>
                <c:pt idx="240">
                  <c:v>897.2</c:v>
                </c:pt>
                <c:pt idx="241">
                  <c:v>899.98</c:v>
                </c:pt>
                <c:pt idx="242">
                  <c:v>902.76</c:v>
                </c:pt>
                <c:pt idx="243">
                  <c:v>905.54</c:v>
                </c:pt>
                <c:pt idx="244">
                  <c:v>908.32</c:v>
                </c:pt>
                <c:pt idx="245">
                  <c:v>911.1</c:v>
                </c:pt>
                <c:pt idx="246">
                  <c:v>913.88</c:v>
                </c:pt>
                <c:pt idx="247">
                  <c:v>916.66</c:v>
                </c:pt>
                <c:pt idx="248">
                  <c:v>919.44</c:v>
                </c:pt>
                <c:pt idx="249">
                  <c:v>922.22</c:v>
                </c:pt>
                <c:pt idx="250">
                  <c:v>925</c:v>
                </c:pt>
                <c:pt idx="251">
                  <c:v>927.78</c:v>
                </c:pt>
                <c:pt idx="252">
                  <c:v>930.56</c:v>
                </c:pt>
                <c:pt idx="253">
                  <c:v>933.34</c:v>
                </c:pt>
                <c:pt idx="254">
                  <c:v>936.12</c:v>
                </c:pt>
                <c:pt idx="255">
                  <c:v>938.9</c:v>
                </c:pt>
                <c:pt idx="256">
                  <c:v>941.68</c:v>
                </c:pt>
                <c:pt idx="257">
                  <c:v>944.46</c:v>
                </c:pt>
                <c:pt idx="258">
                  <c:v>947.24</c:v>
                </c:pt>
                <c:pt idx="259">
                  <c:v>950.02</c:v>
                </c:pt>
                <c:pt idx="260">
                  <c:v>952.8</c:v>
                </c:pt>
                <c:pt idx="261">
                  <c:v>955.58</c:v>
                </c:pt>
                <c:pt idx="262">
                  <c:v>958.36</c:v>
                </c:pt>
                <c:pt idx="263">
                  <c:v>961.14</c:v>
                </c:pt>
                <c:pt idx="264">
                  <c:v>963.92</c:v>
                </c:pt>
                <c:pt idx="265">
                  <c:v>966.7</c:v>
                </c:pt>
                <c:pt idx="266">
                  <c:v>969.48</c:v>
                </c:pt>
                <c:pt idx="267">
                  <c:v>972.26</c:v>
                </c:pt>
                <c:pt idx="268">
                  <c:v>975.04</c:v>
                </c:pt>
                <c:pt idx="269">
                  <c:v>977.82</c:v>
                </c:pt>
                <c:pt idx="270">
                  <c:v>980.6</c:v>
                </c:pt>
                <c:pt idx="271">
                  <c:v>983.38</c:v>
                </c:pt>
                <c:pt idx="272">
                  <c:v>986.16</c:v>
                </c:pt>
                <c:pt idx="273">
                  <c:v>988.94</c:v>
                </c:pt>
                <c:pt idx="274">
                  <c:v>991.72</c:v>
                </c:pt>
                <c:pt idx="275">
                  <c:v>994.5</c:v>
                </c:pt>
                <c:pt idx="276">
                  <c:v>997.28</c:v>
                </c:pt>
                <c:pt idx="277">
                  <c:v>1000.06</c:v>
                </c:pt>
                <c:pt idx="278">
                  <c:v>1002.84</c:v>
                </c:pt>
                <c:pt idx="279">
                  <c:v>1005.62</c:v>
                </c:pt>
                <c:pt idx="280">
                  <c:v>1008.4</c:v>
                </c:pt>
                <c:pt idx="281">
                  <c:v>1011.18</c:v>
                </c:pt>
                <c:pt idx="282">
                  <c:v>1013.96</c:v>
                </c:pt>
                <c:pt idx="283">
                  <c:v>1016.74</c:v>
                </c:pt>
                <c:pt idx="284">
                  <c:v>1019.52</c:v>
                </c:pt>
                <c:pt idx="285">
                  <c:v>1022.3</c:v>
                </c:pt>
                <c:pt idx="286">
                  <c:v>1025.08</c:v>
                </c:pt>
                <c:pt idx="287">
                  <c:v>1027.8599999999999</c:v>
                </c:pt>
                <c:pt idx="288">
                  <c:v>1030.6400000000001</c:v>
                </c:pt>
                <c:pt idx="289">
                  <c:v>1033.42</c:v>
                </c:pt>
                <c:pt idx="290">
                  <c:v>1036.2</c:v>
                </c:pt>
                <c:pt idx="291">
                  <c:v>1038.98</c:v>
                </c:pt>
                <c:pt idx="292">
                  <c:v>1041.76</c:v>
                </c:pt>
                <c:pt idx="293">
                  <c:v>1044.54</c:v>
                </c:pt>
                <c:pt idx="294">
                  <c:v>1047.32</c:v>
                </c:pt>
                <c:pt idx="295">
                  <c:v>1050.0999999999999</c:v>
                </c:pt>
                <c:pt idx="296">
                  <c:v>1052.8800000000001</c:v>
                </c:pt>
                <c:pt idx="297">
                  <c:v>1055.6600000000001</c:v>
                </c:pt>
                <c:pt idx="298">
                  <c:v>1058.44</c:v>
                </c:pt>
                <c:pt idx="299">
                  <c:v>1061.22</c:v>
                </c:pt>
                <c:pt idx="300">
                  <c:v>1064</c:v>
                </c:pt>
                <c:pt idx="301">
                  <c:v>1066.78</c:v>
                </c:pt>
                <c:pt idx="302">
                  <c:v>1069.56</c:v>
                </c:pt>
                <c:pt idx="303">
                  <c:v>1072.3399999999999</c:v>
                </c:pt>
                <c:pt idx="304">
                  <c:v>1075.1199999999999</c:v>
                </c:pt>
                <c:pt idx="305">
                  <c:v>1077.9000000000001</c:v>
                </c:pt>
                <c:pt idx="306">
                  <c:v>1080.68</c:v>
                </c:pt>
                <c:pt idx="307">
                  <c:v>1083.46</c:v>
                </c:pt>
                <c:pt idx="308">
                  <c:v>1086.24</c:v>
                </c:pt>
                <c:pt idx="309">
                  <c:v>1089.02</c:v>
                </c:pt>
                <c:pt idx="310">
                  <c:v>1091.8</c:v>
                </c:pt>
                <c:pt idx="311">
                  <c:v>1094.58</c:v>
                </c:pt>
                <c:pt idx="312">
                  <c:v>1097.3599999999999</c:v>
                </c:pt>
                <c:pt idx="313">
                  <c:v>1100.1400000000001</c:v>
                </c:pt>
              </c:numCache>
            </c:numRef>
          </c:xVal>
          <c:yVal>
            <c:numRef>
              <c:f>Sheet2!$C$3:$C$316</c:f>
              <c:numCache>
                <c:formatCode>General</c:formatCode>
                <c:ptCount val="314"/>
                <c:pt idx="0">
                  <c:v>0.34499999999999997</c:v>
                </c:pt>
                <c:pt idx="1">
                  <c:v>0.34300000000000003</c:v>
                </c:pt>
                <c:pt idx="2">
                  <c:v>0.32100000000000001</c:v>
                </c:pt>
                <c:pt idx="3">
                  <c:v>0.32500000000000001</c:v>
                </c:pt>
                <c:pt idx="4">
                  <c:v>0.30199999999999999</c:v>
                </c:pt>
                <c:pt idx="5">
                  <c:v>0.30599999999999999</c:v>
                </c:pt>
                <c:pt idx="6">
                  <c:v>0.317</c:v>
                </c:pt>
                <c:pt idx="7">
                  <c:v>0.29499999999999998</c:v>
                </c:pt>
                <c:pt idx="8">
                  <c:v>0.28799999999999998</c:v>
                </c:pt>
                <c:pt idx="9">
                  <c:v>0.29799999999999999</c:v>
                </c:pt>
                <c:pt idx="10">
                  <c:v>0.27800000000000002</c:v>
                </c:pt>
                <c:pt idx="11">
                  <c:v>0.30299999999999999</c:v>
                </c:pt>
                <c:pt idx="12">
                  <c:v>0.29499999999999998</c:v>
                </c:pt>
                <c:pt idx="13">
                  <c:v>0.27400000000000002</c:v>
                </c:pt>
                <c:pt idx="14">
                  <c:v>0.29599999999999999</c:v>
                </c:pt>
                <c:pt idx="15">
                  <c:v>0.28100000000000003</c:v>
                </c:pt>
                <c:pt idx="16">
                  <c:v>0.30399999999999999</c:v>
                </c:pt>
                <c:pt idx="17">
                  <c:v>0.30599999999999999</c:v>
                </c:pt>
                <c:pt idx="18">
                  <c:v>0.29599999999999999</c:v>
                </c:pt>
                <c:pt idx="19">
                  <c:v>0.30099999999999999</c:v>
                </c:pt>
                <c:pt idx="20">
                  <c:v>0.28999999999999998</c:v>
                </c:pt>
                <c:pt idx="21">
                  <c:v>0.307</c:v>
                </c:pt>
                <c:pt idx="22">
                  <c:v>0.316</c:v>
                </c:pt>
                <c:pt idx="23">
                  <c:v>0.371</c:v>
                </c:pt>
                <c:pt idx="24">
                  <c:v>0.46300000000000002</c:v>
                </c:pt>
                <c:pt idx="25">
                  <c:v>0.54</c:v>
                </c:pt>
                <c:pt idx="26">
                  <c:v>0.65100000000000002</c:v>
                </c:pt>
                <c:pt idx="27">
                  <c:v>0.78400000000000003</c:v>
                </c:pt>
                <c:pt idx="28">
                  <c:v>0.90800000000000003</c:v>
                </c:pt>
                <c:pt idx="29">
                  <c:v>0.95</c:v>
                </c:pt>
                <c:pt idx="30">
                  <c:v>0.96099999999999997</c:v>
                </c:pt>
                <c:pt idx="31">
                  <c:v>0.98799999999999999</c:v>
                </c:pt>
                <c:pt idx="32">
                  <c:v>1.0429999999999999</c:v>
                </c:pt>
                <c:pt idx="33">
                  <c:v>1.153</c:v>
                </c:pt>
                <c:pt idx="34">
                  <c:v>1.242</c:v>
                </c:pt>
                <c:pt idx="35">
                  <c:v>1.355</c:v>
                </c:pt>
                <c:pt idx="36">
                  <c:v>1.4219999999999999</c:v>
                </c:pt>
                <c:pt idx="37">
                  <c:v>1.516</c:v>
                </c:pt>
                <c:pt idx="38">
                  <c:v>1.579</c:v>
                </c:pt>
                <c:pt idx="39">
                  <c:v>1.6160000000000001</c:v>
                </c:pt>
                <c:pt idx="40">
                  <c:v>1.601</c:v>
                </c:pt>
                <c:pt idx="41">
                  <c:v>1.6080000000000001</c:v>
                </c:pt>
                <c:pt idx="42">
                  <c:v>1.599</c:v>
                </c:pt>
                <c:pt idx="43">
                  <c:v>1.597</c:v>
                </c:pt>
                <c:pt idx="44">
                  <c:v>1.5840000000000001</c:v>
                </c:pt>
                <c:pt idx="45">
                  <c:v>1.605</c:v>
                </c:pt>
                <c:pt idx="46">
                  <c:v>1.633</c:v>
                </c:pt>
                <c:pt idx="47">
                  <c:v>1.6839999999999999</c:v>
                </c:pt>
                <c:pt idx="48">
                  <c:v>1.758</c:v>
                </c:pt>
                <c:pt idx="49">
                  <c:v>1.81</c:v>
                </c:pt>
                <c:pt idx="50">
                  <c:v>1.889</c:v>
                </c:pt>
                <c:pt idx="51">
                  <c:v>1.9419999999999999</c:v>
                </c:pt>
                <c:pt idx="52">
                  <c:v>1.978</c:v>
                </c:pt>
                <c:pt idx="53">
                  <c:v>2.0070000000000001</c:v>
                </c:pt>
                <c:pt idx="54">
                  <c:v>2.004</c:v>
                </c:pt>
                <c:pt idx="55">
                  <c:v>1.9890000000000001</c:v>
                </c:pt>
                <c:pt idx="56">
                  <c:v>1.992</c:v>
                </c:pt>
                <c:pt idx="57">
                  <c:v>1.9970000000000001</c:v>
                </c:pt>
                <c:pt idx="58">
                  <c:v>1.9830000000000001</c:v>
                </c:pt>
                <c:pt idx="59">
                  <c:v>2.0019999999999998</c:v>
                </c:pt>
                <c:pt idx="60">
                  <c:v>2.0110000000000001</c:v>
                </c:pt>
                <c:pt idx="61">
                  <c:v>2.0489999999999999</c:v>
                </c:pt>
                <c:pt idx="62">
                  <c:v>2.0680000000000001</c:v>
                </c:pt>
                <c:pt idx="63">
                  <c:v>2.1059999999999999</c:v>
                </c:pt>
                <c:pt idx="64">
                  <c:v>2.1440000000000001</c:v>
                </c:pt>
                <c:pt idx="65">
                  <c:v>2.1259999999999999</c:v>
                </c:pt>
                <c:pt idx="66">
                  <c:v>2.1219999999999999</c:v>
                </c:pt>
                <c:pt idx="67">
                  <c:v>2.1110000000000002</c:v>
                </c:pt>
                <c:pt idx="68">
                  <c:v>2.0859999999999999</c:v>
                </c:pt>
                <c:pt idx="69">
                  <c:v>2.0579999999999998</c:v>
                </c:pt>
                <c:pt idx="70">
                  <c:v>2.0209999999999999</c:v>
                </c:pt>
                <c:pt idx="71">
                  <c:v>1.998</c:v>
                </c:pt>
                <c:pt idx="72">
                  <c:v>1.9730000000000001</c:v>
                </c:pt>
                <c:pt idx="73">
                  <c:v>1.9430000000000001</c:v>
                </c:pt>
                <c:pt idx="74">
                  <c:v>1.919</c:v>
                </c:pt>
                <c:pt idx="75">
                  <c:v>1.887</c:v>
                </c:pt>
                <c:pt idx="76">
                  <c:v>1.863</c:v>
                </c:pt>
                <c:pt idx="77">
                  <c:v>1.827</c:v>
                </c:pt>
                <c:pt idx="78">
                  <c:v>1.7829999999999999</c:v>
                </c:pt>
                <c:pt idx="79">
                  <c:v>1.7310000000000001</c:v>
                </c:pt>
                <c:pt idx="80">
                  <c:v>1.6870000000000001</c:v>
                </c:pt>
                <c:pt idx="81">
                  <c:v>1.639</c:v>
                </c:pt>
                <c:pt idx="82">
                  <c:v>1.581</c:v>
                </c:pt>
                <c:pt idx="83">
                  <c:v>1.5169999999999999</c:v>
                </c:pt>
                <c:pt idx="84">
                  <c:v>1.4530000000000001</c:v>
                </c:pt>
                <c:pt idx="85">
                  <c:v>1.383</c:v>
                </c:pt>
                <c:pt idx="86">
                  <c:v>1.3140000000000001</c:v>
                </c:pt>
                <c:pt idx="87">
                  <c:v>1.2450000000000001</c:v>
                </c:pt>
                <c:pt idx="88">
                  <c:v>1.179</c:v>
                </c:pt>
                <c:pt idx="89">
                  <c:v>1.119</c:v>
                </c:pt>
                <c:pt idx="90">
                  <c:v>1.0609999999999999</c:v>
                </c:pt>
                <c:pt idx="91">
                  <c:v>1.008</c:v>
                </c:pt>
                <c:pt idx="92">
                  <c:v>0.96399999999999997</c:v>
                </c:pt>
                <c:pt idx="93">
                  <c:v>0.92200000000000004</c:v>
                </c:pt>
                <c:pt idx="94">
                  <c:v>0.88600000000000001</c:v>
                </c:pt>
                <c:pt idx="95">
                  <c:v>0.85399999999999998</c:v>
                </c:pt>
                <c:pt idx="96">
                  <c:v>0.82599999999999996</c:v>
                </c:pt>
                <c:pt idx="97">
                  <c:v>0.79900000000000004</c:v>
                </c:pt>
                <c:pt idx="98">
                  <c:v>0.77400000000000002</c:v>
                </c:pt>
                <c:pt idx="99">
                  <c:v>0.749</c:v>
                </c:pt>
                <c:pt idx="100">
                  <c:v>0.72399999999999998</c:v>
                </c:pt>
                <c:pt idx="101">
                  <c:v>0.69699999999999995</c:v>
                </c:pt>
                <c:pt idx="102">
                  <c:v>0.67</c:v>
                </c:pt>
                <c:pt idx="103">
                  <c:v>0.64200000000000002</c:v>
                </c:pt>
                <c:pt idx="104">
                  <c:v>0.61099999999999999</c:v>
                </c:pt>
                <c:pt idx="105">
                  <c:v>0.57699999999999996</c:v>
                </c:pt>
                <c:pt idx="106">
                  <c:v>0.54200000000000004</c:v>
                </c:pt>
                <c:pt idx="107">
                  <c:v>0.505</c:v>
                </c:pt>
                <c:pt idx="108">
                  <c:v>0.46500000000000002</c:v>
                </c:pt>
                <c:pt idx="109">
                  <c:v>0.42299999999999999</c:v>
                </c:pt>
                <c:pt idx="110">
                  <c:v>0.38100000000000001</c:v>
                </c:pt>
                <c:pt idx="111">
                  <c:v>0.33700000000000002</c:v>
                </c:pt>
                <c:pt idx="112">
                  <c:v>0.29199999999999998</c:v>
                </c:pt>
                <c:pt idx="113">
                  <c:v>0.249</c:v>
                </c:pt>
                <c:pt idx="114">
                  <c:v>0.21</c:v>
                </c:pt>
                <c:pt idx="115">
                  <c:v>0.17399999999999999</c:v>
                </c:pt>
                <c:pt idx="116">
                  <c:v>0.14399999999999999</c:v>
                </c:pt>
                <c:pt idx="117">
                  <c:v>0.122</c:v>
                </c:pt>
                <c:pt idx="118">
                  <c:v>0.10299999999999999</c:v>
                </c:pt>
                <c:pt idx="119">
                  <c:v>8.7999999999999995E-2</c:v>
                </c:pt>
                <c:pt idx="120">
                  <c:v>7.4999999999999997E-2</c:v>
                </c:pt>
                <c:pt idx="121">
                  <c:v>6.6000000000000003E-2</c:v>
                </c:pt>
                <c:pt idx="122">
                  <c:v>5.7000000000000002E-2</c:v>
                </c:pt>
                <c:pt idx="123">
                  <c:v>0.05</c:v>
                </c:pt>
                <c:pt idx="124">
                  <c:v>4.3999999999999997E-2</c:v>
                </c:pt>
                <c:pt idx="125">
                  <c:v>3.9E-2</c:v>
                </c:pt>
                <c:pt idx="126">
                  <c:v>3.5000000000000003E-2</c:v>
                </c:pt>
                <c:pt idx="127">
                  <c:v>3.2000000000000001E-2</c:v>
                </c:pt>
                <c:pt idx="128">
                  <c:v>2.9000000000000001E-2</c:v>
                </c:pt>
                <c:pt idx="129">
                  <c:v>2.5999999999999999E-2</c:v>
                </c:pt>
                <c:pt idx="130">
                  <c:v>2.4E-2</c:v>
                </c:pt>
                <c:pt idx="131">
                  <c:v>2.1999999999999999E-2</c:v>
                </c:pt>
                <c:pt idx="132">
                  <c:v>0.02</c:v>
                </c:pt>
                <c:pt idx="133">
                  <c:v>1.9E-2</c:v>
                </c:pt>
                <c:pt idx="134">
                  <c:v>1.7000000000000001E-2</c:v>
                </c:pt>
                <c:pt idx="135">
                  <c:v>1.4999999999999999E-2</c:v>
                </c:pt>
                <c:pt idx="136">
                  <c:v>1.2999999999999999E-2</c:v>
                </c:pt>
                <c:pt idx="137">
                  <c:v>1.0999999999999999E-2</c:v>
                </c:pt>
                <c:pt idx="138">
                  <c:v>0.01</c:v>
                </c:pt>
                <c:pt idx="139">
                  <c:v>8.9999999999999993E-3</c:v>
                </c:pt>
                <c:pt idx="140">
                  <c:v>7.0000000000000001E-3</c:v>
                </c:pt>
                <c:pt idx="141">
                  <c:v>5.0000000000000001E-3</c:v>
                </c:pt>
                <c:pt idx="142">
                  <c:v>4.0000000000000001E-3</c:v>
                </c:pt>
                <c:pt idx="143">
                  <c:v>2E-3</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-1E-3</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-1E-3</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1E-3</c:v>
                </c:pt>
                <c:pt idx="299">
                  <c:v>1E-3</c:v>
                </c:pt>
                <c:pt idx="300">
                  <c:v>2E-3</c:v>
                </c:pt>
                <c:pt idx="301">
                  <c:v>2E-3</c:v>
                </c:pt>
                <c:pt idx="302">
                  <c:v>3.0000000000000001E-3</c:v>
                </c:pt>
                <c:pt idx="303">
                  <c:v>4.0000000000000001E-3</c:v>
                </c:pt>
                <c:pt idx="304">
                  <c:v>5.0000000000000001E-3</c:v>
                </c:pt>
                <c:pt idx="305">
                  <c:v>6.0000000000000001E-3</c:v>
                </c:pt>
                <c:pt idx="306">
                  <c:v>8.0000000000000002E-3</c:v>
                </c:pt>
                <c:pt idx="307">
                  <c:v>8.0000000000000002E-3</c:v>
                </c:pt>
                <c:pt idx="308">
                  <c:v>1.2E-2</c:v>
                </c:pt>
                <c:pt idx="309">
                  <c:v>1.2999999999999999E-2</c:v>
                </c:pt>
                <c:pt idx="310">
                  <c:v>1.6E-2</c:v>
                </c:pt>
                <c:pt idx="311">
                  <c:v>0.02</c:v>
                </c:pt>
                <c:pt idx="312">
                  <c:v>2.5000000000000001E-2</c:v>
                </c:pt>
                <c:pt idx="313">
                  <c:v>2.5000000000000001E-2</c:v>
                </c:pt>
              </c:numCache>
            </c:numRef>
          </c:yVal>
          <c:smooth val="1"/>
          <c:extLst>
            <c:ext xmlns:c16="http://schemas.microsoft.com/office/drawing/2014/chart" uri="{C3380CC4-5D6E-409C-BE32-E72D297353CC}">
              <c16:uniqueId val="{00000001-1D25-43B7-BE68-ED6C036E8D77}"/>
            </c:ext>
          </c:extLst>
        </c:ser>
        <c:dLbls>
          <c:showLegendKey val="0"/>
          <c:showVal val="0"/>
          <c:showCatName val="0"/>
          <c:showSerName val="0"/>
          <c:showPercent val="0"/>
          <c:showBubbleSize val="0"/>
        </c:dLbls>
        <c:axId val="867410479"/>
        <c:axId val="864249263"/>
      </c:scatterChart>
      <c:valAx>
        <c:axId val="86741047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Wavelength (nm)</a:t>
                </a:r>
              </a:p>
            </c:rich>
          </c:tx>
          <c:layout>
            <c:manualLayout>
              <c:xMode val="edge"/>
              <c:yMode val="edge"/>
              <c:x val="0.33015157480314961"/>
              <c:y val="0.8699992709244678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4249263"/>
        <c:crosses val="autoZero"/>
        <c:crossBetween val="midCat"/>
      </c:valAx>
      <c:valAx>
        <c:axId val="86424926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Absorbance (a.u)</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41047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77682E-42F4-4B41-A755-73589798969A}"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28A34979-DED4-49D7-A36A-2D29683CBF5A}">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GB" sz="2400" dirty="0">
              <a:latin typeface="Times New Roman" panose="02020603050405020304" pitchFamily="18" charset="0"/>
              <a:ea typeface="Times New Roman" panose="02020603050405020304" pitchFamily="18" charset="0"/>
            </a:rPr>
            <a:t>Rapid growth in industrialisation worldwide, increased the demand in consumption of energy and as a result, the original sources of energy that the people used to harvest from, have shown signs of deficiency</a:t>
          </a:r>
          <a:endParaRPr lang="en-GB" sz="2400" dirty="0"/>
        </a:p>
      </dgm:t>
    </dgm:pt>
    <dgm:pt modelId="{6E467862-A9BF-4586-92A4-EC317EBA5B44}" type="parTrans" cxnId="{93F33948-7D90-4C8D-B747-70098C08585E}">
      <dgm:prSet/>
      <dgm:spPr/>
      <dgm:t>
        <a:bodyPr/>
        <a:lstStyle/>
        <a:p>
          <a:endParaRPr lang="en-GB"/>
        </a:p>
      </dgm:t>
    </dgm:pt>
    <dgm:pt modelId="{E76ABAA5-9B12-4024-9BAD-C38455916010}" type="sibTrans" cxnId="{93F33948-7D90-4C8D-B747-70098C08585E}">
      <dgm:prSet/>
      <dgm:spPr/>
      <dgm:t>
        <a:bodyPr/>
        <a:lstStyle/>
        <a:p>
          <a:endParaRPr lang="en-GB"/>
        </a:p>
      </dgm:t>
    </dgm:pt>
    <dgm:pt modelId="{D5D4970D-280B-4471-A8B7-6497A2383129}">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GB" dirty="0">
              <a:latin typeface="Times New Roman" panose="02020603050405020304" pitchFamily="18" charset="0"/>
              <a:cs typeface="Times New Roman" panose="02020603050405020304" pitchFamily="18" charset="0"/>
            </a:rPr>
            <a:t>Excessive emission of greenhouse gases, caused by burning fossil fuel, result in global warming threatening earth’s ecosystem. </a:t>
          </a:r>
          <a:endParaRPr lang="en-GB" dirty="0"/>
        </a:p>
      </dgm:t>
    </dgm:pt>
    <dgm:pt modelId="{1DAE265B-2F07-470B-B1A9-E884C19F496C}" type="parTrans" cxnId="{AC8296EF-BA67-4D9E-B0F6-22C9DD1B89E7}">
      <dgm:prSet/>
      <dgm:spPr/>
      <dgm:t>
        <a:bodyPr/>
        <a:lstStyle/>
        <a:p>
          <a:endParaRPr lang="en-GB"/>
        </a:p>
      </dgm:t>
    </dgm:pt>
    <dgm:pt modelId="{9516C334-D52E-4BDC-8456-E26EDBA0FDB4}" type="sibTrans" cxnId="{AC8296EF-BA67-4D9E-B0F6-22C9DD1B89E7}">
      <dgm:prSet/>
      <dgm:spPr/>
      <dgm:t>
        <a:bodyPr/>
        <a:lstStyle/>
        <a:p>
          <a:endParaRPr lang="en-GB"/>
        </a:p>
      </dgm:t>
    </dgm:pt>
    <dgm:pt modelId="{2DC1A23D-BEF6-4E2A-B975-C3F9ECDCCCC6}">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GB" dirty="0">
              <a:latin typeface="Times New Roman" panose="02020603050405020304" pitchFamily="18" charset="0"/>
              <a:cs typeface="Times New Roman" panose="02020603050405020304" pitchFamily="18" charset="0"/>
            </a:rPr>
            <a:t>Waste disposal by people from nuclear power generation as a viable alternative to carbon based fuel.</a:t>
          </a:r>
          <a:endParaRPr lang="en-GB" dirty="0"/>
        </a:p>
      </dgm:t>
    </dgm:pt>
    <dgm:pt modelId="{C95664D9-CE46-42D0-8DDB-0AFC45EEF533}" type="parTrans" cxnId="{CBB12F69-2082-41BE-8784-F6A63C22DD8B}">
      <dgm:prSet/>
      <dgm:spPr/>
      <dgm:t>
        <a:bodyPr/>
        <a:lstStyle/>
        <a:p>
          <a:endParaRPr lang="en-GB"/>
        </a:p>
      </dgm:t>
    </dgm:pt>
    <dgm:pt modelId="{E8CABFA8-6F59-4302-BB95-90884EC3412C}" type="sibTrans" cxnId="{CBB12F69-2082-41BE-8784-F6A63C22DD8B}">
      <dgm:prSet/>
      <dgm:spPr/>
      <dgm:t>
        <a:bodyPr/>
        <a:lstStyle/>
        <a:p>
          <a:endParaRPr lang="en-GB"/>
        </a:p>
      </dgm:t>
    </dgm:pt>
    <dgm:pt modelId="{0D7E204A-662B-4E65-89FB-C805E77FA12A}" type="pres">
      <dgm:prSet presAssocID="{1477682E-42F4-4B41-A755-73589798969A}" presName="Name0" presStyleCnt="0">
        <dgm:presLayoutVars>
          <dgm:dir/>
          <dgm:resizeHandles val="exact"/>
        </dgm:presLayoutVars>
      </dgm:prSet>
      <dgm:spPr/>
    </dgm:pt>
    <dgm:pt modelId="{2C17C1E1-F839-48DC-8508-7EF9160F7BCD}" type="pres">
      <dgm:prSet presAssocID="{28A34979-DED4-49D7-A36A-2D29683CBF5A}" presName="node" presStyleLbl="node1" presStyleIdx="0" presStyleCnt="3" custLinFactNeighborX="9955" custLinFactNeighborY="2446">
        <dgm:presLayoutVars>
          <dgm:bulletEnabled val="1"/>
        </dgm:presLayoutVars>
      </dgm:prSet>
      <dgm:spPr/>
    </dgm:pt>
    <dgm:pt modelId="{780A5755-8A74-4A84-B4AB-979C4B569E46}" type="pres">
      <dgm:prSet presAssocID="{E76ABAA5-9B12-4024-9BAD-C38455916010}" presName="sibTrans" presStyleCnt="0"/>
      <dgm:spPr/>
    </dgm:pt>
    <dgm:pt modelId="{8736CBB7-1C98-4DB2-AA94-DB932FC62069}" type="pres">
      <dgm:prSet presAssocID="{D5D4970D-280B-4471-A8B7-6497A2383129}" presName="node" presStyleLbl="node1" presStyleIdx="1" presStyleCnt="3">
        <dgm:presLayoutVars>
          <dgm:bulletEnabled val="1"/>
        </dgm:presLayoutVars>
      </dgm:prSet>
      <dgm:spPr/>
    </dgm:pt>
    <dgm:pt modelId="{5FD2129B-6A3C-472C-9EB2-89BCA2B27C09}" type="pres">
      <dgm:prSet presAssocID="{9516C334-D52E-4BDC-8456-E26EDBA0FDB4}" presName="sibTrans" presStyleCnt="0"/>
      <dgm:spPr/>
    </dgm:pt>
    <dgm:pt modelId="{4AA0553B-AB2D-41FA-B35E-1A1632AEE46B}" type="pres">
      <dgm:prSet presAssocID="{2DC1A23D-BEF6-4E2A-B975-C3F9ECDCCCC6}" presName="node" presStyleLbl="node1" presStyleIdx="2" presStyleCnt="3">
        <dgm:presLayoutVars>
          <dgm:bulletEnabled val="1"/>
        </dgm:presLayoutVars>
      </dgm:prSet>
      <dgm:spPr/>
    </dgm:pt>
  </dgm:ptLst>
  <dgm:cxnLst>
    <dgm:cxn modelId="{7083B65E-A465-475A-ABF4-AA5EF83D42B7}" type="presOf" srcId="{D5D4970D-280B-4471-A8B7-6497A2383129}" destId="{8736CBB7-1C98-4DB2-AA94-DB932FC62069}" srcOrd="0" destOrd="0" presId="urn:microsoft.com/office/officeart/2005/8/layout/hList6"/>
    <dgm:cxn modelId="{79262D48-B298-4F0A-BAE7-A9BDB3985AC5}" type="presOf" srcId="{28A34979-DED4-49D7-A36A-2D29683CBF5A}" destId="{2C17C1E1-F839-48DC-8508-7EF9160F7BCD}" srcOrd="0" destOrd="0" presId="urn:microsoft.com/office/officeart/2005/8/layout/hList6"/>
    <dgm:cxn modelId="{93F33948-7D90-4C8D-B747-70098C08585E}" srcId="{1477682E-42F4-4B41-A755-73589798969A}" destId="{28A34979-DED4-49D7-A36A-2D29683CBF5A}" srcOrd="0" destOrd="0" parTransId="{6E467862-A9BF-4586-92A4-EC317EBA5B44}" sibTransId="{E76ABAA5-9B12-4024-9BAD-C38455916010}"/>
    <dgm:cxn modelId="{CBB12F69-2082-41BE-8784-F6A63C22DD8B}" srcId="{1477682E-42F4-4B41-A755-73589798969A}" destId="{2DC1A23D-BEF6-4E2A-B975-C3F9ECDCCCC6}" srcOrd="2" destOrd="0" parTransId="{C95664D9-CE46-42D0-8DDB-0AFC45EEF533}" sibTransId="{E8CABFA8-6F59-4302-BB95-90884EC3412C}"/>
    <dgm:cxn modelId="{DF088185-1CE2-4289-A740-1A2F76EAB18C}" type="presOf" srcId="{2DC1A23D-BEF6-4E2A-B975-C3F9ECDCCCC6}" destId="{4AA0553B-AB2D-41FA-B35E-1A1632AEE46B}" srcOrd="0" destOrd="0" presId="urn:microsoft.com/office/officeart/2005/8/layout/hList6"/>
    <dgm:cxn modelId="{69DF3BEA-434D-4D24-803E-2E2804D3BF1F}" type="presOf" srcId="{1477682E-42F4-4B41-A755-73589798969A}" destId="{0D7E204A-662B-4E65-89FB-C805E77FA12A}" srcOrd="0" destOrd="0" presId="urn:microsoft.com/office/officeart/2005/8/layout/hList6"/>
    <dgm:cxn modelId="{AC8296EF-BA67-4D9E-B0F6-22C9DD1B89E7}" srcId="{1477682E-42F4-4B41-A755-73589798969A}" destId="{D5D4970D-280B-4471-A8B7-6497A2383129}" srcOrd="1" destOrd="0" parTransId="{1DAE265B-2F07-470B-B1A9-E884C19F496C}" sibTransId="{9516C334-D52E-4BDC-8456-E26EDBA0FDB4}"/>
    <dgm:cxn modelId="{60F293AF-6803-4D51-9B89-313FB92441C6}" type="presParOf" srcId="{0D7E204A-662B-4E65-89FB-C805E77FA12A}" destId="{2C17C1E1-F839-48DC-8508-7EF9160F7BCD}" srcOrd="0" destOrd="0" presId="urn:microsoft.com/office/officeart/2005/8/layout/hList6"/>
    <dgm:cxn modelId="{2430AFDC-DDA2-4826-B0CD-CB1299AED5B8}" type="presParOf" srcId="{0D7E204A-662B-4E65-89FB-C805E77FA12A}" destId="{780A5755-8A74-4A84-B4AB-979C4B569E46}" srcOrd="1" destOrd="0" presId="urn:microsoft.com/office/officeart/2005/8/layout/hList6"/>
    <dgm:cxn modelId="{E0632C57-3AA2-45B5-8F83-48F2B32548CF}" type="presParOf" srcId="{0D7E204A-662B-4E65-89FB-C805E77FA12A}" destId="{8736CBB7-1C98-4DB2-AA94-DB932FC62069}" srcOrd="2" destOrd="0" presId="urn:microsoft.com/office/officeart/2005/8/layout/hList6"/>
    <dgm:cxn modelId="{173776AA-3BC1-41EE-A623-4BBE6D418F2B}" type="presParOf" srcId="{0D7E204A-662B-4E65-89FB-C805E77FA12A}" destId="{5FD2129B-6A3C-472C-9EB2-89BCA2B27C09}" srcOrd="3" destOrd="0" presId="urn:microsoft.com/office/officeart/2005/8/layout/hList6"/>
    <dgm:cxn modelId="{776EF23B-DAA6-4AEB-B78B-91F08772D40B}" type="presParOf" srcId="{0D7E204A-662B-4E65-89FB-C805E77FA12A}" destId="{4AA0553B-AB2D-41FA-B35E-1A1632AEE46B}"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DD8B6B-0E18-41C7-9770-6936D23E3F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AEA19882-DC62-4259-A539-8713E032E800}">
      <dgm:prSet custT="1"/>
      <dgm:spPr/>
      <dgm:t>
        <a:bodyPr/>
        <a:lstStyle/>
        <a:p>
          <a:pPr algn="ctr" rtl="0"/>
          <a:r>
            <a:rPr lang="en-US" sz="2800" dirty="0">
              <a:ln w="0"/>
              <a:effectLst>
                <a:outerShdw blurRad="50800" dist="3810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LITERATURE REVIEW</a:t>
          </a:r>
          <a:endParaRPr lang="en-GB" sz="2800" dirty="0">
            <a:latin typeface="Times New Roman" panose="02020603050405020304" pitchFamily="18" charset="0"/>
            <a:cs typeface="Times New Roman" panose="02020603050405020304" pitchFamily="18" charset="0"/>
          </a:endParaRPr>
        </a:p>
      </dgm:t>
    </dgm:pt>
    <dgm:pt modelId="{C6E013B5-E1E3-4C91-AD63-38722C6A9EDB}" type="parTrans" cxnId="{9D67163D-F184-4131-901D-1C6DE551DA05}">
      <dgm:prSet/>
      <dgm:spPr/>
      <dgm:t>
        <a:bodyPr/>
        <a:lstStyle/>
        <a:p>
          <a:pPr algn="ctr"/>
          <a:endParaRPr lang="en-GB"/>
        </a:p>
      </dgm:t>
    </dgm:pt>
    <dgm:pt modelId="{1766C96D-83FA-4661-8B09-4885D5F6DEE8}" type="sibTrans" cxnId="{9D67163D-F184-4131-901D-1C6DE551DA05}">
      <dgm:prSet/>
      <dgm:spPr/>
      <dgm:t>
        <a:bodyPr/>
        <a:lstStyle/>
        <a:p>
          <a:pPr algn="ctr"/>
          <a:endParaRPr lang="en-GB"/>
        </a:p>
      </dgm:t>
    </dgm:pt>
    <dgm:pt modelId="{26AEA2F5-AAB9-406F-988A-18EDAB609FE7}" type="pres">
      <dgm:prSet presAssocID="{CCDD8B6B-0E18-41C7-9770-6936D23E3FFF}" presName="linear" presStyleCnt="0">
        <dgm:presLayoutVars>
          <dgm:animLvl val="lvl"/>
          <dgm:resizeHandles val="exact"/>
        </dgm:presLayoutVars>
      </dgm:prSet>
      <dgm:spPr/>
    </dgm:pt>
    <dgm:pt modelId="{3D348C26-4589-47D9-B38B-9FB38AFBCD88}" type="pres">
      <dgm:prSet presAssocID="{AEA19882-DC62-4259-A539-8713E032E800}" presName="parentText" presStyleLbl="node1" presStyleIdx="0" presStyleCnt="1" custLinFactNeighborX="632" custLinFactNeighborY="-55637">
        <dgm:presLayoutVars>
          <dgm:chMax val="0"/>
          <dgm:bulletEnabled val="1"/>
        </dgm:presLayoutVars>
      </dgm:prSet>
      <dgm:spPr/>
    </dgm:pt>
  </dgm:ptLst>
  <dgm:cxnLst>
    <dgm:cxn modelId="{9D67163D-F184-4131-901D-1C6DE551DA05}" srcId="{CCDD8B6B-0E18-41C7-9770-6936D23E3FFF}" destId="{AEA19882-DC62-4259-A539-8713E032E800}" srcOrd="0" destOrd="0" parTransId="{C6E013B5-E1E3-4C91-AD63-38722C6A9EDB}" sibTransId="{1766C96D-83FA-4661-8B09-4885D5F6DEE8}"/>
    <dgm:cxn modelId="{FD21855B-C47B-4371-974F-061B007D3B4A}" type="presOf" srcId="{AEA19882-DC62-4259-A539-8713E032E800}" destId="{3D348C26-4589-47D9-B38B-9FB38AFBCD88}" srcOrd="0" destOrd="0" presId="urn:microsoft.com/office/officeart/2005/8/layout/vList2"/>
    <dgm:cxn modelId="{D5C80392-8C08-4829-939E-538D03E7A344}" type="presOf" srcId="{CCDD8B6B-0E18-41C7-9770-6936D23E3FFF}" destId="{26AEA2F5-AAB9-406F-988A-18EDAB609FE7}" srcOrd="0" destOrd="0" presId="urn:microsoft.com/office/officeart/2005/8/layout/vList2"/>
    <dgm:cxn modelId="{7E610496-4F20-40A9-BFB2-726D9AF0FCBA}" type="presParOf" srcId="{26AEA2F5-AAB9-406F-988A-18EDAB609FE7}" destId="{3D348C26-4589-47D9-B38B-9FB38AFBCD8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71E80B-4131-459F-B78B-631AFFEC002C}"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GB"/>
        </a:p>
      </dgm:t>
    </dgm:pt>
    <dgm:pt modelId="{95FC3A70-3587-4AA1-8A3D-5002616C8109}">
      <dgm:prSet custT="1"/>
      <dgm:spPr/>
      <dgm:t>
        <a:bodyPr/>
        <a:lstStyle/>
        <a:p>
          <a:pPr rtl="0"/>
          <a:r>
            <a:rPr lang="en-GB" sz="4500" b="1" dirty="0">
              <a:latin typeface="Times New Roman" panose="02020603050405020304" pitchFamily="18" charset="0"/>
              <a:cs typeface="Times New Roman" panose="02020603050405020304" pitchFamily="18" charset="0"/>
            </a:rPr>
            <a:t>Materials and Methods</a:t>
          </a:r>
          <a:endParaRPr lang="en-GB" sz="4500" dirty="0">
            <a:latin typeface="Times New Roman" panose="02020603050405020304" pitchFamily="18" charset="0"/>
            <a:cs typeface="Times New Roman" panose="02020603050405020304" pitchFamily="18" charset="0"/>
          </a:endParaRPr>
        </a:p>
      </dgm:t>
    </dgm:pt>
    <dgm:pt modelId="{E8751E58-8147-4731-B07E-826F48C010AF}" type="parTrans" cxnId="{F2DC66FF-095F-4E14-A0D5-81A204B5A610}">
      <dgm:prSet/>
      <dgm:spPr/>
      <dgm:t>
        <a:bodyPr/>
        <a:lstStyle/>
        <a:p>
          <a:endParaRPr lang="en-GB"/>
        </a:p>
      </dgm:t>
    </dgm:pt>
    <dgm:pt modelId="{7C3D77BF-1266-4C6E-BBDD-81F3DC8AE8AA}" type="sibTrans" cxnId="{F2DC66FF-095F-4E14-A0D5-81A204B5A610}">
      <dgm:prSet/>
      <dgm:spPr/>
      <dgm:t>
        <a:bodyPr/>
        <a:lstStyle/>
        <a:p>
          <a:endParaRPr lang="en-GB"/>
        </a:p>
      </dgm:t>
    </dgm:pt>
    <dgm:pt modelId="{9702E78F-0F9D-464B-A127-2A3D5CF53547}" type="pres">
      <dgm:prSet presAssocID="{BB71E80B-4131-459F-B78B-631AFFEC002C}" presName="linear" presStyleCnt="0">
        <dgm:presLayoutVars>
          <dgm:animLvl val="lvl"/>
          <dgm:resizeHandles val="exact"/>
        </dgm:presLayoutVars>
      </dgm:prSet>
      <dgm:spPr/>
    </dgm:pt>
    <dgm:pt modelId="{BD425F2D-633C-43D5-9B8B-F74A2D581428}" type="pres">
      <dgm:prSet presAssocID="{95FC3A70-3587-4AA1-8A3D-5002616C8109}" presName="parentText" presStyleLbl="node1" presStyleIdx="0" presStyleCnt="1" custLinFactNeighborX="-679" custLinFactNeighborY="31141">
        <dgm:presLayoutVars>
          <dgm:chMax val="0"/>
          <dgm:bulletEnabled val="1"/>
        </dgm:presLayoutVars>
      </dgm:prSet>
      <dgm:spPr/>
    </dgm:pt>
  </dgm:ptLst>
  <dgm:cxnLst>
    <dgm:cxn modelId="{9A22D025-8BB0-4616-98C9-9DCFCC9154C4}" type="presOf" srcId="{BB71E80B-4131-459F-B78B-631AFFEC002C}" destId="{9702E78F-0F9D-464B-A127-2A3D5CF53547}" srcOrd="0" destOrd="0" presId="urn:microsoft.com/office/officeart/2005/8/layout/vList2"/>
    <dgm:cxn modelId="{B29108F7-8663-4FAB-B4D7-AAC80900E0C2}" type="presOf" srcId="{95FC3A70-3587-4AA1-8A3D-5002616C8109}" destId="{BD425F2D-633C-43D5-9B8B-F74A2D581428}" srcOrd="0" destOrd="0" presId="urn:microsoft.com/office/officeart/2005/8/layout/vList2"/>
    <dgm:cxn modelId="{F2DC66FF-095F-4E14-A0D5-81A204B5A610}" srcId="{BB71E80B-4131-459F-B78B-631AFFEC002C}" destId="{95FC3A70-3587-4AA1-8A3D-5002616C8109}" srcOrd="0" destOrd="0" parTransId="{E8751E58-8147-4731-B07E-826F48C010AF}" sibTransId="{7C3D77BF-1266-4C6E-BBDD-81F3DC8AE8AA}"/>
    <dgm:cxn modelId="{C4369041-9B6A-4A39-9ED6-2EEF590F9FB4}" type="presParOf" srcId="{9702E78F-0F9D-464B-A127-2A3D5CF53547}" destId="{BD425F2D-633C-43D5-9B8B-F74A2D58142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EB154F7-3F36-41CC-A8B2-4ABBF05E25F8}"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GB"/>
        </a:p>
      </dgm:t>
    </dgm:pt>
    <dgm:pt modelId="{CB6ADF68-0C01-44A0-ACC8-34A2B45EC5BF}">
      <dgm:prSet custT="1"/>
      <dgm:spPr/>
      <dgm:t>
        <a:bodyPr/>
        <a:lstStyle/>
        <a:p>
          <a:pPr algn="ctr" rtl="0"/>
          <a:r>
            <a:rPr lang="en-US" sz="4500" b="1" dirty="0">
              <a:latin typeface="Times New Roman" panose="02020603050405020304" pitchFamily="18" charset="0"/>
              <a:cs typeface="Times New Roman" panose="02020603050405020304" pitchFamily="18" charset="0"/>
            </a:rPr>
            <a:t>Methods</a:t>
          </a:r>
          <a:endParaRPr lang="en-GB" sz="4500" dirty="0">
            <a:latin typeface="Times New Roman" panose="02020603050405020304" pitchFamily="18" charset="0"/>
            <a:cs typeface="Times New Roman" panose="02020603050405020304" pitchFamily="18" charset="0"/>
          </a:endParaRPr>
        </a:p>
      </dgm:t>
    </dgm:pt>
    <dgm:pt modelId="{BFFAA2E7-40CB-4D19-858A-FC6BB4C81A46}" type="parTrans" cxnId="{800BCF51-A286-4F1D-A7C4-97ECBC9C1848}">
      <dgm:prSet/>
      <dgm:spPr/>
      <dgm:t>
        <a:bodyPr/>
        <a:lstStyle/>
        <a:p>
          <a:endParaRPr lang="en-GB"/>
        </a:p>
      </dgm:t>
    </dgm:pt>
    <dgm:pt modelId="{CD809C02-7863-487A-A6C8-440FEDC6FABA}" type="sibTrans" cxnId="{800BCF51-A286-4F1D-A7C4-97ECBC9C1848}">
      <dgm:prSet/>
      <dgm:spPr/>
      <dgm:t>
        <a:bodyPr/>
        <a:lstStyle/>
        <a:p>
          <a:endParaRPr lang="en-GB"/>
        </a:p>
      </dgm:t>
    </dgm:pt>
    <dgm:pt modelId="{2C515177-5A60-4F59-87B3-638E3DFF1C67}" type="pres">
      <dgm:prSet presAssocID="{1EB154F7-3F36-41CC-A8B2-4ABBF05E25F8}" presName="linear" presStyleCnt="0">
        <dgm:presLayoutVars>
          <dgm:animLvl val="lvl"/>
          <dgm:resizeHandles val="exact"/>
        </dgm:presLayoutVars>
      </dgm:prSet>
      <dgm:spPr/>
    </dgm:pt>
    <dgm:pt modelId="{82EFB5E8-4015-46C1-B16A-9B982A23C661}" type="pres">
      <dgm:prSet presAssocID="{CB6ADF68-0C01-44A0-ACC8-34A2B45EC5BF}" presName="parentText" presStyleLbl="node1" presStyleIdx="0" presStyleCnt="1" custLinFactNeighborX="-455" custLinFactNeighborY="-1143">
        <dgm:presLayoutVars>
          <dgm:chMax val="0"/>
          <dgm:bulletEnabled val="1"/>
        </dgm:presLayoutVars>
      </dgm:prSet>
      <dgm:spPr/>
    </dgm:pt>
  </dgm:ptLst>
  <dgm:cxnLst>
    <dgm:cxn modelId="{800BCF51-A286-4F1D-A7C4-97ECBC9C1848}" srcId="{1EB154F7-3F36-41CC-A8B2-4ABBF05E25F8}" destId="{CB6ADF68-0C01-44A0-ACC8-34A2B45EC5BF}" srcOrd="0" destOrd="0" parTransId="{BFFAA2E7-40CB-4D19-858A-FC6BB4C81A46}" sibTransId="{CD809C02-7863-487A-A6C8-440FEDC6FABA}"/>
    <dgm:cxn modelId="{DA0F13ED-7711-47C3-97E7-09832B05E39E}" type="presOf" srcId="{1EB154F7-3F36-41CC-A8B2-4ABBF05E25F8}" destId="{2C515177-5A60-4F59-87B3-638E3DFF1C67}" srcOrd="0" destOrd="0" presId="urn:microsoft.com/office/officeart/2005/8/layout/vList2"/>
    <dgm:cxn modelId="{8E7140F5-1AB0-4032-8C06-1CCD50A0160A}" type="presOf" srcId="{CB6ADF68-0C01-44A0-ACC8-34A2B45EC5BF}" destId="{82EFB5E8-4015-46C1-B16A-9B982A23C661}" srcOrd="0" destOrd="0" presId="urn:microsoft.com/office/officeart/2005/8/layout/vList2"/>
    <dgm:cxn modelId="{7F76B106-2ED9-4FEE-BC9B-11CA53959115}" type="presParOf" srcId="{2C515177-5A60-4F59-87B3-638E3DFF1C67}" destId="{82EFB5E8-4015-46C1-B16A-9B982A23C66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957EC38-368E-4C33-94D9-C9F1E4D83032}"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GB"/>
        </a:p>
      </dgm:t>
    </dgm:pt>
    <dgm:pt modelId="{CD03D452-EB34-484B-A05B-BA9012FAC81E}">
      <dgm:prSet custT="1"/>
      <dgm:spPr/>
      <dgm:t>
        <a:bodyPr/>
        <a:lstStyle/>
        <a:p>
          <a:pPr algn="ctr" rtl="0"/>
          <a:r>
            <a:rPr lang="en-GB" sz="4500" dirty="0">
              <a:latin typeface="Times New Roman" panose="02020603050405020304" pitchFamily="18" charset="0"/>
              <a:cs typeface="Times New Roman" panose="02020603050405020304" pitchFamily="18" charset="0"/>
            </a:rPr>
            <a:t>Catalyst</a:t>
          </a:r>
          <a:r>
            <a:rPr lang="en-GB" sz="4500" baseline="0" dirty="0">
              <a:latin typeface="Times New Roman" panose="02020603050405020304" pitchFamily="18" charset="0"/>
              <a:cs typeface="Times New Roman" panose="02020603050405020304" pitchFamily="18" charset="0"/>
            </a:rPr>
            <a:t> production</a:t>
          </a:r>
          <a:endParaRPr lang="en-GB" sz="4500" dirty="0">
            <a:latin typeface="Times New Roman" panose="02020603050405020304" pitchFamily="18" charset="0"/>
            <a:cs typeface="Times New Roman" panose="02020603050405020304" pitchFamily="18" charset="0"/>
          </a:endParaRPr>
        </a:p>
      </dgm:t>
    </dgm:pt>
    <dgm:pt modelId="{A84F5145-BC65-4D8E-BFEF-36BB42BDB6E5}" type="parTrans" cxnId="{767A46CA-F36A-4836-8CDD-785C04CDAA1D}">
      <dgm:prSet/>
      <dgm:spPr/>
      <dgm:t>
        <a:bodyPr/>
        <a:lstStyle/>
        <a:p>
          <a:endParaRPr lang="en-GB"/>
        </a:p>
      </dgm:t>
    </dgm:pt>
    <dgm:pt modelId="{88742935-F2DC-4240-93B2-48D698149143}" type="sibTrans" cxnId="{767A46CA-F36A-4836-8CDD-785C04CDAA1D}">
      <dgm:prSet/>
      <dgm:spPr/>
      <dgm:t>
        <a:bodyPr/>
        <a:lstStyle/>
        <a:p>
          <a:endParaRPr lang="en-GB"/>
        </a:p>
      </dgm:t>
    </dgm:pt>
    <dgm:pt modelId="{19407054-731C-47A3-954A-E75470A3C633}" type="pres">
      <dgm:prSet presAssocID="{4957EC38-368E-4C33-94D9-C9F1E4D83032}" presName="linear" presStyleCnt="0">
        <dgm:presLayoutVars>
          <dgm:animLvl val="lvl"/>
          <dgm:resizeHandles val="exact"/>
        </dgm:presLayoutVars>
      </dgm:prSet>
      <dgm:spPr/>
    </dgm:pt>
    <dgm:pt modelId="{CE59F7FA-E48E-4C63-AEFA-5B16DAC7CEB4}" type="pres">
      <dgm:prSet presAssocID="{CD03D452-EB34-484B-A05B-BA9012FAC81E}" presName="parentText" presStyleLbl="node1" presStyleIdx="0" presStyleCnt="1" custScaleY="206958" custLinFactNeighborX="-156" custLinFactNeighborY="-35358">
        <dgm:presLayoutVars>
          <dgm:chMax val="0"/>
          <dgm:bulletEnabled val="1"/>
        </dgm:presLayoutVars>
      </dgm:prSet>
      <dgm:spPr/>
    </dgm:pt>
  </dgm:ptLst>
  <dgm:cxnLst>
    <dgm:cxn modelId="{B5841D40-1B86-436B-B4DC-2A9F1F3E409A}" type="presOf" srcId="{4957EC38-368E-4C33-94D9-C9F1E4D83032}" destId="{19407054-731C-47A3-954A-E75470A3C633}" srcOrd="0" destOrd="0" presId="urn:microsoft.com/office/officeart/2005/8/layout/vList2"/>
    <dgm:cxn modelId="{C0FE1A49-9B76-46E0-8514-01F448366BE1}" type="presOf" srcId="{CD03D452-EB34-484B-A05B-BA9012FAC81E}" destId="{CE59F7FA-E48E-4C63-AEFA-5B16DAC7CEB4}" srcOrd="0" destOrd="0" presId="urn:microsoft.com/office/officeart/2005/8/layout/vList2"/>
    <dgm:cxn modelId="{767A46CA-F36A-4836-8CDD-785C04CDAA1D}" srcId="{4957EC38-368E-4C33-94D9-C9F1E4D83032}" destId="{CD03D452-EB34-484B-A05B-BA9012FAC81E}" srcOrd="0" destOrd="0" parTransId="{A84F5145-BC65-4D8E-BFEF-36BB42BDB6E5}" sibTransId="{88742935-F2DC-4240-93B2-48D698149143}"/>
    <dgm:cxn modelId="{D5973C15-EF58-4830-B529-2A4A63609B64}" type="presParOf" srcId="{19407054-731C-47A3-954A-E75470A3C633}" destId="{CE59F7FA-E48E-4C63-AEFA-5B16DAC7CEB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9A533CB-5AE9-4C9A-98F2-1DD27D39F5E0}" type="doc">
      <dgm:prSet loTypeId="urn:microsoft.com/office/officeart/2005/8/layout/hList6" loCatId="list" qsTypeId="urn:microsoft.com/office/officeart/2005/8/quickstyle/3d2" qsCatId="3D" csTypeId="urn:microsoft.com/office/officeart/2005/8/colors/accent1_2" csCatId="accent1" phldr="1"/>
      <dgm:spPr/>
      <dgm:t>
        <a:bodyPr/>
        <a:lstStyle/>
        <a:p>
          <a:endParaRPr lang="en-GB"/>
        </a:p>
      </dgm:t>
    </dgm:pt>
    <dgm:pt modelId="{F5EE252A-E107-4738-BD4E-D2A103007846}">
      <dgm:prSet custT="1">
        <dgm:style>
          <a:lnRef idx="3">
            <a:schemeClr val="lt1"/>
          </a:lnRef>
          <a:fillRef idx="1">
            <a:schemeClr val="accent4"/>
          </a:fillRef>
          <a:effectRef idx="1">
            <a:schemeClr val="accent4"/>
          </a:effectRef>
          <a:fontRef idx="minor">
            <a:schemeClr val="lt1"/>
          </a:fontRef>
        </dgm:style>
      </dgm:prSet>
      <dgm:spPr/>
      <dgm:t>
        <a:bodyPr/>
        <a:lstStyle/>
        <a:p>
          <a:r>
            <a:rPr lang="en-GB" sz="2400" dirty="0">
              <a:latin typeface="Times New Roman" panose="02020603050405020304" pitchFamily="18" charset="0"/>
              <a:cs typeface="Times New Roman" panose="02020603050405020304" pitchFamily="18" charset="0"/>
            </a:rPr>
            <a:t>2</a:t>
          </a:r>
          <a:r>
            <a:rPr lang="en-GB" sz="2400" baseline="30000" dirty="0">
              <a:latin typeface="Times New Roman" panose="02020603050405020304" pitchFamily="18" charset="0"/>
              <a:cs typeface="Times New Roman" panose="02020603050405020304" pitchFamily="18" charset="0"/>
            </a:rPr>
            <a:t>3</a:t>
          </a:r>
          <a:r>
            <a:rPr lang="en-GB" sz="2400" dirty="0">
              <a:latin typeface="Times New Roman" panose="02020603050405020304" pitchFamily="18" charset="0"/>
              <a:cs typeface="Times New Roman" panose="02020603050405020304" pitchFamily="18" charset="0"/>
            </a:rPr>
            <a:t> factorial experimental design was used for optimisation of synthesis parameters on Fe-Co/CaCO</a:t>
          </a:r>
          <a:r>
            <a:rPr lang="en-GB" sz="2400" baseline="-25000" dirty="0">
              <a:latin typeface="Times New Roman" panose="02020603050405020304" pitchFamily="18" charset="0"/>
              <a:cs typeface="Times New Roman" panose="02020603050405020304" pitchFamily="18" charset="0"/>
            </a:rPr>
            <a:t>3</a:t>
          </a:r>
          <a:r>
            <a:rPr lang="en-GB" sz="2400" baseline="0" dirty="0">
              <a:latin typeface="Times New Roman" panose="02020603050405020304" pitchFamily="18" charset="0"/>
              <a:cs typeface="Times New Roman" panose="02020603050405020304" pitchFamily="18" charset="0"/>
            </a:rPr>
            <a:t> bimetallic catalyst.</a:t>
          </a:r>
        </a:p>
      </dgm:t>
    </dgm:pt>
    <dgm:pt modelId="{134A6E2B-3C54-4685-B20E-8709BBF41ECC}" type="parTrans" cxnId="{5D25752D-48B8-4C6F-B983-5F774BA73B86}">
      <dgm:prSet/>
      <dgm:spPr/>
      <dgm:t>
        <a:bodyPr/>
        <a:lstStyle/>
        <a:p>
          <a:endParaRPr lang="en-GB"/>
        </a:p>
      </dgm:t>
    </dgm:pt>
    <dgm:pt modelId="{D96034DC-BD10-45F3-A958-9DA8B2C732AE}" type="sibTrans" cxnId="{5D25752D-48B8-4C6F-B983-5F774BA73B86}">
      <dgm:prSet/>
      <dgm:spPr/>
      <dgm:t>
        <a:bodyPr/>
        <a:lstStyle/>
        <a:p>
          <a:endParaRPr lang="en-GB"/>
        </a:p>
      </dgm:t>
    </dgm:pt>
    <dgm:pt modelId="{F3FDD1E3-D78B-4113-B2E1-B8F60BA3DEC1}">
      <dgm:prSet custT="1">
        <dgm:style>
          <a:lnRef idx="3">
            <a:schemeClr val="lt1"/>
          </a:lnRef>
          <a:fillRef idx="1">
            <a:schemeClr val="dk1"/>
          </a:fillRef>
          <a:effectRef idx="1">
            <a:schemeClr val="dk1"/>
          </a:effectRef>
          <a:fontRef idx="minor">
            <a:schemeClr val="lt1"/>
          </a:fontRef>
        </dgm:style>
      </dgm:prSet>
      <dgm:spPr/>
      <dgm:t>
        <a:bodyPr/>
        <a:lstStyle/>
        <a:p>
          <a:r>
            <a:rPr lang="en-GB" sz="2400" dirty="0">
              <a:latin typeface="Times New Roman" panose="02020603050405020304" pitchFamily="18" charset="0"/>
              <a:cs typeface="Times New Roman" panose="02020603050405020304" pitchFamily="18" charset="0"/>
            </a:rPr>
            <a:t>2.47 g mass of Co(NO</a:t>
          </a:r>
          <a:r>
            <a:rPr lang="en-GB" sz="2400" baseline="-25000" dirty="0">
              <a:latin typeface="Times New Roman" panose="02020603050405020304" pitchFamily="18" charset="0"/>
              <a:cs typeface="Times New Roman" panose="02020603050405020304" pitchFamily="18" charset="0"/>
            </a:rPr>
            <a:t>3</a:t>
          </a:r>
          <a:r>
            <a:rPr lang="en-GB" sz="2400" dirty="0">
              <a:latin typeface="Times New Roman" panose="02020603050405020304" pitchFamily="18" charset="0"/>
              <a:cs typeface="Times New Roman" panose="02020603050405020304" pitchFamily="18" charset="0"/>
            </a:rPr>
            <a:t>)</a:t>
          </a:r>
          <a:r>
            <a:rPr lang="en-GB" sz="2400" baseline="-25000" dirty="0">
              <a:latin typeface="Times New Roman" panose="02020603050405020304" pitchFamily="18" charset="0"/>
              <a:cs typeface="Times New Roman" panose="02020603050405020304" pitchFamily="18" charset="0"/>
            </a:rPr>
            <a:t>2</a:t>
          </a:r>
          <a:r>
            <a:rPr lang="en-GB" sz="2400" dirty="0">
              <a:latin typeface="Times New Roman" panose="02020603050405020304" pitchFamily="18" charset="0"/>
              <a:cs typeface="Times New Roman" panose="02020603050405020304" pitchFamily="18" charset="0"/>
            </a:rPr>
            <a:t>.6H</a:t>
          </a:r>
          <a:r>
            <a:rPr lang="en-GB" sz="2400" baseline="-25000" dirty="0">
              <a:latin typeface="Times New Roman" panose="02020603050405020304" pitchFamily="18" charset="0"/>
              <a:cs typeface="Times New Roman" panose="02020603050405020304" pitchFamily="18" charset="0"/>
            </a:rPr>
            <a:t>2</a:t>
          </a:r>
          <a:r>
            <a:rPr lang="en-GB" sz="2400" dirty="0">
              <a:latin typeface="Times New Roman" panose="02020603050405020304" pitchFamily="18" charset="0"/>
              <a:cs typeface="Times New Roman" panose="02020603050405020304" pitchFamily="18" charset="0"/>
            </a:rPr>
            <a:t>O </a:t>
          </a:r>
        </a:p>
        <a:p>
          <a:r>
            <a:rPr lang="en-GB" sz="2400" dirty="0">
              <a:latin typeface="Times New Roman" panose="02020603050405020304" pitchFamily="18" charset="0"/>
              <a:cs typeface="Times New Roman" panose="02020603050405020304" pitchFamily="18" charset="0"/>
            </a:rPr>
            <a:t>and </a:t>
          </a:r>
        </a:p>
        <a:p>
          <a:r>
            <a:rPr lang="en-GB" sz="2400" dirty="0">
              <a:latin typeface="Times New Roman" panose="02020603050405020304" pitchFamily="18" charset="0"/>
              <a:cs typeface="Times New Roman" panose="02020603050405020304" pitchFamily="18" charset="0"/>
            </a:rPr>
            <a:t>3.62 g mass of Fe(NO</a:t>
          </a:r>
          <a:r>
            <a:rPr lang="en-GB" sz="2400" baseline="-25000" dirty="0">
              <a:latin typeface="Times New Roman" panose="02020603050405020304" pitchFamily="18" charset="0"/>
              <a:cs typeface="Times New Roman" panose="02020603050405020304" pitchFamily="18" charset="0"/>
            </a:rPr>
            <a:t>3</a:t>
          </a:r>
          <a:r>
            <a:rPr lang="en-GB" sz="2400" dirty="0">
              <a:latin typeface="Times New Roman" panose="02020603050405020304" pitchFamily="18" charset="0"/>
              <a:cs typeface="Times New Roman" panose="02020603050405020304" pitchFamily="18" charset="0"/>
            </a:rPr>
            <a:t>)</a:t>
          </a:r>
          <a:r>
            <a:rPr lang="en-GB" sz="2400" baseline="-25000" dirty="0">
              <a:latin typeface="Times New Roman" panose="02020603050405020304" pitchFamily="18" charset="0"/>
              <a:cs typeface="Times New Roman" panose="02020603050405020304" pitchFamily="18" charset="0"/>
            </a:rPr>
            <a:t>3</a:t>
          </a:r>
          <a:r>
            <a:rPr lang="en-GB" sz="2400" dirty="0">
              <a:latin typeface="Times New Roman" panose="02020603050405020304" pitchFamily="18" charset="0"/>
              <a:cs typeface="Times New Roman" panose="02020603050405020304" pitchFamily="18" charset="0"/>
            </a:rPr>
            <a:t>.9H</a:t>
          </a:r>
          <a:r>
            <a:rPr lang="en-GB" sz="2400" baseline="-25000" dirty="0">
              <a:latin typeface="Times New Roman" panose="02020603050405020304" pitchFamily="18" charset="0"/>
              <a:cs typeface="Times New Roman" panose="02020603050405020304" pitchFamily="18" charset="0"/>
            </a:rPr>
            <a:t>2</a:t>
          </a:r>
          <a:r>
            <a:rPr lang="en-GB" sz="2400" dirty="0">
              <a:latin typeface="Times New Roman" panose="02020603050405020304" pitchFamily="18" charset="0"/>
              <a:cs typeface="Times New Roman" panose="02020603050405020304" pitchFamily="18" charset="0"/>
            </a:rPr>
            <a:t>O </a:t>
          </a:r>
        </a:p>
        <a:p>
          <a:r>
            <a:rPr lang="en-GB" sz="2400" dirty="0">
              <a:latin typeface="Times New Roman" panose="02020603050405020304" pitchFamily="18" charset="0"/>
              <a:cs typeface="Times New Roman" panose="02020603050405020304" pitchFamily="18" charset="0"/>
            </a:rPr>
            <a:t>+</a:t>
          </a:r>
        </a:p>
        <a:p>
          <a:r>
            <a:rPr lang="en-GB" sz="2400" dirty="0">
              <a:latin typeface="Times New Roman" panose="02020603050405020304" pitchFamily="18" charset="0"/>
              <a:cs typeface="Times New Roman" panose="02020603050405020304" pitchFamily="18" charset="0"/>
            </a:rPr>
            <a:t>8-10 g of CaCO</a:t>
          </a:r>
          <a:r>
            <a:rPr lang="en-GB" sz="2400" baseline="-25000" dirty="0">
              <a:latin typeface="Times New Roman" panose="02020603050405020304" pitchFamily="18" charset="0"/>
              <a:cs typeface="Times New Roman" panose="02020603050405020304" pitchFamily="18" charset="0"/>
            </a:rPr>
            <a:t>3</a:t>
          </a:r>
          <a:r>
            <a:rPr lang="en-GB" sz="2400" dirty="0">
              <a:latin typeface="Times New Roman" panose="02020603050405020304" pitchFamily="18" charset="0"/>
              <a:cs typeface="Times New Roman" panose="02020603050405020304" pitchFamily="18" charset="0"/>
            </a:rPr>
            <a:t> all in 50 ml of distilled water.</a:t>
          </a:r>
        </a:p>
      </dgm:t>
    </dgm:pt>
    <dgm:pt modelId="{1902453C-0792-4045-9BC6-CFE81EB7A609}" type="parTrans" cxnId="{E0C3129A-4DF7-4849-A7E6-B1A60F296D9A}">
      <dgm:prSet/>
      <dgm:spPr/>
      <dgm:t>
        <a:bodyPr/>
        <a:lstStyle/>
        <a:p>
          <a:endParaRPr lang="en-GB"/>
        </a:p>
      </dgm:t>
    </dgm:pt>
    <dgm:pt modelId="{BAC9CE40-B4DF-4DAF-97B7-F0E41A85A296}" type="sibTrans" cxnId="{E0C3129A-4DF7-4849-A7E6-B1A60F296D9A}">
      <dgm:prSet/>
      <dgm:spPr/>
      <dgm:t>
        <a:bodyPr/>
        <a:lstStyle/>
        <a:p>
          <a:endParaRPr lang="en-GB"/>
        </a:p>
      </dgm:t>
    </dgm:pt>
    <dgm:pt modelId="{E7FDC7CC-3C83-4A91-92DD-CEC8B2A57E0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GB" sz="2400" dirty="0">
              <a:latin typeface="Times New Roman" panose="02020603050405020304" pitchFamily="18" charset="0"/>
              <a:cs typeface="Times New Roman" panose="02020603050405020304" pitchFamily="18" charset="0"/>
            </a:rPr>
            <a:t>To age for 60 minutes under constant stirring on magnetic stirrer until it become a gel. </a:t>
          </a:r>
        </a:p>
        <a:p>
          <a:r>
            <a:rPr lang="en-GB" sz="2400" dirty="0">
              <a:latin typeface="Times New Roman" panose="02020603050405020304" pitchFamily="18" charset="0"/>
              <a:cs typeface="Times New Roman" panose="02020603050405020304" pitchFamily="18" charset="0"/>
            </a:rPr>
            <a:t>Baked between 100 °C and 120 °C for 8 or 12 hours. </a:t>
          </a:r>
        </a:p>
        <a:p>
          <a:r>
            <a:rPr lang="en-GB" sz="2400" dirty="0">
              <a:latin typeface="Times New Roman" panose="02020603050405020304" pitchFamily="18" charset="0"/>
              <a:cs typeface="Times New Roman" panose="02020603050405020304" pitchFamily="18" charset="0"/>
            </a:rPr>
            <a:t>Cool to room temperature </a:t>
          </a:r>
        </a:p>
      </dgm:t>
    </dgm:pt>
    <dgm:pt modelId="{EAE43220-02AD-4719-B5C2-ABE20ECE3123}" type="parTrans" cxnId="{86C6C28E-2A43-4476-A8CD-987760123EFB}">
      <dgm:prSet/>
      <dgm:spPr/>
      <dgm:t>
        <a:bodyPr/>
        <a:lstStyle/>
        <a:p>
          <a:endParaRPr lang="en-GB"/>
        </a:p>
      </dgm:t>
    </dgm:pt>
    <dgm:pt modelId="{13CA1EE7-7A12-430C-A6C8-2B2F4BCE80C6}" type="sibTrans" cxnId="{86C6C28E-2A43-4476-A8CD-987760123EFB}">
      <dgm:prSet/>
      <dgm:spPr/>
      <dgm:t>
        <a:bodyPr/>
        <a:lstStyle/>
        <a:p>
          <a:endParaRPr lang="en-GB"/>
        </a:p>
      </dgm:t>
    </dgm:pt>
    <dgm:pt modelId="{C2819DDD-8C93-434C-82DD-8BECA934DA9B}">
      <dgm:prSet custT="1">
        <dgm:style>
          <a:lnRef idx="3">
            <a:schemeClr val="lt1"/>
          </a:lnRef>
          <a:fillRef idx="1">
            <a:schemeClr val="accent2"/>
          </a:fillRef>
          <a:effectRef idx="1">
            <a:schemeClr val="accent2"/>
          </a:effectRef>
          <a:fontRef idx="minor">
            <a:schemeClr val="lt1"/>
          </a:fontRef>
        </dgm:style>
      </dgm:prSet>
      <dgm:spPr/>
      <dgm:t>
        <a:bodyPr/>
        <a:lstStyle/>
        <a:p>
          <a:r>
            <a:rPr lang="en-GB" sz="2400" dirty="0">
              <a:latin typeface="Times New Roman" panose="02020603050405020304" pitchFamily="18" charset="0"/>
              <a:cs typeface="Times New Roman" panose="02020603050405020304" pitchFamily="18" charset="0"/>
            </a:rPr>
            <a:t>Screened through 150µm sieve into fine powder.</a:t>
          </a:r>
        </a:p>
        <a:p>
          <a:r>
            <a:rPr lang="en-GB" sz="2400" dirty="0">
              <a:latin typeface="Times New Roman" panose="02020603050405020304" pitchFamily="18" charset="0"/>
              <a:cs typeface="Times New Roman" panose="02020603050405020304" pitchFamily="18" charset="0"/>
            </a:rPr>
            <a:t>Calcined at 400 °C for period of 16 hours in a furnace</a:t>
          </a:r>
          <a:r>
            <a:rPr lang="en-GB" sz="3200" dirty="0"/>
            <a:t>. </a:t>
          </a:r>
        </a:p>
      </dgm:t>
    </dgm:pt>
    <dgm:pt modelId="{B5E82F4F-007C-4F65-9C20-65D1A5772370}" type="parTrans" cxnId="{8B7E06EE-ECF9-4158-83E7-6E361C9A73FD}">
      <dgm:prSet/>
      <dgm:spPr/>
      <dgm:t>
        <a:bodyPr/>
        <a:lstStyle/>
        <a:p>
          <a:endParaRPr lang="en-GB"/>
        </a:p>
      </dgm:t>
    </dgm:pt>
    <dgm:pt modelId="{3D79AD59-6883-4490-B9DC-E9EBB7CB67AA}" type="sibTrans" cxnId="{8B7E06EE-ECF9-4158-83E7-6E361C9A73FD}">
      <dgm:prSet/>
      <dgm:spPr/>
      <dgm:t>
        <a:bodyPr/>
        <a:lstStyle/>
        <a:p>
          <a:endParaRPr lang="en-GB"/>
        </a:p>
      </dgm:t>
    </dgm:pt>
    <dgm:pt modelId="{E2E8CA46-1A52-411E-8DB5-7AAE658C88C5}" type="pres">
      <dgm:prSet presAssocID="{99A533CB-5AE9-4C9A-98F2-1DD27D39F5E0}" presName="Name0" presStyleCnt="0">
        <dgm:presLayoutVars>
          <dgm:dir/>
          <dgm:resizeHandles val="exact"/>
        </dgm:presLayoutVars>
      </dgm:prSet>
      <dgm:spPr/>
    </dgm:pt>
    <dgm:pt modelId="{EFE0E02F-1BA1-4337-993E-732244A3D295}" type="pres">
      <dgm:prSet presAssocID="{F5EE252A-E107-4738-BD4E-D2A103007846}" presName="node" presStyleLbl="node1" presStyleIdx="0" presStyleCnt="4" custScaleX="138124" custLinFactNeighborX="6903">
        <dgm:presLayoutVars>
          <dgm:bulletEnabled val="1"/>
        </dgm:presLayoutVars>
      </dgm:prSet>
      <dgm:spPr/>
    </dgm:pt>
    <dgm:pt modelId="{78149742-0347-49B1-AB53-EA536054ACF8}" type="pres">
      <dgm:prSet presAssocID="{D96034DC-BD10-45F3-A958-9DA8B2C732AE}" presName="sibTrans" presStyleCnt="0"/>
      <dgm:spPr/>
    </dgm:pt>
    <dgm:pt modelId="{F3FE7EE2-C387-437D-927D-0D9957FA8EE6}" type="pres">
      <dgm:prSet presAssocID="{F3FDD1E3-D78B-4113-B2E1-B8F60BA3DEC1}" presName="node" presStyleLbl="node1" presStyleIdx="1" presStyleCnt="4" custScaleX="125974">
        <dgm:presLayoutVars>
          <dgm:bulletEnabled val="1"/>
        </dgm:presLayoutVars>
      </dgm:prSet>
      <dgm:spPr/>
    </dgm:pt>
    <dgm:pt modelId="{150AAF80-8C4C-4749-96B3-0C9718BEF02E}" type="pres">
      <dgm:prSet presAssocID="{BAC9CE40-B4DF-4DAF-97B7-F0E41A85A296}" presName="sibTrans" presStyleCnt="0"/>
      <dgm:spPr/>
    </dgm:pt>
    <dgm:pt modelId="{4AB62A58-9FAA-4024-8BBE-24A3F3C612D8}" type="pres">
      <dgm:prSet presAssocID="{E7FDC7CC-3C83-4A91-92DD-CEC8B2A57E00}" presName="node" presStyleLbl="node1" presStyleIdx="2" presStyleCnt="4" custScaleX="129533" custLinFactNeighborX="2072" custLinFactNeighborY="2660">
        <dgm:presLayoutVars>
          <dgm:bulletEnabled val="1"/>
        </dgm:presLayoutVars>
      </dgm:prSet>
      <dgm:spPr/>
    </dgm:pt>
    <dgm:pt modelId="{6E26CFB8-2822-4281-8496-830FC7C75EB9}" type="pres">
      <dgm:prSet presAssocID="{13CA1EE7-7A12-430C-A6C8-2B2F4BCE80C6}" presName="sibTrans" presStyleCnt="0"/>
      <dgm:spPr/>
    </dgm:pt>
    <dgm:pt modelId="{731DB5DE-A6A9-45D8-95C7-9ED09564862C}" type="pres">
      <dgm:prSet presAssocID="{C2819DDD-8C93-434C-82DD-8BECA934DA9B}" presName="node" presStyleLbl="node1" presStyleIdx="3" presStyleCnt="4" custScaleX="141450" custLinFactNeighborX="1">
        <dgm:presLayoutVars>
          <dgm:bulletEnabled val="1"/>
        </dgm:presLayoutVars>
      </dgm:prSet>
      <dgm:spPr/>
    </dgm:pt>
  </dgm:ptLst>
  <dgm:cxnLst>
    <dgm:cxn modelId="{EF582110-E92C-49F2-B6CA-C0D52174D3D8}" type="presOf" srcId="{F5EE252A-E107-4738-BD4E-D2A103007846}" destId="{EFE0E02F-1BA1-4337-993E-732244A3D295}" srcOrd="0" destOrd="0" presId="urn:microsoft.com/office/officeart/2005/8/layout/hList6"/>
    <dgm:cxn modelId="{5D25752D-48B8-4C6F-B983-5F774BA73B86}" srcId="{99A533CB-5AE9-4C9A-98F2-1DD27D39F5E0}" destId="{F5EE252A-E107-4738-BD4E-D2A103007846}" srcOrd="0" destOrd="0" parTransId="{134A6E2B-3C54-4685-B20E-8709BBF41ECC}" sibTransId="{D96034DC-BD10-45F3-A958-9DA8B2C732AE}"/>
    <dgm:cxn modelId="{86C6C28E-2A43-4476-A8CD-987760123EFB}" srcId="{99A533CB-5AE9-4C9A-98F2-1DD27D39F5E0}" destId="{E7FDC7CC-3C83-4A91-92DD-CEC8B2A57E00}" srcOrd="2" destOrd="0" parTransId="{EAE43220-02AD-4719-B5C2-ABE20ECE3123}" sibTransId="{13CA1EE7-7A12-430C-A6C8-2B2F4BCE80C6}"/>
    <dgm:cxn modelId="{E0C3129A-4DF7-4849-A7E6-B1A60F296D9A}" srcId="{99A533CB-5AE9-4C9A-98F2-1DD27D39F5E0}" destId="{F3FDD1E3-D78B-4113-B2E1-B8F60BA3DEC1}" srcOrd="1" destOrd="0" parTransId="{1902453C-0792-4045-9BC6-CFE81EB7A609}" sibTransId="{BAC9CE40-B4DF-4DAF-97B7-F0E41A85A296}"/>
    <dgm:cxn modelId="{9BC300A6-0228-4E1C-8FE2-192274F0AA7C}" type="presOf" srcId="{E7FDC7CC-3C83-4A91-92DD-CEC8B2A57E00}" destId="{4AB62A58-9FAA-4024-8BBE-24A3F3C612D8}" srcOrd="0" destOrd="0" presId="urn:microsoft.com/office/officeart/2005/8/layout/hList6"/>
    <dgm:cxn modelId="{2A6A3DD6-624C-4688-AA9A-327C0CB72CB3}" type="presOf" srcId="{99A533CB-5AE9-4C9A-98F2-1DD27D39F5E0}" destId="{E2E8CA46-1A52-411E-8DB5-7AAE658C88C5}" srcOrd="0" destOrd="0" presId="urn:microsoft.com/office/officeart/2005/8/layout/hList6"/>
    <dgm:cxn modelId="{855BD6DA-E85F-423A-9EF2-7480B47FE641}" type="presOf" srcId="{C2819DDD-8C93-434C-82DD-8BECA934DA9B}" destId="{731DB5DE-A6A9-45D8-95C7-9ED09564862C}" srcOrd="0" destOrd="0" presId="urn:microsoft.com/office/officeart/2005/8/layout/hList6"/>
    <dgm:cxn modelId="{8B7E06EE-ECF9-4158-83E7-6E361C9A73FD}" srcId="{99A533CB-5AE9-4C9A-98F2-1DD27D39F5E0}" destId="{C2819DDD-8C93-434C-82DD-8BECA934DA9B}" srcOrd="3" destOrd="0" parTransId="{B5E82F4F-007C-4F65-9C20-65D1A5772370}" sibTransId="{3D79AD59-6883-4490-B9DC-E9EBB7CB67AA}"/>
    <dgm:cxn modelId="{78B184F8-FFD2-4230-89ED-24B54A87E279}" type="presOf" srcId="{F3FDD1E3-D78B-4113-B2E1-B8F60BA3DEC1}" destId="{F3FE7EE2-C387-437D-927D-0D9957FA8EE6}" srcOrd="0" destOrd="0" presId="urn:microsoft.com/office/officeart/2005/8/layout/hList6"/>
    <dgm:cxn modelId="{4A5DF6C3-DD50-4F2E-B6DD-98D1D82B9BD5}" type="presParOf" srcId="{E2E8CA46-1A52-411E-8DB5-7AAE658C88C5}" destId="{EFE0E02F-1BA1-4337-993E-732244A3D295}" srcOrd="0" destOrd="0" presId="urn:microsoft.com/office/officeart/2005/8/layout/hList6"/>
    <dgm:cxn modelId="{485E409E-E300-4DC8-B3AD-F034B00F8BC3}" type="presParOf" srcId="{E2E8CA46-1A52-411E-8DB5-7AAE658C88C5}" destId="{78149742-0347-49B1-AB53-EA536054ACF8}" srcOrd="1" destOrd="0" presId="urn:microsoft.com/office/officeart/2005/8/layout/hList6"/>
    <dgm:cxn modelId="{E2672EE3-6C2B-4E2C-A013-7B2FB85806A5}" type="presParOf" srcId="{E2E8CA46-1A52-411E-8DB5-7AAE658C88C5}" destId="{F3FE7EE2-C387-437D-927D-0D9957FA8EE6}" srcOrd="2" destOrd="0" presId="urn:microsoft.com/office/officeart/2005/8/layout/hList6"/>
    <dgm:cxn modelId="{17A35E5B-E72A-40B5-9287-D4871EA828AF}" type="presParOf" srcId="{E2E8CA46-1A52-411E-8DB5-7AAE658C88C5}" destId="{150AAF80-8C4C-4749-96B3-0C9718BEF02E}" srcOrd="3" destOrd="0" presId="urn:microsoft.com/office/officeart/2005/8/layout/hList6"/>
    <dgm:cxn modelId="{0E181654-F241-43AE-81F9-A4D00888B462}" type="presParOf" srcId="{E2E8CA46-1A52-411E-8DB5-7AAE658C88C5}" destId="{4AB62A58-9FAA-4024-8BBE-24A3F3C612D8}" srcOrd="4" destOrd="0" presId="urn:microsoft.com/office/officeart/2005/8/layout/hList6"/>
    <dgm:cxn modelId="{24D0E6DD-20AE-442E-A97F-5F6D3C6B14BC}" type="presParOf" srcId="{E2E8CA46-1A52-411E-8DB5-7AAE658C88C5}" destId="{6E26CFB8-2822-4281-8496-830FC7C75EB9}" srcOrd="5" destOrd="0" presId="urn:microsoft.com/office/officeart/2005/8/layout/hList6"/>
    <dgm:cxn modelId="{DD092BDD-B507-4DCE-A785-25581193F4DC}" type="presParOf" srcId="{E2E8CA46-1A52-411E-8DB5-7AAE658C88C5}" destId="{731DB5DE-A6A9-45D8-95C7-9ED09564862C}" srcOrd="6"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E99443E-D828-4D0C-938F-7CDED38769E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92291D85-F73B-422A-A551-FCD640EE177E}">
      <dgm:prSet/>
      <dgm:spPr>
        <a:solidFill>
          <a:srgbClr val="002060"/>
        </a:solidFill>
        <a:ln>
          <a:solidFill>
            <a:srgbClr val="002060"/>
          </a:solidFill>
        </a:ln>
      </dgm:spPr>
      <dgm:t>
        <a:bodyPr/>
        <a:lstStyle/>
        <a:p>
          <a:pPr rtl="0"/>
          <a:r>
            <a:rPr lang="en-GB" b="1" dirty="0"/>
            <a:t>Table 1</a:t>
          </a:r>
          <a:r>
            <a:rPr lang="en-GB" dirty="0"/>
            <a:t>: 2</a:t>
          </a:r>
          <a:r>
            <a:rPr lang="en-GB" baseline="30000" dirty="0"/>
            <a:t>3</a:t>
          </a:r>
          <a:r>
            <a:rPr lang="en-GB" dirty="0"/>
            <a:t> Experimental Matrix showing Yield after Drying and Calcined at 400 ⁰C</a:t>
          </a:r>
        </a:p>
      </dgm:t>
    </dgm:pt>
    <dgm:pt modelId="{08D5D59C-003F-435F-BF26-73AABFBAA455}" type="parTrans" cxnId="{53DAB6C0-DEB2-4353-BD58-1A5051FB0EDA}">
      <dgm:prSet/>
      <dgm:spPr/>
      <dgm:t>
        <a:bodyPr/>
        <a:lstStyle/>
        <a:p>
          <a:endParaRPr lang="en-GB"/>
        </a:p>
      </dgm:t>
    </dgm:pt>
    <dgm:pt modelId="{F97DFA81-A331-4F13-B88C-6162B9375D0A}" type="sibTrans" cxnId="{53DAB6C0-DEB2-4353-BD58-1A5051FB0EDA}">
      <dgm:prSet/>
      <dgm:spPr/>
      <dgm:t>
        <a:bodyPr/>
        <a:lstStyle/>
        <a:p>
          <a:endParaRPr lang="en-GB"/>
        </a:p>
      </dgm:t>
    </dgm:pt>
    <dgm:pt modelId="{E428CB98-0EBD-4E0C-A9A1-5A24FD48AAAA}" type="pres">
      <dgm:prSet presAssocID="{4E99443E-D828-4D0C-938F-7CDED38769EF}" presName="linear" presStyleCnt="0">
        <dgm:presLayoutVars>
          <dgm:animLvl val="lvl"/>
          <dgm:resizeHandles val="exact"/>
        </dgm:presLayoutVars>
      </dgm:prSet>
      <dgm:spPr/>
    </dgm:pt>
    <dgm:pt modelId="{5E0CB260-E787-46B2-BF11-A0764F08CA93}" type="pres">
      <dgm:prSet presAssocID="{92291D85-F73B-422A-A551-FCD640EE177E}" presName="parentText" presStyleLbl="node1" presStyleIdx="0" presStyleCnt="1" custScaleY="144744" custLinFactNeighborY="2208">
        <dgm:presLayoutVars>
          <dgm:chMax val="0"/>
          <dgm:bulletEnabled val="1"/>
        </dgm:presLayoutVars>
      </dgm:prSet>
      <dgm:spPr/>
    </dgm:pt>
  </dgm:ptLst>
  <dgm:cxnLst>
    <dgm:cxn modelId="{C5EFB651-24CC-4481-83C1-E69FF4619181}" type="presOf" srcId="{4E99443E-D828-4D0C-938F-7CDED38769EF}" destId="{E428CB98-0EBD-4E0C-A9A1-5A24FD48AAAA}" srcOrd="0" destOrd="0" presId="urn:microsoft.com/office/officeart/2005/8/layout/vList2"/>
    <dgm:cxn modelId="{53DAB6C0-DEB2-4353-BD58-1A5051FB0EDA}" srcId="{4E99443E-D828-4D0C-938F-7CDED38769EF}" destId="{92291D85-F73B-422A-A551-FCD640EE177E}" srcOrd="0" destOrd="0" parTransId="{08D5D59C-003F-435F-BF26-73AABFBAA455}" sibTransId="{F97DFA81-A331-4F13-B88C-6162B9375D0A}"/>
    <dgm:cxn modelId="{12B1B2FA-CA58-4352-9B06-CD26766A481B}" type="presOf" srcId="{92291D85-F73B-422A-A551-FCD640EE177E}" destId="{5E0CB260-E787-46B2-BF11-A0764F08CA93}" srcOrd="0" destOrd="0" presId="urn:microsoft.com/office/officeart/2005/8/layout/vList2"/>
    <dgm:cxn modelId="{571B21B3-2663-4586-979F-8629DAE1C915}" type="presParOf" srcId="{E428CB98-0EBD-4E0C-A9A1-5A24FD48AAAA}" destId="{5E0CB260-E787-46B2-BF11-A0764F08CA93}" srcOrd="0" destOrd="0" presId="urn:microsoft.com/office/officeart/2005/8/layout/vList2"/>
  </dgm:cxnLst>
  <dgm:bg>
    <a:solidFill>
      <a:srgbClr val="00206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70D5542-0916-4C73-9691-62DE823DDDF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GB"/>
        </a:p>
      </dgm:t>
    </dgm:pt>
    <dgm:pt modelId="{E183DF04-F5CF-401A-A54D-831B91FE15F5}">
      <dgm:prSet/>
      <dgm:spPr/>
      <dgm:t>
        <a:bodyPr/>
        <a:lstStyle/>
        <a:p>
          <a:pPr rtl="0"/>
          <a:r>
            <a:rPr lang="en-GB" dirty="0"/>
            <a:t>Figure 5: Specific surface area of catalyst was found to be 3.904 m</a:t>
          </a:r>
          <a:r>
            <a:rPr lang="en-GB" baseline="30000" dirty="0"/>
            <a:t>2</a:t>
          </a:r>
          <a:r>
            <a:rPr lang="en-GB" dirty="0"/>
            <a:t>/ g while CaCO</a:t>
          </a:r>
          <a:r>
            <a:rPr lang="en-GB" baseline="-25000" dirty="0"/>
            <a:t>3</a:t>
          </a:r>
          <a:r>
            <a:rPr lang="en-GB" dirty="0"/>
            <a:t> used as support possessed specific surface area of 3.842 m</a:t>
          </a:r>
          <a:r>
            <a:rPr lang="en-GB" baseline="30000" dirty="0"/>
            <a:t>2</a:t>
          </a:r>
          <a:r>
            <a:rPr lang="en-GB" dirty="0"/>
            <a:t>/ g (Mhlanga </a:t>
          </a:r>
          <a:r>
            <a:rPr lang="en-GB" i="1" dirty="0"/>
            <a:t>et al.,</a:t>
          </a:r>
          <a:r>
            <a:rPr lang="en-GB" dirty="0"/>
            <a:t> 2009).</a:t>
          </a:r>
        </a:p>
      </dgm:t>
    </dgm:pt>
    <dgm:pt modelId="{3C7D4FA8-293E-4BF1-A54D-A22E56FA200F}" type="parTrans" cxnId="{E2091E18-23F8-4825-B2E9-C696B077C301}">
      <dgm:prSet/>
      <dgm:spPr/>
      <dgm:t>
        <a:bodyPr/>
        <a:lstStyle/>
        <a:p>
          <a:endParaRPr lang="en-GB"/>
        </a:p>
      </dgm:t>
    </dgm:pt>
    <dgm:pt modelId="{D5C8B771-3D03-4790-98E6-392C2D1A102D}" type="sibTrans" cxnId="{E2091E18-23F8-4825-B2E9-C696B077C301}">
      <dgm:prSet/>
      <dgm:spPr/>
      <dgm:t>
        <a:bodyPr/>
        <a:lstStyle/>
        <a:p>
          <a:endParaRPr lang="en-GB"/>
        </a:p>
      </dgm:t>
    </dgm:pt>
    <dgm:pt modelId="{688613BA-5C6E-4E4D-873F-460B9BA3315A}">
      <dgm:prSet/>
      <dgm:spPr/>
      <dgm:t>
        <a:bodyPr/>
        <a:lstStyle/>
        <a:p>
          <a:pPr rtl="0"/>
          <a:r>
            <a:rPr lang="en-GB" dirty="0"/>
            <a:t>No significant change in surface area because there is no thermal decomposition of the major catalyst component, CaCO</a:t>
          </a:r>
          <a:r>
            <a:rPr lang="en-GB" baseline="-25000" dirty="0"/>
            <a:t>3</a:t>
          </a:r>
          <a:r>
            <a:rPr lang="en-GB" dirty="0"/>
            <a:t>, occurred at the treatment temperature of 450 </a:t>
          </a:r>
          <a:r>
            <a:rPr lang="en-GB" baseline="30000" dirty="0" err="1"/>
            <a:t>o</a:t>
          </a:r>
          <a:r>
            <a:rPr lang="en-GB" dirty="0" err="1"/>
            <a:t>C</a:t>
          </a:r>
          <a:r>
            <a:rPr lang="en-GB" dirty="0"/>
            <a:t>  (Al-</a:t>
          </a:r>
          <a:r>
            <a:rPr lang="en-GB" dirty="0" err="1"/>
            <a:t>Fatesh</a:t>
          </a:r>
          <a:r>
            <a:rPr lang="en-GB" dirty="0"/>
            <a:t> and </a:t>
          </a:r>
          <a:r>
            <a:rPr lang="en-GB" dirty="0" err="1"/>
            <a:t>Fakeeha</a:t>
          </a:r>
          <a:r>
            <a:rPr lang="en-GB" dirty="0"/>
            <a:t>, 2012).</a:t>
          </a:r>
        </a:p>
      </dgm:t>
    </dgm:pt>
    <dgm:pt modelId="{01DF4CE4-A99D-4916-8875-F77F55B0FAE9}" type="parTrans" cxnId="{FE30076A-EE47-4A6B-A638-A915B2F6145A}">
      <dgm:prSet/>
      <dgm:spPr/>
      <dgm:t>
        <a:bodyPr/>
        <a:lstStyle/>
        <a:p>
          <a:endParaRPr lang="en-GB"/>
        </a:p>
      </dgm:t>
    </dgm:pt>
    <dgm:pt modelId="{4C2BA641-9612-428D-9D43-B7ADBB7A2A08}" type="sibTrans" cxnId="{FE30076A-EE47-4A6B-A638-A915B2F6145A}">
      <dgm:prSet/>
      <dgm:spPr/>
      <dgm:t>
        <a:bodyPr/>
        <a:lstStyle/>
        <a:p>
          <a:endParaRPr lang="en-GB"/>
        </a:p>
      </dgm:t>
    </dgm:pt>
    <dgm:pt modelId="{CB8EB342-1991-46FE-AD7D-9EA5B915547C}">
      <dgm:prSet/>
      <dgm:spPr/>
      <dgm:t>
        <a:bodyPr/>
        <a:lstStyle/>
        <a:p>
          <a:pPr rtl="0"/>
          <a:r>
            <a:rPr lang="en-GB"/>
            <a:t>Dispersion of Fe and Co nanoparticles in the support matrix is attributed for the slight increase in surface area. </a:t>
          </a:r>
        </a:p>
      </dgm:t>
    </dgm:pt>
    <dgm:pt modelId="{7222DF73-3445-4B6D-8B27-95A26C93DB7F}" type="parTrans" cxnId="{07AA3E70-0A83-47A2-8A4F-1831B1672B3B}">
      <dgm:prSet/>
      <dgm:spPr/>
      <dgm:t>
        <a:bodyPr/>
        <a:lstStyle/>
        <a:p>
          <a:endParaRPr lang="en-GB"/>
        </a:p>
      </dgm:t>
    </dgm:pt>
    <dgm:pt modelId="{E3B6A0D1-4BE4-4C95-8B57-4721E436DCCA}" type="sibTrans" cxnId="{07AA3E70-0A83-47A2-8A4F-1831B1672B3B}">
      <dgm:prSet/>
      <dgm:spPr/>
      <dgm:t>
        <a:bodyPr/>
        <a:lstStyle/>
        <a:p>
          <a:endParaRPr lang="en-GB"/>
        </a:p>
      </dgm:t>
    </dgm:pt>
    <dgm:pt modelId="{3D1F0F1E-1A94-45D2-A948-7727A6744BFE}">
      <dgm:prSet/>
      <dgm:spPr/>
      <dgm:t>
        <a:bodyPr/>
        <a:lstStyle/>
        <a:p>
          <a:pPr rtl="0"/>
          <a:r>
            <a:rPr lang="en-GB"/>
            <a:t>Catalyst has specific pore volume of about 0.002 cm</a:t>
          </a:r>
          <a:r>
            <a:rPr lang="en-GB" baseline="30000"/>
            <a:t>3</a:t>
          </a:r>
          <a:r>
            <a:rPr lang="en-GB"/>
            <a:t>/g, and pore radius of between 0.184 and 1.4 nm</a:t>
          </a:r>
        </a:p>
      </dgm:t>
    </dgm:pt>
    <dgm:pt modelId="{E894C13E-5FA7-49A6-B171-37F111FBE542}" type="parTrans" cxnId="{EF815FAD-DE7E-4167-8D26-8C9EF76C0A24}">
      <dgm:prSet/>
      <dgm:spPr/>
      <dgm:t>
        <a:bodyPr/>
        <a:lstStyle/>
        <a:p>
          <a:endParaRPr lang="en-GB"/>
        </a:p>
      </dgm:t>
    </dgm:pt>
    <dgm:pt modelId="{C73C3E93-94B5-4F5C-8BEA-40092188BA56}" type="sibTrans" cxnId="{EF815FAD-DE7E-4167-8D26-8C9EF76C0A24}">
      <dgm:prSet/>
      <dgm:spPr/>
      <dgm:t>
        <a:bodyPr/>
        <a:lstStyle/>
        <a:p>
          <a:endParaRPr lang="en-GB"/>
        </a:p>
      </dgm:t>
    </dgm:pt>
    <dgm:pt modelId="{4F2995E3-1518-4958-B0B7-0D61ADB4F880}">
      <dgm:prSet/>
      <dgm:spPr/>
      <dgm:t>
        <a:bodyPr/>
        <a:lstStyle/>
        <a:p>
          <a:pPr rtl="0"/>
          <a:r>
            <a:rPr lang="en-GB" dirty="0"/>
            <a:t>Figure 6: DLS before and after calcination shows that the catalyst sample particles were in the ranges from 160.8-765.7 nm and 96.6-109.0 nm respectively. </a:t>
          </a:r>
        </a:p>
      </dgm:t>
    </dgm:pt>
    <dgm:pt modelId="{822D8D1B-34FE-483F-A547-0CAEE9DFCF9A}" type="parTrans" cxnId="{F1AF460F-84EA-4AF0-A429-82CDC037F5FF}">
      <dgm:prSet/>
      <dgm:spPr/>
      <dgm:t>
        <a:bodyPr/>
        <a:lstStyle/>
        <a:p>
          <a:endParaRPr lang="en-GB"/>
        </a:p>
      </dgm:t>
    </dgm:pt>
    <dgm:pt modelId="{B0B709BA-B4C9-48A1-8A53-84217B20C289}" type="sibTrans" cxnId="{F1AF460F-84EA-4AF0-A429-82CDC037F5FF}">
      <dgm:prSet/>
      <dgm:spPr/>
      <dgm:t>
        <a:bodyPr/>
        <a:lstStyle/>
        <a:p>
          <a:endParaRPr lang="en-GB"/>
        </a:p>
      </dgm:t>
    </dgm:pt>
    <dgm:pt modelId="{E675135C-B7C7-4C44-939C-B8A988BFA167}" type="pres">
      <dgm:prSet presAssocID="{E70D5542-0916-4C73-9691-62DE823DDDF4}" presName="linear" presStyleCnt="0">
        <dgm:presLayoutVars>
          <dgm:animLvl val="lvl"/>
          <dgm:resizeHandles val="exact"/>
        </dgm:presLayoutVars>
      </dgm:prSet>
      <dgm:spPr/>
    </dgm:pt>
    <dgm:pt modelId="{2A890ED8-28B7-4075-BB20-60004E00049E}" type="pres">
      <dgm:prSet presAssocID="{E183DF04-F5CF-401A-A54D-831B91FE15F5}" presName="parentText" presStyleLbl="node1" presStyleIdx="0" presStyleCnt="5">
        <dgm:presLayoutVars>
          <dgm:chMax val="0"/>
          <dgm:bulletEnabled val="1"/>
        </dgm:presLayoutVars>
      </dgm:prSet>
      <dgm:spPr/>
    </dgm:pt>
    <dgm:pt modelId="{4BA2FD90-6D0C-4F85-AF71-501EE2F028A1}" type="pres">
      <dgm:prSet presAssocID="{D5C8B771-3D03-4790-98E6-392C2D1A102D}" presName="spacer" presStyleCnt="0"/>
      <dgm:spPr/>
    </dgm:pt>
    <dgm:pt modelId="{2F92ED09-F7B0-4E48-8B4E-4CBF075AEFA7}" type="pres">
      <dgm:prSet presAssocID="{688613BA-5C6E-4E4D-873F-460B9BA3315A}" presName="parentText" presStyleLbl="node1" presStyleIdx="1" presStyleCnt="5">
        <dgm:presLayoutVars>
          <dgm:chMax val="0"/>
          <dgm:bulletEnabled val="1"/>
        </dgm:presLayoutVars>
      </dgm:prSet>
      <dgm:spPr/>
    </dgm:pt>
    <dgm:pt modelId="{31093968-6FD4-4D29-A4DA-A58DD80D681B}" type="pres">
      <dgm:prSet presAssocID="{4C2BA641-9612-428D-9D43-B7ADBB7A2A08}" presName="spacer" presStyleCnt="0"/>
      <dgm:spPr/>
    </dgm:pt>
    <dgm:pt modelId="{50957AF9-A646-4FCA-AB96-95325A1AA0B9}" type="pres">
      <dgm:prSet presAssocID="{CB8EB342-1991-46FE-AD7D-9EA5B915547C}" presName="parentText" presStyleLbl="node1" presStyleIdx="2" presStyleCnt="5">
        <dgm:presLayoutVars>
          <dgm:chMax val="0"/>
          <dgm:bulletEnabled val="1"/>
        </dgm:presLayoutVars>
      </dgm:prSet>
      <dgm:spPr/>
    </dgm:pt>
    <dgm:pt modelId="{6C15AA44-25CC-4598-B58E-EC7CE442C737}" type="pres">
      <dgm:prSet presAssocID="{E3B6A0D1-4BE4-4C95-8B57-4721E436DCCA}" presName="spacer" presStyleCnt="0"/>
      <dgm:spPr/>
    </dgm:pt>
    <dgm:pt modelId="{83E82D8D-1A9C-44AC-8EA7-F64A63DE6B26}" type="pres">
      <dgm:prSet presAssocID="{3D1F0F1E-1A94-45D2-A948-7727A6744BFE}" presName="parentText" presStyleLbl="node1" presStyleIdx="3" presStyleCnt="5">
        <dgm:presLayoutVars>
          <dgm:chMax val="0"/>
          <dgm:bulletEnabled val="1"/>
        </dgm:presLayoutVars>
      </dgm:prSet>
      <dgm:spPr/>
    </dgm:pt>
    <dgm:pt modelId="{D3540EA9-6451-4E8C-AE43-513DC8F6B433}" type="pres">
      <dgm:prSet presAssocID="{C73C3E93-94B5-4F5C-8BEA-40092188BA56}" presName="spacer" presStyleCnt="0"/>
      <dgm:spPr/>
    </dgm:pt>
    <dgm:pt modelId="{59428BC4-C235-4740-BF22-3669020A720F}" type="pres">
      <dgm:prSet presAssocID="{4F2995E3-1518-4958-B0B7-0D61ADB4F880}" presName="parentText" presStyleLbl="node1" presStyleIdx="4" presStyleCnt="5">
        <dgm:presLayoutVars>
          <dgm:chMax val="0"/>
          <dgm:bulletEnabled val="1"/>
        </dgm:presLayoutVars>
      </dgm:prSet>
      <dgm:spPr/>
    </dgm:pt>
  </dgm:ptLst>
  <dgm:cxnLst>
    <dgm:cxn modelId="{F1AF460F-84EA-4AF0-A429-82CDC037F5FF}" srcId="{E70D5542-0916-4C73-9691-62DE823DDDF4}" destId="{4F2995E3-1518-4958-B0B7-0D61ADB4F880}" srcOrd="4" destOrd="0" parTransId="{822D8D1B-34FE-483F-A547-0CAEE9DFCF9A}" sibTransId="{B0B709BA-B4C9-48A1-8A53-84217B20C289}"/>
    <dgm:cxn modelId="{E2091E18-23F8-4825-B2E9-C696B077C301}" srcId="{E70D5542-0916-4C73-9691-62DE823DDDF4}" destId="{E183DF04-F5CF-401A-A54D-831B91FE15F5}" srcOrd="0" destOrd="0" parTransId="{3C7D4FA8-293E-4BF1-A54D-A22E56FA200F}" sibTransId="{D5C8B771-3D03-4790-98E6-392C2D1A102D}"/>
    <dgm:cxn modelId="{666ECB31-8D8D-4554-849C-D6625B1A469E}" type="presOf" srcId="{3D1F0F1E-1A94-45D2-A948-7727A6744BFE}" destId="{83E82D8D-1A9C-44AC-8EA7-F64A63DE6B26}" srcOrd="0" destOrd="0" presId="urn:microsoft.com/office/officeart/2005/8/layout/vList2"/>
    <dgm:cxn modelId="{6CC3DA3B-3089-425B-A9AF-F772FC4A2A97}" type="presOf" srcId="{688613BA-5C6E-4E4D-873F-460B9BA3315A}" destId="{2F92ED09-F7B0-4E48-8B4E-4CBF075AEFA7}" srcOrd="0" destOrd="0" presId="urn:microsoft.com/office/officeart/2005/8/layout/vList2"/>
    <dgm:cxn modelId="{7DC9195B-DDA3-4A6F-B109-04AE749717ED}" type="presOf" srcId="{E70D5542-0916-4C73-9691-62DE823DDDF4}" destId="{E675135C-B7C7-4C44-939C-B8A988BFA167}" srcOrd="0" destOrd="0" presId="urn:microsoft.com/office/officeart/2005/8/layout/vList2"/>
    <dgm:cxn modelId="{0051F45D-CB3C-49FE-BA59-EB57315DEC6C}" type="presOf" srcId="{4F2995E3-1518-4958-B0B7-0D61ADB4F880}" destId="{59428BC4-C235-4740-BF22-3669020A720F}" srcOrd="0" destOrd="0" presId="urn:microsoft.com/office/officeart/2005/8/layout/vList2"/>
    <dgm:cxn modelId="{FE30076A-EE47-4A6B-A638-A915B2F6145A}" srcId="{E70D5542-0916-4C73-9691-62DE823DDDF4}" destId="{688613BA-5C6E-4E4D-873F-460B9BA3315A}" srcOrd="1" destOrd="0" parTransId="{01DF4CE4-A99D-4916-8875-F77F55B0FAE9}" sibTransId="{4C2BA641-9612-428D-9D43-B7ADBB7A2A08}"/>
    <dgm:cxn modelId="{07AA3E70-0A83-47A2-8A4F-1831B1672B3B}" srcId="{E70D5542-0916-4C73-9691-62DE823DDDF4}" destId="{CB8EB342-1991-46FE-AD7D-9EA5B915547C}" srcOrd="2" destOrd="0" parTransId="{7222DF73-3445-4B6D-8B27-95A26C93DB7F}" sibTransId="{E3B6A0D1-4BE4-4C95-8B57-4721E436DCCA}"/>
    <dgm:cxn modelId="{EF815FAD-DE7E-4167-8D26-8C9EF76C0A24}" srcId="{E70D5542-0916-4C73-9691-62DE823DDDF4}" destId="{3D1F0F1E-1A94-45D2-A948-7727A6744BFE}" srcOrd="3" destOrd="0" parTransId="{E894C13E-5FA7-49A6-B171-37F111FBE542}" sibTransId="{C73C3E93-94B5-4F5C-8BEA-40092188BA56}"/>
    <dgm:cxn modelId="{815FF2BB-5BB2-4F54-8E63-F4AAA962F664}" type="presOf" srcId="{E183DF04-F5CF-401A-A54D-831B91FE15F5}" destId="{2A890ED8-28B7-4075-BB20-60004E00049E}" srcOrd="0" destOrd="0" presId="urn:microsoft.com/office/officeart/2005/8/layout/vList2"/>
    <dgm:cxn modelId="{9811D4E4-4C63-430C-A678-D1659D3F41D6}" type="presOf" srcId="{CB8EB342-1991-46FE-AD7D-9EA5B915547C}" destId="{50957AF9-A646-4FCA-AB96-95325A1AA0B9}" srcOrd="0" destOrd="0" presId="urn:microsoft.com/office/officeart/2005/8/layout/vList2"/>
    <dgm:cxn modelId="{932B09A5-2275-4631-A809-3D6C1690F621}" type="presParOf" srcId="{E675135C-B7C7-4C44-939C-B8A988BFA167}" destId="{2A890ED8-28B7-4075-BB20-60004E00049E}" srcOrd="0" destOrd="0" presId="urn:microsoft.com/office/officeart/2005/8/layout/vList2"/>
    <dgm:cxn modelId="{3B34C9DE-B7C7-434E-89E1-B84C67B962DB}" type="presParOf" srcId="{E675135C-B7C7-4C44-939C-B8A988BFA167}" destId="{4BA2FD90-6D0C-4F85-AF71-501EE2F028A1}" srcOrd="1" destOrd="0" presId="urn:microsoft.com/office/officeart/2005/8/layout/vList2"/>
    <dgm:cxn modelId="{0F91F10C-47B2-4774-BE71-1C700BED59D1}" type="presParOf" srcId="{E675135C-B7C7-4C44-939C-B8A988BFA167}" destId="{2F92ED09-F7B0-4E48-8B4E-4CBF075AEFA7}" srcOrd="2" destOrd="0" presId="urn:microsoft.com/office/officeart/2005/8/layout/vList2"/>
    <dgm:cxn modelId="{4DC13243-7411-42F0-A9AA-A0851CA8637C}" type="presParOf" srcId="{E675135C-B7C7-4C44-939C-B8A988BFA167}" destId="{31093968-6FD4-4D29-A4DA-A58DD80D681B}" srcOrd="3" destOrd="0" presId="urn:microsoft.com/office/officeart/2005/8/layout/vList2"/>
    <dgm:cxn modelId="{1900590A-A1D3-48E7-A0B4-905FB0E1E6A4}" type="presParOf" srcId="{E675135C-B7C7-4C44-939C-B8A988BFA167}" destId="{50957AF9-A646-4FCA-AB96-95325A1AA0B9}" srcOrd="4" destOrd="0" presId="urn:microsoft.com/office/officeart/2005/8/layout/vList2"/>
    <dgm:cxn modelId="{B5061C40-6B78-4A67-B248-0D4D417E110C}" type="presParOf" srcId="{E675135C-B7C7-4C44-939C-B8A988BFA167}" destId="{6C15AA44-25CC-4598-B58E-EC7CE442C737}" srcOrd="5" destOrd="0" presId="urn:microsoft.com/office/officeart/2005/8/layout/vList2"/>
    <dgm:cxn modelId="{E7076971-3059-4970-9F16-032D1B6D913C}" type="presParOf" srcId="{E675135C-B7C7-4C44-939C-B8A988BFA167}" destId="{83E82D8D-1A9C-44AC-8EA7-F64A63DE6B26}" srcOrd="6" destOrd="0" presId="urn:microsoft.com/office/officeart/2005/8/layout/vList2"/>
    <dgm:cxn modelId="{08EB812D-3945-4769-9CCB-BDCA018795CD}" type="presParOf" srcId="{E675135C-B7C7-4C44-939C-B8A988BFA167}" destId="{D3540EA9-6451-4E8C-AE43-513DC8F6B433}" srcOrd="7" destOrd="0" presId="urn:microsoft.com/office/officeart/2005/8/layout/vList2"/>
    <dgm:cxn modelId="{F32281B0-D4A6-466E-8885-D8DFBACBB390}" type="presParOf" srcId="{E675135C-B7C7-4C44-939C-B8A988BFA167}" destId="{59428BC4-C235-4740-BF22-3669020A720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0C9FAB0-E171-4737-A592-BCE35CFFB11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GB"/>
        </a:p>
      </dgm:t>
    </dgm:pt>
    <dgm:pt modelId="{081F3559-9A1B-4319-8AF3-80106B9901CF}">
      <dgm:prSet/>
      <dgm:spPr/>
      <dgm:t>
        <a:bodyPr/>
        <a:lstStyle/>
        <a:p>
          <a:r>
            <a:rPr lang="en-US" dirty="0"/>
            <a:t>Figure 7: XRD pattern of Fe-Co/CaCO</a:t>
          </a:r>
          <a:r>
            <a:rPr lang="en-US" baseline="-25000" dirty="0"/>
            <a:t>3</a:t>
          </a:r>
          <a:r>
            <a:rPr lang="en-US" dirty="0"/>
            <a:t> 	catalyst showing (a) phases of CaCO</a:t>
          </a:r>
          <a:r>
            <a:rPr lang="en-US" baseline="-25000" dirty="0"/>
            <a:t>3</a:t>
          </a:r>
          <a:r>
            <a:rPr lang="en-US" dirty="0"/>
            <a:t> and CoFe</a:t>
          </a:r>
          <a:r>
            <a:rPr lang="en-US" baseline="-25000" dirty="0"/>
            <a:t>2</a:t>
          </a:r>
          <a:r>
            <a:rPr lang="en-US" dirty="0"/>
            <a:t>O</a:t>
          </a:r>
          <a:r>
            <a:rPr lang="en-US" baseline="-25000" dirty="0"/>
            <a:t>4</a:t>
          </a:r>
          <a:r>
            <a:rPr lang="en-US" dirty="0"/>
            <a:t>, (b) </a:t>
          </a:r>
          <a:r>
            <a:rPr lang="en-GB" dirty="0"/>
            <a:t>Polycrystalline particles with sizes </a:t>
          </a:r>
          <a:r>
            <a:rPr lang="en-US" dirty="0"/>
            <a:t>ranging from 39.6 nm to 79.4 nm</a:t>
          </a:r>
          <a:endParaRPr lang="en-GB" dirty="0"/>
        </a:p>
      </dgm:t>
    </dgm:pt>
    <dgm:pt modelId="{903AE129-D31C-4CAD-805A-0A6BA3CED74C}" type="parTrans" cxnId="{DF73DC90-74E9-4832-9935-4C3EC2271E40}">
      <dgm:prSet/>
      <dgm:spPr/>
      <dgm:t>
        <a:bodyPr/>
        <a:lstStyle/>
        <a:p>
          <a:endParaRPr lang="en-GB"/>
        </a:p>
      </dgm:t>
    </dgm:pt>
    <dgm:pt modelId="{9A4C07DE-57C2-4B1A-864C-BACD2D731F05}" type="sibTrans" cxnId="{DF73DC90-74E9-4832-9935-4C3EC2271E40}">
      <dgm:prSet/>
      <dgm:spPr/>
      <dgm:t>
        <a:bodyPr/>
        <a:lstStyle/>
        <a:p>
          <a:endParaRPr lang="en-GB"/>
        </a:p>
      </dgm:t>
    </dgm:pt>
    <dgm:pt modelId="{F93C73D8-2FF6-4982-9324-599F1AD4269E}" type="pres">
      <dgm:prSet presAssocID="{40C9FAB0-E171-4737-A592-BCE35CFFB116}" presName="linear" presStyleCnt="0">
        <dgm:presLayoutVars>
          <dgm:animLvl val="lvl"/>
          <dgm:resizeHandles val="exact"/>
        </dgm:presLayoutVars>
      </dgm:prSet>
      <dgm:spPr/>
    </dgm:pt>
    <dgm:pt modelId="{2C29213E-41A2-4259-BAD1-81DD0C5187F4}" type="pres">
      <dgm:prSet presAssocID="{081F3559-9A1B-4319-8AF3-80106B9901CF}" presName="parentText" presStyleLbl="node1" presStyleIdx="0" presStyleCnt="1">
        <dgm:presLayoutVars>
          <dgm:chMax val="0"/>
          <dgm:bulletEnabled val="1"/>
        </dgm:presLayoutVars>
      </dgm:prSet>
      <dgm:spPr/>
    </dgm:pt>
  </dgm:ptLst>
  <dgm:cxnLst>
    <dgm:cxn modelId="{AFEA6686-894A-4B91-974F-DB36D3D96C6C}" type="presOf" srcId="{40C9FAB0-E171-4737-A592-BCE35CFFB116}" destId="{F93C73D8-2FF6-4982-9324-599F1AD4269E}" srcOrd="0" destOrd="0" presId="urn:microsoft.com/office/officeart/2005/8/layout/vList2"/>
    <dgm:cxn modelId="{DF73DC90-74E9-4832-9935-4C3EC2271E40}" srcId="{40C9FAB0-E171-4737-A592-BCE35CFFB116}" destId="{081F3559-9A1B-4319-8AF3-80106B9901CF}" srcOrd="0" destOrd="0" parTransId="{903AE129-D31C-4CAD-805A-0A6BA3CED74C}" sibTransId="{9A4C07DE-57C2-4B1A-864C-BACD2D731F05}"/>
    <dgm:cxn modelId="{2AEA81BF-EB46-46CF-A7BF-EF58C18FC7CE}" type="presOf" srcId="{081F3559-9A1B-4319-8AF3-80106B9901CF}" destId="{2C29213E-41A2-4259-BAD1-81DD0C5187F4}" srcOrd="0" destOrd="0" presId="urn:microsoft.com/office/officeart/2005/8/layout/vList2"/>
    <dgm:cxn modelId="{5C322B6D-2777-4DA1-8E1A-5298A5235632}" type="presParOf" srcId="{F93C73D8-2FF6-4982-9324-599F1AD4269E}" destId="{2C29213E-41A2-4259-BAD1-81DD0C5187F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F4916B1-BB8A-4CBD-8117-228DD7BFB90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A86175DA-812F-48A9-9E51-FDC1A5236600}">
      <dgm:prSet custT="1">
        <dgm:style>
          <a:lnRef idx="3">
            <a:schemeClr val="lt1"/>
          </a:lnRef>
          <a:fillRef idx="1">
            <a:schemeClr val="dk1"/>
          </a:fillRef>
          <a:effectRef idx="1">
            <a:schemeClr val="dk1"/>
          </a:effectRef>
          <a:fontRef idx="minor">
            <a:schemeClr val="lt1"/>
          </a:fontRef>
        </dgm:style>
      </dgm:prSet>
      <dgm:spPr/>
      <dgm:t>
        <a:bodyPr/>
        <a:lstStyle/>
        <a:p>
          <a:pPr algn="just" rtl="0"/>
          <a:r>
            <a:rPr lang="en-GB" sz="2400" b="1" dirty="0">
              <a:latin typeface="Times New Roman" panose="02020603050405020304" pitchFamily="18" charset="0"/>
              <a:cs typeface="Times New Roman" panose="02020603050405020304" pitchFamily="18" charset="0"/>
            </a:rPr>
            <a:t>Figure 11: XRD pattern of (a) as-produce and (b) purified. T</a:t>
          </a:r>
          <a:r>
            <a:rPr lang="en-GB" sz="2400" dirty="0">
              <a:latin typeface="Times New Roman" panose="02020603050405020304" pitchFamily="18" charset="0"/>
              <a:cs typeface="Times New Roman" panose="02020603050405020304" pitchFamily="18" charset="0"/>
            </a:rPr>
            <a:t>he </a:t>
          </a:r>
          <a:r>
            <a:rPr lang="en-GB" sz="2400" dirty="0"/>
            <a:t>crystallite sizes range from 5.64 nm to 32.24 nm and 1.8 nm to 12.10 nm </a:t>
          </a:r>
          <a:r>
            <a:rPr lang="en-GB" sz="2400" dirty="0">
              <a:latin typeface="Times New Roman" panose="02020603050405020304" pitchFamily="18" charset="0"/>
              <a:cs typeface="Times New Roman" panose="02020603050405020304" pitchFamily="18" charset="0"/>
            </a:rPr>
            <a:t>respectively</a:t>
          </a:r>
          <a:r>
            <a:rPr lang="en-GB" sz="2400" b="1" dirty="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dgm:t>
    </dgm:pt>
    <dgm:pt modelId="{B49356DB-9161-4B6A-945B-A68CC07DC9C0}" type="parTrans" cxnId="{5862A42A-DF40-483A-AF7A-E34FD9EC6A88}">
      <dgm:prSet/>
      <dgm:spPr/>
      <dgm:t>
        <a:bodyPr/>
        <a:lstStyle/>
        <a:p>
          <a:endParaRPr lang="en-GB"/>
        </a:p>
      </dgm:t>
    </dgm:pt>
    <dgm:pt modelId="{258756A4-9348-475D-9DBF-5E2AF0E9D6A3}" type="sibTrans" cxnId="{5862A42A-DF40-483A-AF7A-E34FD9EC6A88}">
      <dgm:prSet/>
      <dgm:spPr/>
      <dgm:t>
        <a:bodyPr/>
        <a:lstStyle/>
        <a:p>
          <a:endParaRPr lang="en-GB"/>
        </a:p>
      </dgm:t>
    </dgm:pt>
    <dgm:pt modelId="{25993E28-1373-4105-9813-4AA40CF72430}" type="pres">
      <dgm:prSet presAssocID="{FF4916B1-BB8A-4CBD-8117-228DD7BFB901}" presName="linear" presStyleCnt="0">
        <dgm:presLayoutVars>
          <dgm:animLvl val="lvl"/>
          <dgm:resizeHandles val="exact"/>
        </dgm:presLayoutVars>
      </dgm:prSet>
      <dgm:spPr/>
    </dgm:pt>
    <dgm:pt modelId="{F9076FF1-8308-4283-BF45-6F855CD9EDD7}" type="pres">
      <dgm:prSet presAssocID="{A86175DA-812F-48A9-9E51-FDC1A5236600}" presName="parentText" presStyleLbl="node1" presStyleIdx="0" presStyleCnt="1" custScaleY="523981" custLinFactY="-100000" custLinFactNeighborX="793" custLinFactNeighborY="-146005">
        <dgm:presLayoutVars>
          <dgm:chMax val="0"/>
          <dgm:bulletEnabled val="1"/>
        </dgm:presLayoutVars>
      </dgm:prSet>
      <dgm:spPr/>
    </dgm:pt>
  </dgm:ptLst>
  <dgm:cxnLst>
    <dgm:cxn modelId="{5862A42A-DF40-483A-AF7A-E34FD9EC6A88}" srcId="{FF4916B1-BB8A-4CBD-8117-228DD7BFB901}" destId="{A86175DA-812F-48A9-9E51-FDC1A5236600}" srcOrd="0" destOrd="0" parTransId="{B49356DB-9161-4B6A-945B-A68CC07DC9C0}" sibTransId="{258756A4-9348-475D-9DBF-5E2AF0E9D6A3}"/>
    <dgm:cxn modelId="{41C6F33A-3A63-4319-BF61-52FE5A2D49C6}" type="presOf" srcId="{A86175DA-812F-48A9-9E51-FDC1A5236600}" destId="{F9076FF1-8308-4283-BF45-6F855CD9EDD7}" srcOrd="0" destOrd="0" presId="urn:microsoft.com/office/officeart/2005/8/layout/vList2"/>
    <dgm:cxn modelId="{9DB55E64-A115-413B-B28C-5AEF117B2FD4}" type="presOf" srcId="{FF4916B1-BB8A-4CBD-8117-228DD7BFB901}" destId="{25993E28-1373-4105-9813-4AA40CF72430}" srcOrd="0" destOrd="0" presId="urn:microsoft.com/office/officeart/2005/8/layout/vList2"/>
    <dgm:cxn modelId="{B3B16369-495C-48BE-97B1-55B864004EB5}" type="presParOf" srcId="{25993E28-1373-4105-9813-4AA40CF72430}" destId="{F9076FF1-8308-4283-BF45-6F855CD9EDD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F4AC556-D7C2-4CDC-A363-4902CB6CB34C}"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GB"/>
        </a:p>
      </dgm:t>
    </dgm:pt>
    <dgm:pt modelId="{D5A183BC-C8F2-4E48-87B7-FC4AAAAA093E}">
      <dgm:prSet custT="1"/>
      <dgm:spPr/>
      <dgm:t>
        <a:bodyPr/>
        <a:lstStyle/>
        <a:p>
          <a:pPr rtl="0"/>
          <a:r>
            <a:rPr lang="en-US" sz="2400" b="1" dirty="0">
              <a:latin typeface="Times New Roman" panose="02020603050405020304" pitchFamily="18" charset="0"/>
              <a:cs typeface="Times New Roman" panose="02020603050405020304" pitchFamily="18" charset="0"/>
            </a:rPr>
            <a:t>Figure 14: </a:t>
          </a:r>
          <a:r>
            <a:rPr lang="en-US" sz="2400" dirty="0">
              <a:latin typeface="Times New Roman" panose="02020603050405020304" pitchFamily="18" charset="0"/>
              <a:cs typeface="Times New Roman" panose="02020603050405020304" pitchFamily="18" charset="0"/>
            </a:rPr>
            <a:t>SEM Images (5) to (8) Showing </a:t>
          </a:r>
          <a:r>
            <a:rPr lang="en-GB" sz="2400" dirty="0">
              <a:latin typeface="Times New Roman" panose="02020603050405020304" pitchFamily="18" charset="0"/>
              <a:cs typeface="Times New Roman" panose="02020603050405020304" pitchFamily="18" charset="0"/>
            </a:rPr>
            <a:t>Effect of Pt % concentrations from 	(33.12 %) to (39.20 %) on </a:t>
          </a:r>
          <a:r>
            <a:rPr lang="en-US" sz="2400" dirty="0">
              <a:latin typeface="Times New Roman" panose="02020603050405020304" pitchFamily="18" charset="0"/>
              <a:cs typeface="Times New Roman" panose="02020603050405020304" pitchFamily="18" charset="0"/>
            </a:rPr>
            <a:t>MWCNTs respectively.</a:t>
          </a:r>
          <a:endParaRPr lang="en-GB" sz="2400" dirty="0">
            <a:latin typeface="Times New Roman" panose="02020603050405020304" pitchFamily="18" charset="0"/>
            <a:cs typeface="Times New Roman" panose="02020603050405020304" pitchFamily="18" charset="0"/>
          </a:endParaRPr>
        </a:p>
      </dgm:t>
    </dgm:pt>
    <dgm:pt modelId="{736FD4C8-73E5-49DE-8811-444A44E7D161}" type="parTrans" cxnId="{2403A025-C62A-45CA-9000-3528877EDA44}">
      <dgm:prSet/>
      <dgm:spPr/>
      <dgm:t>
        <a:bodyPr/>
        <a:lstStyle/>
        <a:p>
          <a:endParaRPr lang="en-GB"/>
        </a:p>
      </dgm:t>
    </dgm:pt>
    <dgm:pt modelId="{3E5519A9-40B7-4911-B049-78B6D578F40C}" type="sibTrans" cxnId="{2403A025-C62A-45CA-9000-3528877EDA44}">
      <dgm:prSet/>
      <dgm:spPr/>
      <dgm:t>
        <a:bodyPr/>
        <a:lstStyle/>
        <a:p>
          <a:endParaRPr lang="en-GB"/>
        </a:p>
      </dgm:t>
    </dgm:pt>
    <dgm:pt modelId="{039440C0-7AC6-4999-8FBB-C8FA41A1E28B}" type="pres">
      <dgm:prSet presAssocID="{1F4AC556-D7C2-4CDC-A363-4902CB6CB34C}" presName="linear" presStyleCnt="0">
        <dgm:presLayoutVars>
          <dgm:animLvl val="lvl"/>
          <dgm:resizeHandles val="exact"/>
        </dgm:presLayoutVars>
      </dgm:prSet>
      <dgm:spPr/>
    </dgm:pt>
    <dgm:pt modelId="{D4228A35-14ED-41A1-AFCA-21AA8C613DC2}" type="pres">
      <dgm:prSet presAssocID="{D5A183BC-C8F2-4E48-87B7-FC4AAAAA093E}" presName="parentText" presStyleLbl="node1" presStyleIdx="0" presStyleCnt="1" custScaleY="348463" custLinFactNeighborX="-605" custLinFactNeighborY="-17649">
        <dgm:presLayoutVars>
          <dgm:chMax val="0"/>
          <dgm:bulletEnabled val="1"/>
        </dgm:presLayoutVars>
      </dgm:prSet>
      <dgm:spPr/>
    </dgm:pt>
  </dgm:ptLst>
  <dgm:cxnLst>
    <dgm:cxn modelId="{2403A025-C62A-45CA-9000-3528877EDA44}" srcId="{1F4AC556-D7C2-4CDC-A363-4902CB6CB34C}" destId="{D5A183BC-C8F2-4E48-87B7-FC4AAAAA093E}" srcOrd="0" destOrd="0" parTransId="{736FD4C8-73E5-49DE-8811-444A44E7D161}" sibTransId="{3E5519A9-40B7-4911-B049-78B6D578F40C}"/>
    <dgm:cxn modelId="{D25BBF59-9EEE-41D6-A014-0381398DD6E1}" type="presOf" srcId="{1F4AC556-D7C2-4CDC-A363-4902CB6CB34C}" destId="{039440C0-7AC6-4999-8FBB-C8FA41A1E28B}" srcOrd="0" destOrd="0" presId="urn:microsoft.com/office/officeart/2005/8/layout/vList2"/>
    <dgm:cxn modelId="{5EFB3AD4-DC5D-4E42-B4CC-A3C332B02303}" type="presOf" srcId="{D5A183BC-C8F2-4E48-87B7-FC4AAAAA093E}" destId="{D4228A35-14ED-41A1-AFCA-21AA8C613DC2}" srcOrd="0" destOrd="0" presId="urn:microsoft.com/office/officeart/2005/8/layout/vList2"/>
    <dgm:cxn modelId="{E1B4A236-6E08-41C2-A479-F6AE34D6D0E4}" type="presParOf" srcId="{039440C0-7AC6-4999-8FBB-C8FA41A1E28B}" destId="{D4228A35-14ED-41A1-AFCA-21AA8C613DC2}"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D9C081-3035-4EB0-B7C9-57F812B0CDB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6ADBE5B-A13A-4A42-BD61-BF5CEC8C8FE3}">
      <dgm:prSet/>
      <dgm:spPr>
        <a:solidFill>
          <a:srgbClr val="7030A0"/>
        </a:solidFill>
      </dgm:spPr>
      <dgm:t>
        <a:bodyPr/>
        <a:lstStyle/>
        <a:p>
          <a:pPr rtl="0"/>
          <a:r>
            <a:rPr lang="en-GB" dirty="0"/>
            <a:t>Scientific focused on the design of technologies that utilises one of the primary renewable energy sources; water, biomass, wind, geothermal and solar irradiation for power generation.</a:t>
          </a:r>
        </a:p>
      </dgm:t>
    </dgm:pt>
    <dgm:pt modelId="{D425F47A-643C-43AF-8386-BB749A97981F}" type="parTrans" cxnId="{B99E9245-DC21-42C8-9B37-6356F1C72C4A}">
      <dgm:prSet/>
      <dgm:spPr/>
      <dgm:t>
        <a:bodyPr/>
        <a:lstStyle/>
        <a:p>
          <a:endParaRPr lang="en-GB"/>
        </a:p>
      </dgm:t>
    </dgm:pt>
    <dgm:pt modelId="{60B7B110-22E0-47F3-BB16-ECFB325DCB1F}" type="sibTrans" cxnId="{B99E9245-DC21-42C8-9B37-6356F1C72C4A}">
      <dgm:prSet/>
      <dgm:spPr/>
      <dgm:t>
        <a:bodyPr/>
        <a:lstStyle/>
        <a:p>
          <a:endParaRPr lang="en-GB"/>
        </a:p>
      </dgm:t>
    </dgm:pt>
    <dgm:pt modelId="{F962D5F7-2452-4799-89B1-8A8BAA0F34CE}" type="pres">
      <dgm:prSet presAssocID="{9DD9C081-3035-4EB0-B7C9-57F812B0CDBA}" presName="linear" presStyleCnt="0">
        <dgm:presLayoutVars>
          <dgm:animLvl val="lvl"/>
          <dgm:resizeHandles val="exact"/>
        </dgm:presLayoutVars>
      </dgm:prSet>
      <dgm:spPr/>
    </dgm:pt>
    <dgm:pt modelId="{964A538E-7759-4AF5-98C7-7769A04AA08A}" type="pres">
      <dgm:prSet presAssocID="{56ADBE5B-A13A-4A42-BD61-BF5CEC8C8FE3}" presName="parentText" presStyleLbl="node1" presStyleIdx="0" presStyleCnt="1">
        <dgm:presLayoutVars>
          <dgm:chMax val="0"/>
          <dgm:bulletEnabled val="1"/>
        </dgm:presLayoutVars>
      </dgm:prSet>
      <dgm:spPr/>
    </dgm:pt>
  </dgm:ptLst>
  <dgm:cxnLst>
    <dgm:cxn modelId="{B99E9245-DC21-42C8-9B37-6356F1C72C4A}" srcId="{9DD9C081-3035-4EB0-B7C9-57F812B0CDBA}" destId="{56ADBE5B-A13A-4A42-BD61-BF5CEC8C8FE3}" srcOrd="0" destOrd="0" parTransId="{D425F47A-643C-43AF-8386-BB749A97981F}" sibTransId="{60B7B110-22E0-47F3-BB16-ECFB325DCB1F}"/>
    <dgm:cxn modelId="{82D5A5E4-8257-47BE-85D3-C89D4F1C0826}" type="presOf" srcId="{9DD9C081-3035-4EB0-B7C9-57F812B0CDBA}" destId="{F962D5F7-2452-4799-89B1-8A8BAA0F34CE}" srcOrd="0" destOrd="0" presId="urn:microsoft.com/office/officeart/2005/8/layout/vList2"/>
    <dgm:cxn modelId="{6520FEF5-CFB8-4D17-9A6C-099D9CCFCC21}" type="presOf" srcId="{56ADBE5B-A13A-4A42-BD61-BF5CEC8C8FE3}" destId="{964A538E-7759-4AF5-98C7-7769A04AA08A}" srcOrd="0" destOrd="0" presId="urn:microsoft.com/office/officeart/2005/8/layout/vList2"/>
    <dgm:cxn modelId="{B0FFB027-22BE-48DD-8315-602F7A39AF07}" type="presParOf" srcId="{F962D5F7-2452-4799-89B1-8A8BAA0F34CE}" destId="{964A538E-7759-4AF5-98C7-7769A04AA08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8DF340E-3CC4-4EA1-B64E-1FD42533ADFD}" type="doc">
      <dgm:prSet loTypeId="urn:microsoft.com/office/officeart/2005/8/layout/hList3" loCatId="list" qsTypeId="urn:microsoft.com/office/officeart/2005/8/quickstyle/simple1" qsCatId="simple" csTypeId="urn:microsoft.com/office/officeart/2005/8/colors/accent0_2" csCatId="mainScheme" phldr="1"/>
      <dgm:spPr/>
      <dgm:t>
        <a:bodyPr/>
        <a:lstStyle/>
        <a:p>
          <a:endParaRPr lang="en-GB"/>
        </a:p>
      </dgm:t>
    </dgm:pt>
    <dgm:pt modelId="{24E82E18-B6A7-4DA1-AC89-C08DAF407C7D}">
      <dgm:prSet phldrT="[Text]" custT="1"/>
      <dgm:spPr/>
      <dgm:t>
        <a:bodyPr/>
        <a:lstStyle/>
        <a:p>
          <a:pPr algn="just"/>
          <a:r>
            <a:rPr lang="en-GB" sz="2000" b="1" dirty="0">
              <a:effectLst/>
              <a:latin typeface="Times New Roman" panose="02020603050405020304" pitchFamily="18" charset="0"/>
              <a:ea typeface="Times New Roman" panose="02020603050405020304" pitchFamily="18" charset="0"/>
              <a:cs typeface="Times New Roman" panose="02020603050405020304" pitchFamily="18" charset="0"/>
            </a:rPr>
            <a:t>Table 4: BET analysis of As-produced, Purified and Pt-MWCNTs catalyst samples</a:t>
          </a:r>
          <a:endParaRPr lang="en-GB" sz="2000" dirty="0"/>
        </a:p>
      </dgm:t>
    </dgm:pt>
    <dgm:pt modelId="{4F662C68-6943-4304-96F7-3EA4994BD626}" type="parTrans" cxnId="{13664947-2B99-4117-A44D-BA99AD791AB9}">
      <dgm:prSet/>
      <dgm:spPr/>
      <dgm:t>
        <a:bodyPr/>
        <a:lstStyle/>
        <a:p>
          <a:endParaRPr lang="en-GB"/>
        </a:p>
      </dgm:t>
    </dgm:pt>
    <dgm:pt modelId="{A2F70AE4-81CB-4DD8-B108-F49DF8EC552C}" type="sibTrans" cxnId="{13664947-2B99-4117-A44D-BA99AD791AB9}">
      <dgm:prSet/>
      <dgm:spPr/>
      <dgm:t>
        <a:bodyPr/>
        <a:lstStyle/>
        <a:p>
          <a:endParaRPr lang="en-GB"/>
        </a:p>
      </dgm:t>
    </dgm:pt>
    <dgm:pt modelId="{87FFB345-37E5-4936-B55F-F5E589F71AC7}">
      <dgm:prSet phldrT="[Text]"/>
      <dgm:spPr/>
      <dgm:t>
        <a:bodyPr/>
        <a:lstStyle/>
        <a:p>
          <a:r>
            <a:rPr lang="en-GB" b="1" i="0" u="none" strike="noStrike" dirty="0">
              <a:effectLst/>
              <a:latin typeface="Constantia" panose="02030602050306030303" pitchFamily="18" charset="0"/>
            </a:rPr>
            <a:t>MWCNTs.</a:t>
          </a:r>
          <a:endParaRPr lang="en-GB" b="0" i="0" u="none" strike="noStrike" dirty="0">
            <a:effectLst/>
            <a:latin typeface="Arial" panose="020B0604020202020204" pitchFamily="34" charset="0"/>
          </a:endParaRPr>
        </a:p>
        <a:p>
          <a:r>
            <a:rPr lang="en-GB" dirty="0">
              <a:solidFill>
                <a:schemeClr val="accent3">
                  <a:lumMod val="50000"/>
                </a:schemeClr>
              </a:solidFill>
              <a:latin typeface="Times New Roman" panose="02020603050405020304" pitchFamily="18" charset="0"/>
              <a:cs typeface="Times New Roman" panose="02020603050405020304" pitchFamily="18" charset="0"/>
            </a:rPr>
            <a:t>As-produced</a:t>
          </a:r>
        </a:p>
        <a:p>
          <a:endParaRPr lang="en-GB" dirty="0">
            <a:solidFill>
              <a:schemeClr val="accent3">
                <a:lumMod val="50000"/>
              </a:schemeClr>
            </a:solidFill>
            <a:latin typeface="Times New Roman" panose="02020603050405020304" pitchFamily="18" charset="0"/>
            <a:cs typeface="Times New Roman" panose="02020603050405020304" pitchFamily="18" charset="0"/>
          </a:endParaRPr>
        </a:p>
        <a:p>
          <a:r>
            <a:rPr lang="en-GB" dirty="0">
              <a:solidFill>
                <a:schemeClr val="accent3">
                  <a:lumMod val="50000"/>
                </a:schemeClr>
              </a:solidFill>
              <a:latin typeface="Times New Roman" panose="02020603050405020304" pitchFamily="18" charset="0"/>
              <a:cs typeface="Times New Roman" panose="02020603050405020304" pitchFamily="18" charset="0"/>
            </a:rPr>
            <a:t>Purified</a:t>
          </a:r>
        </a:p>
        <a:p>
          <a:endParaRPr lang="en-GB" dirty="0">
            <a:effectLst/>
          </a:endParaRPr>
        </a:p>
        <a:p>
          <a:pPr rtl="0"/>
          <a:r>
            <a:rPr lang="en-GB" b="1" i="0" u="none" strike="noStrike" dirty="0">
              <a:effectLst/>
              <a:latin typeface="Constantia" panose="02030602050306030303" pitchFamily="18" charset="0"/>
            </a:rPr>
            <a:t>33.12 </a:t>
          </a:r>
          <a:r>
            <a:rPr lang="en-GB" b="1" i="0" u="none" strike="noStrike" dirty="0" err="1">
              <a:effectLst/>
              <a:latin typeface="Constantia" panose="02030602050306030303" pitchFamily="18" charset="0"/>
            </a:rPr>
            <a:t>wt</a:t>
          </a:r>
          <a:r>
            <a:rPr lang="en-GB" b="1" i="0" u="none" strike="noStrike" dirty="0">
              <a:effectLst/>
              <a:latin typeface="Constantia" panose="02030602050306030303" pitchFamily="18" charset="0"/>
            </a:rPr>
            <a:t>% Pt. (Pt-MWCNTs)</a:t>
          </a:r>
          <a:endParaRPr lang="en-GB" b="0" i="0" u="none" strike="noStrike" dirty="0">
            <a:effectLst/>
            <a:latin typeface="Arial" panose="020B0604020202020204" pitchFamily="34" charset="0"/>
          </a:endParaRPr>
        </a:p>
        <a:p>
          <a:endParaRPr lang="en-GB" dirty="0">
            <a:effectLst/>
          </a:endParaRPr>
        </a:p>
        <a:p>
          <a:pPr rtl="0"/>
          <a:r>
            <a:rPr lang="en-GB" b="1" i="0" u="none" strike="noStrike" dirty="0">
              <a:effectLst/>
              <a:latin typeface="Constantia" panose="02030602050306030303" pitchFamily="18" charset="0"/>
            </a:rPr>
            <a:t>34.62 </a:t>
          </a:r>
          <a:r>
            <a:rPr lang="en-GB" b="1" i="0" u="none" strike="noStrike" dirty="0" err="1">
              <a:effectLst/>
              <a:latin typeface="Constantia" panose="02030602050306030303" pitchFamily="18" charset="0"/>
            </a:rPr>
            <a:t>wt</a:t>
          </a:r>
          <a:r>
            <a:rPr lang="en-GB" b="1" i="0" u="none" strike="noStrike" dirty="0">
              <a:effectLst/>
              <a:latin typeface="Constantia" panose="02030602050306030303" pitchFamily="18" charset="0"/>
            </a:rPr>
            <a:t>% Pt. (</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Pt-MWCNTs)</a:t>
          </a:r>
          <a:endParaRPr lang="en-GB" b="0" i="0" u="none" strike="noStrike" dirty="0">
            <a:effectLst/>
            <a:latin typeface="Arial" panose="020B0604020202020204" pitchFamily="34" charset="0"/>
          </a:endParaRPr>
        </a:p>
        <a:p>
          <a:endParaRPr lang="en-GB" dirty="0">
            <a:effectLst/>
          </a:endParaRPr>
        </a:p>
        <a:p>
          <a:pPr rtl="0"/>
          <a:r>
            <a:rPr lang="en-GB" b="1" i="0" u="none" strike="noStrike" dirty="0">
              <a:effectLst/>
              <a:latin typeface="Constantia" panose="02030602050306030303" pitchFamily="18" charset="0"/>
            </a:rPr>
            <a:t>39.20 </a:t>
          </a:r>
          <a:r>
            <a:rPr lang="en-GB" b="1" i="0" u="none" strike="noStrike" dirty="0" err="1">
              <a:effectLst/>
              <a:latin typeface="Constantia" panose="02030602050306030303" pitchFamily="18" charset="0"/>
            </a:rPr>
            <a:t>wt</a:t>
          </a:r>
          <a:r>
            <a:rPr lang="en-GB" b="1" i="0" u="none" strike="noStrike" dirty="0">
              <a:effectLst/>
              <a:latin typeface="Constantia" panose="02030602050306030303" pitchFamily="18" charset="0"/>
            </a:rPr>
            <a:t>% Pt.</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(Pt-MWCNTs)</a:t>
          </a:r>
          <a:endParaRPr lang="en-GB" dirty="0"/>
        </a:p>
      </dgm:t>
    </dgm:pt>
    <dgm:pt modelId="{C4128552-C72B-41EB-A6B6-275AC09D1E02}" type="parTrans" cxnId="{3FF36363-840B-491B-A787-2070EC17DD5B}">
      <dgm:prSet/>
      <dgm:spPr/>
      <dgm:t>
        <a:bodyPr/>
        <a:lstStyle/>
        <a:p>
          <a:endParaRPr lang="en-GB"/>
        </a:p>
      </dgm:t>
    </dgm:pt>
    <dgm:pt modelId="{9BB47296-6F19-4A9A-9C3E-C0FD77E6DB5B}" type="sibTrans" cxnId="{3FF36363-840B-491B-A787-2070EC17DD5B}">
      <dgm:prSet/>
      <dgm:spPr/>
      <dgm:t>
        <a:bodyPr/>
        <a:lstStyle/>
        <a:p>
          <a:endParaRPr lang="en-GB"/>
        </a:p>
      </dgm:t>
    </dgm:pt>
    <dgm:pt modelId="{D324A185-4F7B-4298-A32A-9C9F6FC451D5}">
      <dgm:prSet phldrT="[Text]"/>
      <dgm:spPr/>
      <dgm:t>
        <a:bodyPr/>
        <a:lstStyle/>
        <a:p>
          <a:r>
            <a:rPr lang="en-GB" b="1" i="0" u="none" strike="noStrike" dirty="0">
              <a:effectLst/>
              <a:latin typeface="Constantia" panose="02030602050306030303" pitchFamily="18" charset="0"/>
            </a:rPr>
            <a:t>Surface area</a:t>
          </a:r>
          <a:endParaRPr lang="en-GB" b="0" i="0" u="none" strike="noStrike" dirty="0">
            <a:effectLst/>
            <a:latin typeface="Arial" panose="020B0604020202020204" pitchFamily="34" charset="0"/>
          </a:endParaRPr>
        </a:p>
        <a:p>
          <a:pPr rtl="0"/>
          <a:r>
            <a:rPr lang="en-GB" b="1" i="0" u="none" strike="noStrike" dirty="0">
              <a:effectLst/>
              <a:latin typeface="Constantia" panose="02030602050306030303" pitchFamily="18" charset="0"/>
            </a:rPr>
            <a:t>(m</a:t>
          </a:r>
          <a:r>
            <a:rPr lang="en-GB" b="1" i="0" u="none" strike="noStrike" baseline="30000" dirty="0">
              <a:effectLst/>
              <a:latin typeface="Constantia" panose="02030602050306030303" pitchFamily="18" charset="0"/>
            </a:rPr>
            <a:t>2</a:t>
          </a:r>
          <a:r>
            <a:rPr lang="en-GB" b="1" i="0" u="none" strike="noStrike" dirty="0">
              <a:effectLst/>
              <a:latin typeface="Constantia" panose="02030602050306030303" pitchFamily="18" charset="0"/>
            </a:rPr>
            <a:t>g</a:t>
          </a:r>
          <a:r>
            <a:rPr lang="en-GB" b="1" i="0" u="none" strike="noStrike" baseline="30000" dirty="0">
              <a:effectLst/>
              <a:latin typeface="Constantia" panose="02030602050306030303" pitchFamily="18" charset="0"/>
            </a:rPr>
            <a:t>-1</a:t>
          </a:r>
          <a:r>
            <a:rPr lang="en-GB" b="1" i="0" u="none" strike="noStrike" dirty="0">
              <a:effectLst/>
              <a:latin typeface="Constantia" panose="02030602050306030303" pitchFamily="18" charset="0"/>
            </a:rPr>
            <a:t>)</a:t>
          </a:r>
          <a:endParaRPr lang="en-GB" b="0" i="0" u="none" strike="noStrike" dirty="0">
            <a:effectLst/>
            <a:latin typeface="Arial" panose="020B0604020202020204" pitchFamily="34" charset="0"/>
          </a:endParaRPr>
        </a:p>
        <a:p>
          <a:r>
            <a:rPr lang="en-GB" dirty="0">
              <a:solidFill>
                <a:schemeClr val="accent3">
                  <a:lumMod val="50000"/>
                </a:schemeClr>
              </a:solidFill>
              <a:latin typeface="Times New Roman" panose="02020603050405020304" pitchFamily="18" charset="0"/>
              <a:cs typeface="Times New Roman" panose="02020603050405020304" pitchFamily="18" charset="0"/>
            </a:rPr>
            <a:t>272.98</a:t>
          </a:r>
        </a:p>
        <a:p>
          <a:endParaRPr lang="en-GB" dirty="0">
            <a:solidFill>
              <a:schemeClr val="accent3">
                <a:lumMod val="50000"/>
              </a:schemeClr>
            </a:solidFill>
            <a:latin typeface="Times New Roman" panose="02020603050405020304" pitchFamily="18" charset="0"/>
            <a:cs typeface="Times New Roman" panose="02020603050405020304" pitchFamily="18" charset="0"/>
          </a:endParaRPr>
        </a:p>
        <a:p>
          <a:r>
            <a:rPr lang="en-GB" dirty="0">
              <a:solidFill>
                <a:schemeClr val="accent3">
                  <a:lumMod val="50000"/>
                </a:schemeClr>
              </a:solidFill>
              <a:latin typeface="Times New Roman" panose="02020603050405020304" pitchFamily="18" charset="0"/>
              <a:cs typeface="Times New Roman" panose="02020603050405020304" pitchFamily="18" charset="0"/>
            </a:rPr>
            <a:t>274.06</a:t>
          </a:r>
        </a:p>
        <a:p>
          <a:endParaRPr lang="en-GB" dirty="0">
            <a:effectLst/>
          </a:endParaRPr>
        </a:p>
        <a:p>
          <a:pPr rtl="0"/>
          <a:r>
            <a:rPr lang="en-GB" b="1" i="0" u="none" strike="noStrike" dirty="0">
              <a:effectLst/>
              <a:latin typeface="Constantia" panose="02030602050306030303" pitchFamily="18" charset="0"/>
            </a:rPr>
            <a:t>432.6</a:t>
          </a:r>
          <a:endParaRPr lang="en-GB" b="0" i="0" u="none" strike="noStrike" dirty="0">
            <a:effectLst/>
            <a:latin typeface="Arial" panose="020B0604020202020204" pitchFamily="34" charset="0"/>
          </a:endParaRPr>
        </a:p>
        <a:p>
          <a:endParaRPr lang="en-GB" dirty="0">
            <a:effectLst/>
          </a:endParaRPr>
        </a:p>
        <a:p>
          <a:pPr rtl="0"/>
          <a:r>
            <a:rPr lang="en-GB" b="1" i="0" u="none" strike="noStrike" dirty="0">
              <a:effectLst/>
              <a:latin typeface="Constantia" panose="02030602050306030303" pitchFamily="18" charset="0"/>
            </a:rPr>
            <a:t>609.2</a:t>
          </a:r>
          <a:endParaRPr lang="en-GB" b="0" i="0" u="none" strike="noStrike" dirty="0">
            <a:effectLst/>
            <a:latin typeface="Arial" panose="020B0604020202020204" pitchFamily="34" charset="0"/>
          </a:endParaRPr>
        </a:p>
        <a:p>
          <a:endParaRPr lang="en-GB" dirty="0">
            <a:effectLst/>
          </a:endParaRPr>
        </a:p>
        <a:p>
          <a:pPr rtl="0"/>
          <a:r>
            <a:rPr lang="en-GB" b="1" i="0" u="none" strike="noStrike" dirty="0">
              <a:effectLst/>
              <a:latin typeface="Constantia" panose="02030602050306030303" pitchFamily="18" charset="0"/>
            </a:rPr>
            <a:t>858.7</a:t>
          </a:r>
          <a:endParaRPr lang="en-GB" dirty="0"/>
        </a:p>
      </dgm:t>
    </dgm:pt>
    <dgm:pt modelId="{A40708BC-5AFA-461D-872C-81D04433F4C3}" type="parTrans" cxnId="{641EBBB3-215B-47F1-86AE-C69624107B7D}">
      <dgm:prSet/>
      <dgm:spPr/>
      <dgm:t>
        <a:bodyPr/>
        <a:lstStyle/>
        <a:p>
          <a:endParaRPr lang="en-GB"/>
        </a:p>
      </dgm:t>
    </dgm:pt>
    <dgm:pt modelId="{7170EAB3-7CFB-429D-9633-5361977CB040}" type="sibTrans" cxnId="{641EBBB3-215B-47F1-86AE-C69624107B7D}">
      <dgm:prSet/>
      <dgm:spPr/>
      <dgm:t>
        <a:bodyPr/>
        <a:lstStyle/>
        <a:p>
          <a:endParaRPr lang="en-GB"/>
        </a:p>
      </dgm:t>
    </dgm:pt>
    <dgm:pt modelId="{9612D3BC-7564-4C88-8773-110F4F3B608B}">
      <dgm:prSet phldrT="[Text]"/>
      <dgm:spPr/>
      <dgm:t>
        <a:bodyPr/>
        <a:lstStyle/>
        <a:p>
          <a:r>
            <a:rPr lang="en-GB" b="1" i="0" u="none" strike="noStrike" dirty="0">
              <a:effectLst/>
              <a:latin typeface="Constantia" panose="02030602050306030303" pitchFamily="18" charset="0"/>
            </a:rPr>
            <a:t>Pore volume (cm</a:t>
          </a:r>
          <a:r>
            <a:rPr lang="en-GB" b="1" i="0" u="none" strike="noStrike" baseline="30000" dirty="0">
              <a:effectLst/>
              <a:latin typeface="Constantia" panose="02030602050306030303" pitchFamily="18" charset="0"/>
            </a:rPr>
            <a:t>3</a:t>
          </a:r>
          <a:r>
            <a:rPr lang="en-GB" b="1" i="0" u="none" strike="noStrike" dirty="0">
              <a:effectLst/>
              <a:latin typeface="Constantia" panose="02030602050306030303" pitchFamily="18" charset="0"/>
            </a:rPr>
            <a:t>g</a:t>
          </a:r>
          <a:r>
            <a:rPr lang="en-GB" b="1" i="0" u="none" strike="noStrike" baseline="30000" dirty="0">
              <a:effectLst/>
              <a:latin typeface="Constantia" panose="02030602050306030303" pitchFamily="18" charset="0"/>
            </a:rPr>
            <a:t>-1</a:t>
          </a:r>
          <a:r>
            <a:rPr lang="en-GB" b="1" i="0" u="none" strike="noStrike" dirty="0">
              <a:effectLst/>
              <a:latin typeface="Constantia" panose="02030602050306030303" pitchFamily="18" charset="0"/>
            </a:rPr>
            <a:t>)</a:t>
          </a:r>
          <a:endParaRPr lang="en-GB" b="0" i="0" u="none" strike="noStrike" dirty="0">
            <a:effectLst/>
            <a:latin typeface="Arial" panose="020B0604020202020204" pitchFamily="34" charset="0"/>
          </a:endParaRPr>
        </a:p>
        <a:p>
          <a:r>
            <a:rPr lang="en-GB" dirty="0">
              <a:solidFill>
                <a:schemeClr val="accent3">
                  <a:lumMod val="50000"/>
                </a:schemeClr>
              </a:solidFill>
              <a:latin typeface="Times New Roman" panose="02020603050405020304" pitchFamily="18" charset="0"/>
              <a:cs typeface="Times New Roman" panose="02020603050405020304" pitchFamily="18" charset="0"/>
            </a:rPr>
            <a:t>62.72</a:t>
          </a:r>
        </a:p>
        <a:p>
          <a:endParaRPr lang="en-GB" dirty="0">
            <a:solidFill>
              <a:schemeClr val="accent3">
                <a:lumMod val="50000"/>
              </a:schemeClr>
            </a:solidFill>
            <a:latin typeface="Times New Roman" panose="02020603050405020304" pitchFamily="18" charset="0"/>
            <a:cs typeface="Times New Roman" panose="02020603050405020304" pitchFamily="18" charset="0"/>
          </a:endParaRPr>
        </a:p>
        <a:p>
          <a:r>
            <a:rPr lang="en-GB" dirty="0">
              <a:solidFill>
                <a:schemeClr val="accent3">
                  <a:lumMod val="50000"/>
                </a:schemeClr>
              </a:solidFill>
              <a:latin typeface="Times New Roman" panose="02020603050405020304" pitchFamily="18" charset="0"/>
              <a:cs typeface="Times New Roman" panose="02020603050405020304" pitchFamily="18" charset="0"/>
            </a:rPr>
            <a:t>62.97</a:t>
          </a:r>
        </a:p>
        <a:p>
          <a:endParaRPr lang="en-GB" dirty="0">
            <a:effectLst/>
          </a:endParaRPr>
        </a:p>
        <a:p>
          <a:pPr rtl="0"/>
          <a:r>
            <a:rPr lang="en-GB" b="1" i="0" u="none" strike="noStrike" dirty="0">
              <a:effectLst/>
              <a:latin typeface="Constantia" panose="02030602050306030303" pitchFamily="18" charset="0"/>
            </a:rPr>
            <a:t>19.14</a:t>
          </a:r>
          <a:endParaRPr lang="en-GB" b="0" i="0" u="none" strike="noStrike" dirty="0">
            <a:effectLst/>
            <a:latin typeface="Arial" panose="020B0604020202020204" pitchFamily="34" charset="0"/>
          </a:endParaRPr>
        </a:p>
        <a:p>
          <a:endParaRPr lang="en-GB" dirty="0">
            <a:effectLst/>
          </a:endParaRPr>
        </a:p>
        <a:p>
          <a:pPr rtl="0"/>
          <a:r>
            <a:rPr lang="en-GB" b="1" i="0" u="none" strike="noStrike" dirty="0">
              <a:effectLst/>
              <a:latin typeface="Constantia" panose="02030602050306030303" pitchFamily="18" charset="0"/>
            </a:rPr>
            <a:t>26.82</a:t>
          </a:r>
          <a:endParaRPr lang="en-GB" b="0" i="0" u="none" strike="noStrike" dirty="0">
            <a:effectLst/>
            <a:latin typeface="Arial" panose="020B0604020202020204" pitchFamily="34" charset="0"/>
          </a:endParaRPr>
        </a:p>
        <a:p>
          <a:endParaRPr lang="en-GB" dirty="0">
            <a:effectLst/>
          </a:endParaRPr>
        </a:p>
        <a:p>
          <a:pPr rtl="0"/>
          <a:r>
            <a:rPr lang="en-GB" b="1" i="0" u="none" strike="noStrike" dirty="0">
              <a:effectLst/>
              <a:latin typeface="Constantia" panose="02030602050306030303" pitchFamily="18" charset="0"/>
            </a:rPr>
            <a:t>38.82</a:t>
          </a:r>
          <a:endParaRPr lang="en-GB" dirty="0"/>
        </a:p>
      </dgm:t>
    </dgm:pt>
    <dgm:pt modelId="{42A83515-D555-46E8-9803-C1C02EBD3D75}" type="parTrans" cxnId="{505E4B5C-F017-42E6-BAA7-EC9D167AF4D2}">
      <dgm:prSet/>
      <dgm:spPr/>
      <dgm:t>
        <a:bodyPr/>
        <a:lstStyle/>
        <a:p>
          <a:endParaRPr lang="en-GB"/>
        </a:p>
      </dgm:t>
    </dgm:pt>
    <dgm:pt modelId="{AB6F9216-802F-4D80-9748-C050E4E6AD90}" type="sibTrans" cxnId="{505E4B5C-F017-42E6-BAA7-EC9D167AF4D2}">
      <dgm:prSet/>
      <dgm:spPr/>
      <dgm:t>
        <a:bodyPr/>
        <a:lstStyle/>
        <a:p>
          <a:endParaRPr lang="en-GB"/>
        </a:p>
      </dgm:t>
    </dgm:pt>
    <dgm:pt modelId="{E0E390F5-D967-4868-9C10-F8E57EABB979}" type="pres">
      <dgm:prSet presAssocID="{F8DF340E-3CC4-4EA1-B64E-1FD42533ADFD}" presName="composite" presStyleCnt="0">
        <dgm:presLayoutVars>
          <dgm:chMax val="1"/>
          <dgm:dir/>
          <dgm:resizeHandles val="exact"/>
        </dgm:presLayoutVars>
      </dgm:prSet>
      <dgm:spPr/>
    </dgm:pt>
    <dgm:pt modelId="{B972EC2F-2689-40F9-97DF-4576398242F7}" type="pres">
      <dgm:prSet presAssocID="{24E82E18-B6A7-4DA1-AC89-C08DAF407C7D}" presName="roof" presStyleLbl="dkBgShp" presStyleIdx="0" presStyleCnt="2" custScaleY="46056"/>
      <dgm:spPr/>
    </dgm:pt>
    <dgm:pt modelId="{A8745BEE-0137-4152-B5F9-E5CFB3E7AC48}" type="pres">
      <dgm:prSet presAssocID="{24E82E18-B6A7-4DA1-AC89-C08DAF407C7D}" presName="pillars" presStyleCnt="0"/>
      <dgm:spPr/>
    </dgm:pt>
    <dgm:pt modelId="{FD91EB29-FE6B-42D5-AE9B-9C5542EA0CD0}" type="pres">
      <dgm:prSet presAssocID="{24E82E18-B6A7-4DA1-AC89-C08DAF407C7D}" presName="pillar1" presStyleLbl="node1" presStyleIdx="0" presStyleCnt="3">
        <dgm:presLayoutVars>
          <dgm:bulletEnabled val="1"/>
        </dgm:presLayoutVars>
      </dgm:prSet>
      <dgm:spPr/>
    </dgm:pt>
    <dgm:pt modelId="{DB7EBFF3-69E0-49FF-96EC-5D25268AD581}" type="pres">
      <dgm:prSet presAssocID="{D324A185-4F7B-4298-A32A-9C9F6FC451D5}" presName="pillarX" presStyleLbl="node1" presStyleIdx="1" presStyleCnt="3" custScaleX="108786">
        <dgm:presLayoutVars>
          <dgm:bulletEnabled val="1"/>
        </dgm:presLayoutVars>
      </dgm:prSet>
      <dgm:spPr/>
    </dgm:pt>
    <dgm:pt modelId="{4124DD85-F90B-4F90-B6C0-E4CE4FCBAA78}" type="pres">
      <dgm:prSet presAssocID="{9612D3BC-7564-4C88-8773-110F4F3B608B}" presName="pillarX" presStyleLbl="node1" presStyleIdx="2" presStyleCnt="3" custScaleX="85399">
        <dgm:presLayoutVars>
          <dgm:bulletEnabled val="1"/>
        </dgm:presLayoutVars>
      </dgm:prSet>
      <dgm:spPr/>
    </dgm:pt>
    <dgm:pt modelId="{5B52CE86-5CB8-4FEE-86E8-BF0E733DC37D}" type="pres">
      <dgm:prSet presAssocID="{24E82E18-B6A7-4DA1-AC89-C08DAF407C7D}" presName="base" presStyleLbl="dkBgShp" presStyleIdx="1" presStyleCnt="2"/>
      <dgm:spPr/>
    </dgm:pt>
  </dgm:ptLst>
  <dgm:cxnLst>
    <dgm:cxn modelId="{C04D540C-6475-474E-A36C-3C47F61C0360}" type="presOf" srcId="{24E82E18-B6A7-4DA1-AC89-C08DAF407C7D}" destId="{B972EC2F-2689-40F9-97DF-4576398242F7}" srcOrd="0" destOrd="0" presId="urn:microsoft.com/office/officeart/2005/8/layout/hList3"/>
    <dgm:cxn modelId="{505E4B5C-F017-42E6-BAA7-EC9D167AF4D2}" srcId="{24E82E18-B6A7-4DA1-AC89-C08DAF407C7D}" destId="{9612D3BC-7564-4C88-8773-110F4F3B608B}" srcOrd="2" destOrd="0" parTransId="{42A83515-D555-46E8-9803-C1C02EBD3D75}" sibTransId="{AB6F9216-802F-4D80-9748-C050E4E6AD90}"/>
    <dgm:cxn modelId="{3FF36363-840B-491B-A787-2070EC17DD5B}" srcId="{24E82E18-B6A7-4DA1-AC89-C08DAF407C7D}" destId="{87FFB345-37E5-4936-B55F-F5E589F71AC7}" srcOrd="0" destOrd="0" parTransId="{C4128552-C72B-41EB-A6B6-275AC09D1E02}" sibTransId="{9BB47296-6F19-4A9A-9C3E-C0FD77E6DB5B}"/>
    <dgm:cxn modelId="{13664947-2B99-4117-A44D-BA99AD791AB9}" srcId="{F8DF340E-3CC4-4EA1-B64E-1FD42533ADFD}" destId="{24E82E18-B6A7-4DA1-AC89-C08DAF407C7D}" srcOrd="0" destOrd="0" parTransId="{4F662C68-6943-4304-96F7-3EA4994BD626}" sibTransId="{A2F70AE4-81CB-4DD8-B108-F49DF8EC552C}"/>
    <dgm:cxn modelId="{B22FA06E-388F-4665-9319-5372C0AABE22}" type="presOf" srcId="{9612D3BC-7564-4C88-8773-110F4F3B608B}" destId="{4124DD85-F90B-4F90-B6C0-E4CE4FCBAA78}" srcOrd="0" destOrd="0" presId="urn:microsoft.com/office/officeart/2005/8/layout/hList3"/>
    <dgm:cxn modelId="{641EBBB3-215B-47F1-86AE-C69624107B7D}" srcId="{24E82E18-B6A7-4DA1-AC89-C08DAF407C7D}" destId="{D324A185-4F7B-4298-A32A-9C9F6FC451D5}" srcOrd="1" destOrd="0" parTransId="{A40708BC-5AFA-461D-872C-81D04433F4C3}" sibTransId="{7170EAB3-7CFB-429D-9633-5361977CB040}"/>
    <dgm:cxn modelId="{B33399DE-100F-434C-89F1-BF13C15ECE26}" type="presOf" srcId="{F8DF340E-3CC4-4EA1-B64E-1FD42533ADFD}" destId="{E0E390F5-D967-4868-9C10-F8E57EABB979}" srcOrd="0" destOrd="0" presId="urn:microsoft.com/office/officeart/2005/8/layout/hList3"/>
    <dgm:cxn modelId="{8DF563EB-1590-4334-8B71-36E0C6B7A550}" type="presOf" srcId="{D324A185-4F7B-4298-A32A-9C9F6FC451D5}" destId="{DB7EBFF3-69E0-49FF-96EC-5D25268AD581}" srcOrd="0" destOrd="0" presId="urn:microsoft.com/office/officeart/2005/8/layout/hList3"/>
    <dgm:cxn modelId="{9F9E20FF-D522-46A5-8E8B-69743DB71D3B}" type="presOf" srcId="{87FFB345-37E5-4936-B55F-F5E589F71AC7}" destId="{FD91EB29-FE6B-42D5-AE9B-9C5542EA0CD0}" srcOrd="0" destOrd="0" presId="urn:microsoft.com/office/officeart/2005/8/layout/hList3"/>
    <dgm:cxn modelId="{D221AD43-664F-4B4B-94D2-FD3DD4D90A42}" type="presParOf" srcId="{E0E390F5-D967-4868-9C10-F8E57EABB979}" destId="{B972EC2F-2689-40F9-97DF-4576398242F7}" srcOrd="0" destOrd="0" presId="urn:microsoft.com/office/officeart/2005/8/layout/hList3"/>
    <dgm:cxn modelId="{C0404DE5-2615-4B84-9AE4-C7F2DD7BA286}" type="presParOf" srcId="{E0E390F5-D967-4868-9C10-F8E57EABB979}" destId="{A8745BEE-0137-4152-B5F9-E5CFB3E7AC48}" srcOrd="1" destOrd="0" presId="urn:microsoft.com/office/officeart/2005/8/layout/hList3"/>
    <dgm:cxn modelId="{F1ECEF82-FAF1-40FB-8E23-593BE5478224}" type="presParOf" srcId="{A8745BEE-0137-4152-B5F9-E5CFB3E7AC48}" destId="{FD91EB29-FE6B-42D5-AE9B-9C5542EA0CD0}" srcOrd="0" destOrd="0" presId="urn:microsoft.com/office/officeart/2005/8/layout/hList3"/>
    <dgm:cxn modelId="{57DB4094-8AC7-4AA3-92CB-A3A3A2E12573}" type="presParOf" srcId="{A8745BEE-0137-4152-B5F9-E5CFB3E7AC48}" destId="{DB7EBFF3-69E0-49FF-96EC-5D25268AD581}" srcOrd="1" destOrd="0" presId="urn:microsoft.com/office/officeart/2005/8/layout/hList3"/>
    <dgm:cxn modelId="{7EBA2EF3-82AC-4482-A7E2-51093787F7C0}" type="presParOf" srcId="{A8745BEE-0137-4152-B5F9-E5CFB3E7AC48}" destId="{4124DD85-F90B-4F90-B6C0-E4CE4FCBAA78}" srcOrd="2" destOrd="0" presId="urn:microsoft.com/office/officeart/2005/8/layout/hList3"/>
    <dgm:cxn modelId="{84F39ACB-2257-4EA9-817F-4FE3B4233B30}" type="presParOf" srcId="{E0E390F5-D967-4868-9C10-F8E57EABB979}" destId="{5B52CE86-5CB8-4FEE-86E8-BF0E733DC37D}"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88744F3-E204-4B34-B915-EC235D306A15}"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GB"/>
        </a:p>
      </dgm:t>
    </dgm:pt>
    <dgm:pt modelId="{0EA86462-26E3-48E3-9D27-EEE82E586E4D}">
      <dgm:prSet custT="1"/>
      <dgm:spPr/>
      <dgm:t>
        <a:bodyPr/>
        <a:lstStyle/>
        <a:p>
          <a:pPr algn="just" rtl="0"/>
          <a:r>
            <a:rPr lang="en-GB" sz="2400" dirty="0">
              <a:latin typeface="Times New Roman" panose="02020603050405020304" pitchFamily="18" charset="0"/>
              <a:cs typeface="Times New Roman" panose="02020603050405020304" pitchFamily="18" charset="0"/>
            </a:rPr>
            <a:t>Ultrasound process breaks the CNTs agglomerates and resulting in more separate CNTs in the same mass and volume, thus more surface area. </a:t>
          </a:r>
        </a:p>
      </dgm:t>
    </dgm:pt>
    <dgm:pt modelId="{C211F5B0-51B1-444F-861F-374E9B63A0DB}" type="parTrans" cxnId="{956237C3-5439-4748-8B1E-D3718C0FF4D7}">
      <dgm:prSet/>
      <dgm:spPr/>
      <dgm:t>
        <a:bodyPr/>
        <a:lstStyle/>
        <a:p>
          <a:endParaRPr lang="en-GB"/>
        </a:p>
      </dgm:t>
    </dgm:pt>
    <dgm:pt modelId="{E51D0693-E679-40AF-849F-23DD5FBE09FF}" type="sibTrans" cxnId="{956237C3-5439-4748-8B1E-D3718C0FF4D7}">
      <dgm:prSet/>
      <dgm:spPr/>
      <dgm:t>
        <a:bodyPr/>
        <a:lstStyle/>
        <a:p>
          <a:endParaRPr lang="en-GB"/>
        </a:p>
      </dgm:t>
    </dgm:pt>
    <dgm:pt modelId="{806E1813-21C6-48CC-AA32-E962992D841D}" type="pres">
      <dgm:prSet presAssocID="{488744F3-E204-4B34-B915-EC235D306A15}" presName="Name0" presStyleCnt="0">
        <dgm:presLayoutVars>
          <dgm:dir/>
          <dgm:animLvl val="lvl"/>
          <dgm:resizeHandles val="exact"/>
        </dgm:presLayoutVars>
      </dgm:prSet>
      <dgm:spPr/>
    </dgm:pt>
    <dgm:pt modelId="{988DBCEF-65B0-4F13-90A2-8EBC12DCD950}" type="pres">
      <dgm:prSet presAssocID="{0EA86462-26E3-48E3-9D27-EEE82E586E4D}" presName="linNode" presStyleCnt="0"/>
      <dgm:spPr/>
    </dgm:pt>
    <dgm:pt modelId="{C91CFCB2-5F84-41E7-93E0-CB9739EB8C5F}" type="pres">
      <dgm:prSet presAssocID="{0EA86462-26E3-48E3-9D27-EEE82E586E4D}" presName="parentText" presStyleLbl="node1" presStyleIdx="0" presStyleCnt="1" custScaleX="277778" custLinFactNeighborX="1057" custLinFactNeighborY="46075">
        <dgm:presLayoutVars>
          <dgm:chMax val="1"/>
          <dgm:bulletEnabled val="1"/>
        </dgm:presLayoutVars>
      </dgm:prSet>
      <dgm:spPr/>
    </dgm:pt>
  </dgm:ptLst>
  <dgm:cxnLst>
    <dgm:cxn modelId="{51016F0D-B402-44FB-8EEB-3E0159FBAC47}" type="presOf" srcId="{488744F3-E204-4B34-B915-EC235D306A15}" destId="{806E1813-21C6-48CC-AA32-E962992D841D}" srcOrd="0" destOrd="0" presId="urn:microsoft.com/office/officeart/2005/8/layout/vList5"/>
    <dgm:cxn modelId="{F8FBC615-2A10-4A73-811A-D58C04A79EDE}" type="presOf" srcId="{0EA86462-26E3-48E3-9D27-EEE82E586E4D}" destId="{C91CFCB2-5F84-41E7-93E0-CB9739EB8C5F}" srcOrd="0" destOrd="0" presId="urn:microsoft.com/office/officeart/2005/8/layout/vList5"/>
    <dgm:cxn modelId="{956237C3-5439-4748-8B1E-D3718C0FF4D7}" srcId="{488744F3-E204-4B34-B915-EC235D306A15}" destId="{0EA86462-26E3-48E3-9D27-EEE82E586E4D}" srcOrd="0" destOrd="0" parTransId="{C211F5B0-51B1-444F-861F-374E9B63A0DB}" sibTransId="{E51D0693-E679-40AF-849F-23DD5FBE09FF}"/>
    <dgm:cxn modelId="{7FD3040E-EE30-4504-9805-253BBBD97D9B}" type="presParOf" srcId="{806E1813-21C6-48CC-AA32-E962992D841D}" destId="{988DBCEF-65B0-4F13-90A2-8EBC12DCD950}" srcOrd="0" destOrd="0" presId="urn:microsoft.com/office/officeart/2005/8/layout/vList5"/>
    <dgm:cxn modelId="{30059070-D68D-4175-AAA8-AAB3A5027E31}" type="presParOf" srcId="{988DBCEF-65B0-4F13-90A2-8EBC12DCD950}" destId="{C91CFCB2-5F84-41E7-93E0-CB9739EB8C5F}"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CCB668B-4AEA-49D5-959C-9A9F65E39508}" type="doc">
      <dgm:prSet loTypeId="urn:microsoft.com/office/officeart/2005/8/layout/vList2" loCatId="list" qsTypeId="urn:microsoft.com/office/officeart/2005/8/quickstyle/simple1" qsCatId="simple" csTypeId="urn:microsoft.com/office/officeart/2005/8/colors/accent6_4" csCatId="accent6"/>
      <dgm:spPr/>
      <dgm:t>
        <a:bodyPr/>
        <a:lstStyle/>
        <a:p>
          <a:endParaRPr lang="en-GB"/>
        </a:p>
      </dgm:t>
    </dgm:pt>
    <dgm:pt modelId="{2BFA8854-A06B-4499-B108-603A0E163A82}">
      <dgm:prSet custT="1"/>
      <dgm:spPr/>
      <dgm:t>
        <a:bodyPr/>
        <a:lstStyle/>
        <a:p>
          <a:pPr algn="ctr" rtl="0"/>
          <a:r>
            <a:rPr lang="en-US" sz="2000" b="1" dirty="0">
              <a:latin typeface="Times New Roman" panose="02020603050405020304" pitchFamily="18" charset="0"/>
              <a:cs typeface="Times New Roman" panose="02020603050405020304" pitchFamily="18" charset="0"/>
            </a:rPr>
            <a:t>REFERENCE</a:t>
          </a:r>
          <a:endParaRPr lang="en-GB" sz="2000" dirty="0">
            <a:latin typeface="Times New Roman" panose="02020603050405020304" pitchFamily="18" charset="0"/>
            <a:cs typeface="Times New Roman" panose="02020603050405020304" pitchFamily="18" charset="0"/>
          </a:endParaRPr>
        </a:p>
      </dgm:t>
    </dgm:pt>
    <dgm:pt modelId="{3DED9D7C-C2CB-4573-AB98-5E968D39B16E}" type="parTrans" cxnId="{3EF45625-605B-4678-BECD-FF99421C1FAE}">
      <dgm:prSet/>
      <dgm:spPr/>
      <dgm:t>
        <a:bodyPr/>
        <a:lstStyle/>
        <a:p>
          <a:endParaRPr lang="en-GB">
            <a:latin typeface="Times New Roman" panose="02020603050405020304" pitchFamily="18" charset="0"/>
            <a:cs typeface="Times New Roman" panose="02020603050405020304" pitchFamily="18" charset="0"/>
          </a:endParaRPr>
        </a:p>
      </dgm:t>
    </dgm:pt>
    <dgm:pt modelId="{5E0F3CD5-ED67-4B80-B79D-C7ECE1F9438D}" type="sibTrans" cxnId="{3EF45625-605B-4678-BECD-FF99421C1FAE}">
      <dgm:prSet/>
      <dgm:spPr/>
      <dgm:t>
        <a:bodyPr/>
        <a:lstStyle/>
        <a:p>
          <a:endParaRPr lang="en-GB">
            <a:latin typeface="Times New Roman" panose="02020603050405020304" pitchFamily="18" charset="0"/>
            <a:cs typeface="Times New Roman" panose="02020603050405020304" pitchFamily="18" charset="0"/>
          </a:endParaRPr>
        </a:p>
      </dgm:t>
    </dgm:pt>
    <dgm:pt modelId="{6334AB13-8A7A-4ADC-B4C5-52556051AC54}" type="pres">
      <dgm:prSet presAssocID="{9CCB668B-4AEA-49D5-959C-9A9F65E39508}" presName="linear" presStyleCnt="0">
        <dgm:presLayoutVars>
          <dgm:animLvl val="lvl"/>
          <dgm:resizeHandles val="exact"/>
        </dgm:presLayoutVars>
      </dgm:prSet>
      <dgm:spPr/>
    </dgm:pt>
    <dgm:pt modelId="{CFDB5D54-5758-43CA-BD2C-D6F3C03DB03C}" type="pres">
      <dgm:prSet presAssocID="{2BFA8854-A06B-4499-B108-603A0E163A82}" presName="parentText" presStyleLbl="node1" presStyleIdx="0" presStyleCnt="1">
        <dgm:presLayoutVars>
          <dgm:chMax val="0"/>
          <dgm:bulletEnabled val="1"/>
        </dgm:presLayoutVars>
      </dgm:prSet>
      <dgm:spPr/>
    </dgm:pt>
  </dgm:ptLst>
  <dgm:cxnLst>
    <dgm:cxn modelId="{3EF45625-605B-4678-BECD-FF99421C1FAE}" srcId="{9CCB668B-4AEA-49D5-959C-9A9F65E39508}" destId="{2BFA8854-A06B-4499-B108-603A0E163A82}" srcOrd="0" destOrd="0" parTransId="{3DED9D7C-C2CB-4573-AB98-5E968D39B16E}" sibTransId="{5E0F3CD5-ED67-4B80-B79D-C7ECE1F9438D}"/>
    <dgm:cxn modelId="{B16C3072-80C5-42EA-8883-5C46DE5FA068}" type="presOf" srcId="{9CCB668B-4AEA-49D5-959C-9A9F65E39508}" destId="{6334AB13-8A7A-4ADC-B4C5-52556051AC54}" srcOrd="0" destOrd="0" presId="urn:microsoft.com/office/officeart/2005/8/layout/vList2"/>
    <dgm:cxn modelId="{4E48E1C2-CFE3-4F9B-B8AE-85CB81A88B55}" type="presOf" srcId="{2BFA8854-A06B-4499-B108-603A0E163A82}" destId="{CFDB5D54-5758-43CA-BD2C-D6F3C03DB03C}" srcOrd="0" destOrd="0" presId="urn:microsoft.com/office/officeart/2005/8/layout/vList2"/>
    <dgm:cxn modelId="{1B9C1EF3-1120-427F-AE48-FA9CA8CF270C}" type="presParOf" srcId="{6334AB13-8A7A-4ADC-B4C5-52556051AC54}" destId="{CFDB5D54-5758-43CA-BD2C-D6F3C03DB03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42381A-E251-4820-8EEF-5EDC1348A0C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04024E6A-9E04-44D7-81E1-F54ED3091D65}">
      <dgm:prSet custT="1"/>
      <dgm:spPr/>
      <dgm:t>
        <a:bodyPr/>
        <a:lstStyle/>
        <a:p>
          <a:pPr rtl="0"/>
          <a:r>
            <a:rPr lang="en-US" sz="2600" b="1" dirty="0">
              <a:latin typeface="Times New Roman" panose="02020603050405020304" pitchFamily="18" charset="0"/>
              <a:cs typeface="Times New Roman" panose="02020603050405020304" pitchFamily="18" charset="0"/>
            </a:rPr>
            <a:t>Wind</a:t>
          </a:r>
          <a:endParaRPr lang="en-GB" sz="2600" dirty="0">
            <a:latin typeface="Times New Roman" panose="02020603050405020304" pitchFamily="18" charset="0"/>
            <a:cs typeface="Times New Roman" panose="02020603050405020304" pitchFamily="18" charset="0"/>
          </a:endParaRPr>
        </a:p>
      </dgm:t>
    </dgm:pt>
    <dgm:pt modelId="{89BDB1F5-1229-4077-858E-DDE368B11EB2}" type="parTrans" cxnId="{E469D350-6397-4248-8204-E5FD2CE59F28}">
      <dgm:prSet/>
      <dgm:spPr/>
      <dgm:t>
        <a:bodyPr/>
        <a:lstStyle/>
        <a:p>
          <a:endParaRPr lang="en-GB"/>
        </a:p>
      </dgm:t>
    </dgm:pt>
    <dgm:pt modelId="{C3C6A0AA-E77C-4ED0-BC08-8A05F4305D23}" type="sibTrans" cxnId="{E469D350-6397-4248-8204-E5FD2CE59F28}">
      <dgm:prSet/>
      <dgm:spPr/>
      <dgm:t>
        <a:bodyPr/>
        <a:lstStyle/>
        <a:p>
          <a:endParaRPr lang="en-GB"/>
        </a:p>
      </dgm:t>
    </dgm:pt>
    <dgm:pt modelId="{A8609B51-96D2-434D-B746-326FA4D2FA2F}" type="pres">
      <dgm:prSet presAssocID="{8342381A-E251-4820-8EEF-5EDC1348A0C9}" presName="linear" presStyleCnt="0">
        <dgm:presLayoutVars>
          <dgm:animLvl val="lvl"/>
          <dgm:resizeHandles val="exact"/>
        </dgm:presLayoutVars>
      </dgm:prSet>
      <dgm:spPr/>
    </dgm:pt>
    <dgm:pt modelId="{2DA6CC78-454B-4762-BF79-9B63B700D62F}" type="pres">
      <dgm:prSet presAssocID="{04024E6A-9E04-44D7-81E1-F54ED3091D65}" presName="parentText" presStyleLbl="node1" presStyleIdx="0" presStyleCnt="1">
        <dgm:presLayoutVars>
          <dgm:chMax val="0"/>
          <dgm:bulletEnabled val="1"/>
        </dgm:presLayoutVars>
      </dgm:prSet>
      <dgm:spPr/>
    </dgm:pt>
  </dgm:ptLst>
  <dgm:cxnLst>
    <dgm:cxn modelId="{CD4E3461-26E4-4661-AF7A-D02C7BDD35D5}" type="presOf" srcId="{8342381A-E251-4820-8EEF-5EDC1348A0C9}" destId="{A8609B51-96D2-434D-B746-326FA4D2FA2F}" srcOrd="0" destOrd="0" presId="urn:microsoft.com/office/officeart/2005/8/layout/vList2"/>
    <dgm:cxn modelId="{E469D350-6397-4248-8204-E5FD2CE59F28}" srcId="{8342381A-E251-4820-8EEF-5EDC1348A0C9}" destId="{04024E6A-9E04-44D7-81E1-F54ED3091D65}" srcOrd="0" destOrd="0" parTransId="{89BDB1F5-1229-4077-858E-DDE368B11EB2}" sibTransId="{C3C6A0AA-E77C-4ED0-BC08-8A05F4305D23}"/>
    <dgm:cxn modelId="{2A997CAC-74F3-4E3A-97A0-9EAA89BDF62C}" type="presOf" srcId="{04024E6A-9E04-44D7-81E1-F54ED3091D65}" destId="{2DA6CC78-454B-4762-BF79-9B63B700D62F}" srcOrd="0" destOrd="0" presId="urn:microsoft.com/office/officeart/2005/8/layout/vList2"/>
    <dgm:cxn modelId="{DD37EE1A-676D-4792-A2FE-823525092ADD}" type="presParOf" srcId="{A8609B51-96D2-434D-B746-326FA4D2FA2F}" destId="{2DA6CC78-454B-4762-BF79-9B63B700D62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93B75F-6C16-495B-9C6C-C3762E4064C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3C3FD75B-125C-4D8E-AD86-784312093FB4}">
      <dgm:prSet custT="1"/>
      <dgm:spPr/>
      <dgm:t>
        <a:bodyPr/>
        <a:lstStyle/>
        <a:p>
          <a:pPr rtl="0"/>
          <a:r>
            <a:rPr lang="en-US" sz="2600" b="1" dirty="0">
              <a:latin typeface="Times New Roman" panose="02020603050405020304" pitchFamily="18" charset="0"/>
              <a:cs typeface="Times New Roman" panose="02020603050405020304" pitchFamily="18" charset="0"/>
            </a:rPr>
            <a:t>Geotherma</a:t>
          </a:r>
          <a:r>
            <a:rPr lang="en-US" sz="2600" dirty="0">
              <a:latin typeface="Times New Roman" panose="02020603050405020304" pitchFamily="18" charset="0"/>
              <a:cs typeface="Times New Roman" panose="02020603050405020304" pitchFamily="18" charset="0"/>
            </a:rPr>
            <a:t>l</a:t>
          </a:r>
          <a:endParaRPr lang="en-GB" sz="2600" dirty="0">
            <a:latin typeface="Times New Roman" panose="02020603050405020304" pitchFamily="18" charset="0"/>
            <a:cs typeface="Times New Roman" panose="02020603050405020304" pitchFamily="18" charset="0"/>
          </a:endParaRPr>
        </a:p>
      </dgm:t>
    </dgm:pt>
    <dgm:pt modelId="{EF511274-C5F0-4956-B7EF-82856A3D43D2}" type="parTrans" cxnId="{DDE42C7B-B7D5-4314-90E9-5C4F10454D94}">
      <dgm:prSet/>
      <dgm:spPr/>
      <dgm:t>
        <a:bodyPr/>
        <a:lstStyle/>
        <a:p>
          <a:endParaRPr lang="en-GB"/>
        </a:p>
      </dgm:t>
    </dgm:pt>
    <dgm:pt modelId="{21DBD011-829A-4769-91AD-1DC19F3C511B}" type="sibTrans" cxnId="{DDE42C7B-B7D5-4314-90E9-5C4F10454D94}">
      <dgm:prSet/>
      <dgm:spPr/>
      <dgm:t>
        <a:bodyPr/>
        <a:lstStyle/>
        <a:p>
          <a:endParaRPr lang="en-GB"/>
        </a:p>
      </dgm:t>
    </dgm:pt>
    <dgm:pt modelId="{C8307840-C60F-475B-BD56-450AB513173F}" type="pres">
      <dgm:prSet presAssocID="{D593B75F-6C16-495B-9C6C-C3762E4064C1}" presName="linear" presStyleCnt="0">
        <dgm:presLayoutVars>
          <dgm:animLvl val="lvl"/>
          <dgm:resizeHandles val="exact"/>
        </dgm:presLayoutVars>
      </dgm:prSet>
      <dgm:spPr/>
    </dgm:pt>
    <dgm:pt modelId="{7FB8B6AC-A7FF-447F-ACC6-A28206318DEF}" type="pres">
      <dgm:prSet presAssocID="{3C3FD75B-125C-4D8E-AD86-784312093FB4}" presName="parentText" presStyleLbl="node1" presStyleIdx="0" presStyleCnt="1">
        <dgm:presLayoutVars>
          <dgm:chMax val="0"/>
          <dgm:bulletEnabled val="1"/>
        </dgm:presLayoutVars>
      </dgm:prSet>
      <dgm:spPr/>
    </dgm:pt>
  </dgm:ptLst>
  <dgm:cxnLst>
    <dgm:cxn modelId="{CD51063E-03AA-428C-A0C3-6C509AB2618E}" type="presOf" srcId="{D593B75F-6C16-495B-9C6C-C3762E4064C1}" destId="{C8307840-C60F-475B-BD56-450AB513173F}" srcOrd="0" destOrd="0" presId="urn:microsoft.com/office/officeart/2005/8/layout/vList2"/>
    <dgm:cxn modelId="{DDE42C7B-B7D5-4314-90E9-5C4F10454D94}" srcId="{D593B75F-6C16-495B-9C6C-C3762E4064C1}" destId="{3C3FD75B-125C-4D8E-AD86-784312093FB4}" srcOrd="0" destOrd="0" parTransId="{EF511274-C5F0-4956-B7EF-82856A3D43D2}" sibTransId="{21DBD011-829A-4769-91AD-1DC19F3C511B}"/>
    <dgm:cxn modelId="{14D1BCFC-1BFC-4C45-B22D-1529668B5623}" type="presOf" srcId="{3C3FD75B-125C-4D8E-AD86-784312093FB4}" destId="{7FB8B6AC-A7FF-447F-ACC6-A28206318DEF}" srcOrd="0" destOrd="0" presId="urn:microsoft.com/office/officeart/2005/8/layout/vList2"/>
    <dgm:cxn modelId="{3A4C207D-4712-4CB7-943B-84EF0D62581D}" type="presParOf" srcId="{C8307840-C60F-475B-BD56-450AB513173F}" destId="{7FB8B6AC-A7FF-447F-ACC6-A28206318DEF}"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48CE72-327A-47F2-944E-8BB61DA7591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0788349D-36C8-4777-971C-471F2851250B}">
      <dgm:prSet custT="1"/>
      <dgm:spPr/>
      <dgm:t>
        <a:bodyPr/>
        <a:lstStyle/>
        <a:p>
          <a:pPr algn="ctr" rtl="0"/>
          <a:r>
            <a:rPr lang="en-US" sz="2600" b="1" dirty="0">
              <a:latin typeface="Times New Roman" panose="02020603050405020304" pitchFamily="18" charset="0"/>
              <a:cs typeface="Times New Roman" panose="02020603050405020304" pitchFamily="18" charset="0"/>
            </a:rPr>
            <a:t>Solar</a:t>
          </a:r>
          <a:endParaRPr lang="en-GB" sz="2600" dirty="0">
            <a:latin typeface="Times New Roman" panose="02020603050405020304" pitchFamily="18" charset="0"/>
            <a:cs typeface="Times New Roman" panose="02020603050405020304" pitchFamily="18" charset="0"/>
          </a:endParaRPr>
        </a:p>
      </dgm:t>
    </dgm:pt>
    <dgm:pt modelId="{2054CD11-D559-472B-BF1F-0ACFF21E5C77}" type="parTrans" cxnId="{828EF00A-B706-4CED-9C5A-DD4E349F2DF1}">
      <dgm:prSet/>
      <dgm:spPr/>
      <dgm:t>
        <a:bodyPr/>
        <a:lstStyle/>
        <a:p>
          <a:endParaRPr lang="en-GB"/>
        </a:p>
      </dgm:t>
    </dgm:pt>
    <dgm:pt modelId="{2894A6E5-464B-40DE-989B-9D2BD3E77A5B}" type="sibTrans" cxnId="{828EF00A-B706-4CED-9C5A-DD4E349F2DF1}">
      <dgm:prSet/>
      <dgm:spPr/>
      <dgm:t>
        <a:bodyPr/>
        <a:lstStyle/>
        <a:p>
          <a:endParaRPr lang="en-GB"/>
        </a:p>
      </dgm:t>
    </dgm:pt>
    <dgm:pt modelId="{6FEAE153-A305-4C66-BACD-EFA263F0ADD6}" type="pres">
      <dgm:prSet presAssocID="{A348CE72-327A-47F2-944E-8BB61DA7591A}" presName="linear" presStyleCnt="0">
        <dgm:presLayoutVars>
          <dgm:animLvl val="lvl"/>
          <dgm:resizeHandles val="exact"/>
        </dgm:presLayoutVars>
      </dgm:prSet>
      <dgm:spPr/>
    </dgm:pt>
    <dgm:pt modelId="{8459EFA4-B729-452E-8AF0-D999E0B16D86}" type="pres">
      <dgm:prSet presAssocID="{0788349D-36C8-4777-971C-471F2851250B}" presName="parentText" presStyleLbl="node1" presStyleIdx="0" presStyleCnt="1">
        <dgm:presLayoutVars>
          <dgm:chMax val="0"/>
          <dgm:bulletEnabled val="1"/>
        </dgm:presLayoutVars>
      </dgm:prSet>
      <dgm:spPr/>
    </dgm:pt>
  </dgm:ptLst>
  <dgm:cxnLst>
    <dgm:cxn modelId="{828EF00A-B706-4CED-9C5A-DD4E349F2DF1}" srcId="{A348CE72-327A-47F2-944E-8BB61DA7591A}" destId="{0788349D-36C8-4777-971C-471F2851250B}" srcOrd="0" destOrd="0" parTransId="{2054CD11-D559-472B-BF1F-0ACFF21E5C77}" sibTransId="{2894A6E5-464B-40DE-989B-9D2BD3E77A5B}"/>
    <dgm:cxn modelId="{BAC9C796-48C7-42BF-9357-D0193351E7AF}" type="presOf" srcId="{0788349D-36C8-4777-971C-471F2851250B}" destId="{8459EFA4-B729-452E-8AF0-D999E0B16D86}" srcOrd="0" destOrd="0" presId="urn:microsoft.com/office/officeart/2005/8/layout/vList2"/>
    <dgm:cxn modelId="{058E60D8-AF56-4B50-8943-1F1BBA985222}" type="presOf" srcId="{A348CE72-327A-47F2-944E-8BB61DA7591A}" destId="{6FEAE153-A305-4C66-BACD-EFA263F0ADD6}" srcOrd="0" destOrd="0" presId="urn:microsoft.com/office/officeart/2005/8/layout/vList2"/>
    <dgm:cxn modelId="{6440FE62-C841-494D-9CAF-9A45C6E561B0}" type="presParOf" srcId="{6FEAE153-A305-4C66-BACD-EFA263F0ADD6}" destId="{8459EFA4-B729-452E-8AF0-D999E0B16D86}"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DC7673-E9F8-445E-B087-4C7C96F0DA5B}" type="doc">
      <dgm:prSet loTypeId="urn:microsoft.com/office/officeart/2005/8/layout/hProcess3" loCatId="process" qsTypeId="urn:microsoft.com/office/officeart/2005/8/quickstyle/simple1" qsCatId="simple" csTypeId="urn:microsoft.com/office/officeart/2005/8/colors/accent1_2" csCatId="accent1" phldr="1"/>
      <dgm:spPr/>
    </dgm:pt>
    <dgm:pt modelId="{A1A93654-723B-4074-84D3-69FC530B3701}">
      <dgm:prSet phldrT="[Text]" custT="1"/>
      <dgm:spPr/>
      <dgm:t>
        <a:bodyPr/>
        <a:lstStyle/>
        <a:p>
          <a:pPr>
            <a:buFont typeface="Wingdings" panose="05000000000000000000" pitchFamily="2" charset="2"/>
            <a:buChar char="v"/>
          </a:pPr>
          <a:r>
            <a:rPr lang="en-GB" sz="2400" dirty="0">
              <a:latin typeface="Times New Roman" panose="02020603050405020304" pitchFamily="18" charset="0"/>
              <a:cs typeface="Times New Roman" panose="02020603050405020304" pitchFamily="18" charset="0"/>
            </a:rPr>
            <a:t>Materials for Perovskite solar cells development </a:t>
          </a:r>
          <a:endParaRPr lang="en-US" sz="2400" dirty="0"/>
        </a:p>
      </dgm:t>
    </dgm:pt>
    <dgm:pt modelId="{85F9FB3A-C1D8-4D9B-BCBA-2A778308EDC1}" type="parTrans" cxnId="{EDABA3D4-6644-4BC7-B1B3-B822DE983643}">
      <dgm:prSet/>
      <dgm:spPr/>
      <dgm:t>
        <a:bodyPr/>
        <a:lstStyle/>
        <a:p>
          <a:endParaRPr lang="en-US"/>
        </a:p>
      </dgm:t>
    </dgm:pt>
    <dgm:pt modelId="{FF56647A-DD83-4ED8-8E26-89AAF93BA745}" type="sibTrans" cxnId="{EDABA3D4-6644-4BC7-B1B3-B822DE983643}">
      <dgm:prSet/>
      <dgm:spPr/>
      <dgm:t>
        <a:bodyPr/>
        <a:lstStyle/>
        <a:p>
          <a:endParaRPr lang="en-US"/>
        </a:p>
      </dgm:t>
    </dgm:pt>
    <dgm:pt modelId="{86496857-DD92-4E59-BF09-B39AC6D6E7BB}" type="pres">
      <dgm:prSet presAssocID="{DDDC7673-E9F8-445E-B087-4C7C96F0DA5B}" presName="Name0" presStyleCnt="0">
        <dgm:presLayoutVars>
          <dgm:dir/>
          <dgm:animLvl val="lvl"/>
          <dgm:resizeHandles val="exact"/>
        </dgm:presLayoutVars>
      </dgm:prSet>
      <dgm:spPr/>
    </dgm:pt>
    <dgm:pt modelId="{63621A36-3488-4B4F-B284-FCFE0DCB5582}" type="pres">
      <dgm:prSet presAssocID="{DDDC7673-E9F8-445E-B087-4C7C96F0DA5B}" presName="dummy" presStyleCnt="0"/>
      <dgm:spPr/>
    </dgm:pt>
    <dgm:pt modelId="{068FB55A-5974-4968-ADAC-7E1ADE08AA5E}" type="pres">
      <dgm:prSet presAssocID="{DDDC7673-E9F8-445E-B087-4C7C96F0DA5B}" presName="linH" presStyleCnt="0"/>
      <dgm:spPr/>
    </dgm:pt>
    <dgm:pt modelId="{93A61D13-CA91-420F-B662-FFD4CC67C096}" type="pres">
      <dgm:prSet presAssocID="{DDDC7673-E9F8-445E-B087-4C7C96F0DA5B}" presName="padding1" presStyleCnt="0"/>
      <dgm:spPr/>
    </dgm:pt>
    <dgm:pt modelId="{19899E69-FEA6-4271-BA95-17D331937806}" type="pres">
      <dgm:prSet presAssocID="{A1A93654-723B-4074-84D3-69FC530B3701}" presName="linV" presStyleCnt="0"/>
      <dgm:spPr/>
    </dgm:pt>
    <dgm:pt modelId="{710865AE-6AB5-4DBF-9956-3AD5AA42D75B}" type="pres">
      <dgm:prSet presAssocID="{A1A93654-723B-4074-84D3-69FC530B3701}" presName="spVertical1" presStyleCnt="0"/>
      <dgm:spPr/>
    </dgm:pt>
    <dgm:pt modelId="{C4641C86-FC04-4008-920B-59E0C0A0A954}" type="pres">
      <dgm:prSet presAssocID="{A1A93654-723B-4074-84D3-69FC530B3701}" presName="parTx" presStyleLbl="revTx" presStyleIdx="0" presStyleCnt="1" custScaleX="115769" custScaleY="89009" custLinFactNeighborX="-13515" custLinFactNeighborY="13907">
        <dgm:presLayoutVars>
          <dgm:chMax val="0"/>
          <dgm:chPref val="0"/>
          <dgm:bulletEnabled val="1"/>
        </dgm:presLayoutVars>
      </dgm:prSet>
      <dgm:spPr/>
    </dgm:pt>
    <dgm:pt modelId="{5E1EDBC5-3F59-48FF-83FC-3703FCCCBFC4}" type="pres">
      <dgm:prSet presAssocID="{A1A93654-723B-4074-84D3-69FC530B3701}" presName="spVertical2" presStyleCnt="0"/>
      <dgm:spPr/>
    </dgm:pt>
    <dgm:pt modelId="{643BC750-F35E-49D8-A3BF-5F23A8BBCFE7}" type="pres">
      <dgm:prSet presAssocID="{A1A93654-723B-4074-84D3-69FC530B3701}" presName="spVertical3" presStyleCnt="0"/>
      <dgm:spPr/>
    </dgm:pt>
    <dgm:pt modelId="{F3C9CD36-14A0-439A-99A4-B5095B9D3256}" type="pres">
      <dgm:prSet presAssocID="{DDDC7673-E9F8-445E-B087-4C7C96F0DA5B}" presName="padding2" presStyleCnt="0"/>
      <dgm:spPr/>
    </dgm:pt>
    <dgm:pt modelId="{83861DAF-1B67-4AC6-94F1-7AB958F3AEC6}" type="pres">
      <dgm:prSet presAssocID="{DDDC7673-E9F8-445E-B087-4C7C96F0DA5B}" presName="negArrow" presStyleCnt="0"/>
      <dgm:spPr/>
    </dgm:pt>
    <dgm:pt modelId="{9B034BEC-2A0E-43D1-A1C9-9231121A96A0}" type="pres">
      <dgm:prSet presAssocID="{DDDC7673-E9F8-445E-B087-4C7C96F0DA5B}" presName="backgroundArrow" presStyleLbl="node1" presStyleIdx="0" presStyleCnt="1" custLinFactNeighborY="150"/>
      <dgm:spPr/>
    </dgm:pt>
  </dgm:ptLst>
  <dgm:cxnLst>
    <dgm:cxn modelId="{EFA01B79-E506-4218-970F-DFEBE64BAEB4}" type="presOf" srcId="{DDDC7673-E9F8-445E-B087-4C7C96F0DA5B}" destId="{86496857-DD92-4E59-BF09-B39AC6D6E7BB}" srcOrd="0" destOrd="0" presId="urn:microsoft.com/office/officeart/2005/8/layout/hProcess3"/>
    <dgm:cxn modelId="{D6CEE781-A6A6-443A-9AE0-867676D535B9}" type="presOf" srcId="{A1A93654-723B-4074-84D3-69FC530B3701}" destId="{C4641C86-FC04-4008-920B-59E0C0A0A954}" srcOrd="0" destOrd="0" presId="urn:microsoft.com/office/officeart/2005/8/layout/hProcess3"/>
    <dgm:cxn modelId="{EDABA3D4-6644-4BC7-B1B3-B822DE983643}" srcId="{DDDC7673-E9F8-445E-B087-4C7C96F0DA5B}" destId="{A1A93654-723B-4074-84D3-69FC530B3701}" srcOrd="0" destOrd="0" parTransId="{85F9FB3A-C1D8-4D9B-BCBA-2A778308EDC1}" sibTransId="{FF56647A-DD83-4ED8-8E26-89AAF93BA745}"/>
    <dgm:cxn modelId="{D81CB9A5-86AC-4C27-8E4C-5437BE6CC794}" type="presParOf" srcId="{86496857-DD92-4E59-BF09-B39AC6D6E7BB}" destId="{63621A36-3488-4B4F-B284-FCFE0DCB5582}" srcOrd="0" destOrd="0" presId="urn:microsoft.com/office/officeart/2005/8/layout/hProcess3"/>
    <dgm:cxn modelId="{A2D381D9-204C-4094-A193-DFAEAB0B55C2}" type="presParOf" srcId="{86496857-DD92-4E59-BF09-B39AC6D6E7BB}" destId="{068FB55A-5974-4968-ADAC-7E1ADE08AA5E}" srcOrd="1" destOrd="0" presId="urn:microsoft.com/office/officeart/2005/8/layout/hProcess3"/>
    <dgm:cxn modelId="{8C593064-EC66-40D0-821A-5C2C61D6BB2A}" type="presParOf" srcId="{068FB55A-5974-4968-ADAC-7E1ADE08AA5E}" destId="{93A61D13-CA91-420F-B662-FFD4CC67C096}" srcOrd="0" destOrd="0" presId="urn:microsoft.com/office/officeart/2005/8/layout/hProcess3"/>
    <dgm:cxn modelId="{F9D5BE84-8C1B-4B8D-9414-D1308EE9955C}" type="presParOf" srcId="{068FB55A-5974-4968-ADAC-7E1ADE08AA5E}" destId="{19899E69-FEA6-4271-BA95-17D331937806}" srcOrd="1" destOrd="0" presId="urn:microsoft.com/office/officeart/2005/8/layout/hProcess3"/>
    <dgm:cxn modelId="{10810401-834D-44BC-A19A-40232F85A54C}" type="presParOf" srcId="{19899E69-FEA6-4271-BA95-17D331937806}" destId="{710865AE-6AB5-4DBF-9956-3AD5AA42D75B}" srcOrd="0" destOrd="0" presId="urn:microsoft.com/office/officeart/2005/8/layout/hProcess3"/>
    <dgm:cxn modelId="{DB25DDD2-EC57-4A62-915C-991AD27AA4A0}" type="presParOf" srcId="{19899E69-FEA6-4271-BA95-17D331937806}" destId="{C4641C86-FC04-4008-920B-59E0C0A0A954}" srcOrd="1" destOrd="0" presId="urn:microsoft.com/office/officeart/2005/8/layout/hProcess3"/>
    <dgm:cxn modelId="{5B5ED60C-6D90-4374-A7F2-15A5CC286964}" type="presParOf" srcId="{19899E69-FEA6-4271-BA95-17D331937806}" destId="{5E1EDBC5-3F59-48FF-83FC-3703FCCCBFC4}" srcOrd="2" destOrd="0" presId="urn:microsoft.com/office/officeart/2005/8/layout/hProcess3"/>
    <dgm:cxn modelId="{973C5EDE-5F3B-4088-A6BC-1CDB316218DA}" type="presParOf" srcId="{19899E69-FEA6-4271-BA95-17D331937806}" destId="{643BC750-F35E-49D8-A3BF-5F23A8BBCFE7}" srcOrd="3" destOrd="0" presId="urn:microsoft.com/office/officeart/2005/8/layout/hProcess3"/>
    <dgm:cxn modelId="{90C43785-6BD0-49C5-9453-6B92DF66422C}" type="presParOf" srcId="{068FB55A-5974-4968-ADAC-7E1ADE08AA5E}" destId="{F3C9CD36-14A0-439A-99A4-B5095B9D3256}" srcOrd="2" destOrd="0" presId="urn:microsoft.com/office/officeart/2005/8/layout/hProcess3"/>
    <dgm:cxn modelId="{119529B1-0B2C-4548-9512-800C0C503AC3}" type="presParOf" srcId="{068FB55A-5974-4968-ADAC-7E1ADE08AA5E}" destId="{83861DAF-1B67-4AC6-94F1-7AB958F3AEC6}" srcOrd="3" destOrd="0" presId="urn:microsoft.com/office/officeart/2005/8/layout/hProcess3"/>
    <dgm:cxn modelId="{0EE3B871-E43E-470B-9584-626FCCC16FA3}" type="presParOf" srcId="{068FB55A-5974-4968-ADAC-7E1ADE08AA5E}" destId="{9B034BEC-2A0E-43D1-A1C9-9231121A96A0}" srcOrd="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220478-88AE-4FA6-83C3-ED7978FA5F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7E5B27C3-5EB1-4C82-84E9-04C6E47A9615}">
      <dgm:prSet custT="1"/>
      <dgm:spPr/>
      <dgm:t>
        <a:bodyPr/>
        <a:lstStyle/>
        <a:p>
          <a:pPr algn="ctr" rtl="0"/>
          <a:r>
            <a:rPr lang="en-ZA" sz="4400" b="1" dirty="0">
              <a:latin typeface="Times New Roman" panose="02020603050405020304" pitchFamily="18" charset="0"/>
              <a:cs typeface="Times New Roman" panose="02020603050405020304" pitchFamily="18" charset="0"/>
            </a:rPr>
            <a:t>Types of Carbon nanotubes (CNTs)</a:t>
          </a:r>
          <a:endParaRPr lang="en-GB" sz="4400" dirty="0">
            <a:latin typeface="Times New Roman" panose="02020603050405020304" pitchFamily="18" charset="0"/>
            <a:cs typeface="Times New Roman" panose="02020603050405020304" pitchFamily="18" charset="0"/>
          </a:endParaRPr>
        </a:p>
      </dgm:t>
    </dgm:pt>
    <dgm:pt modelId="{F93AC921-7DB5-414A-BB10-D5E94B45E71F}" type="parTrans" cxnId="{D623BF65-0778-4088-B569-34B044E2E099}">
      <dgm:prSet/>
      <dgm:spPr/>
      <dgm:t>
        <a:bodyPr/>
        <a:lstStyle/>
        <a:p>
          <a:endParaRPr lang="en-GB"/>
        </a:p>
      </dgm:t>
    </dgm:pt>
    <dgm:pt modelId="{83C0211D-6FB0-4B48-BCAD-97A4619934FD}" type="sibTrans" cxnId="{D623BF65-0778-4088-B569-34B044E2E099}">
      <dgm:prSet/>
      <dgm:spPr/>
      <dgm:t>
        <a:bodyPr/>
        <a:lstStyle/>
        <a:p>
          <a:endParaRPr lang="en-GB"/>
        </a:p>
      </dgm:t>
    </dgm:pt>
    <dgm:pt modelId="{430CCC45-B50D-49B8-9D96-1E8F54B58696}" type="pres">
      <dgm:prSet presAssocID="{DF220478-88AE-4FA6-83C3-ED7978FA5F0E}" presName="linear" presStyleCnt="0">
        <dgm:presLayoutVars>
          <dgm:animLvl val="lvl"/>
          <dgm:resizeHandles val="exact"/>
        </dgm:presLayoutVars>
      </dgm:prSet>
      <dgm:spPr/>
    </dgm:pt>
    <dgm:pt modelId="{0557A100-85C6-4F2A-83AA-B9A11E395406}" type="pres">
      <dgm:prSet presAssocID="{7E5B27C3-5EB1-4C82-84E9-04C6E47A9615}" presName="parentText" presStyleLbl="node1" presStyleIdx="0" presStyleCnt="1">
        <dgm:presLayoutVars>
          <dgm:chMax val="0"/>
          <dgm:bulletEnabled val="1"/>
        </dgm:presLayoutVars>
      </dgm:prSet>
      <dgm:spPr/>
    </dgm:pt>
  </dgm:ptLst>
  <dgm:cxnLst>
    <dgm:cxn modelId="{D623BF65-0778-4088-B569-34B044E2E099}" srcId="{DF220478-88AE-4FA6-83C3-ED7978FA5F0E}" destId="{7E5B27C3-5EB1-4C82-84E9-04C6E47A9615}" srcOrd="0" destOrd="0" parTransId="{F93AC921-7DB5-414A-BB10-D5E94B45E71F}" sibTransId="{83C0211D-6FB0-4B48-BCAD-97A4619934FD}"/>
    <dgm:cxn modelId="{9F55EB47-2209-47B6-85E1-192AFF3FE242}" type="presOf" srcId="{DF220478-88AE-4FA6-83C3-ED7978FA5F0E}" destId="{430CCC45-B50D-49B8-9D96-1E8F54B58696}" srcOrd="0" destOrd="0" presId="urn:microsoft.com/office/officeart/2005/8/layout/vList2"/>
    <dgm:cxn modelId="{B90AE9A2-CC52-4FD0-9C5B-FCDCBE1E795F}" type="presOf" srcId="{7E5B27C3-5EB1-4C82-84E9-04C6E47A9615}" destId="{0557A100-85C6-4F2A-83AA-B9A11E395406}" srcOrd="0" destOrd="0" presId="urn:microsoft.com/office/officeart/2005/8/layout/vList2"/>
    <dgm:cxn modelId="{0B8A8CC8-D702-478F-A4AB-193C2422C4BB}" type="presParOf" srcId="{430CCC45-B50D-49B8-9D96-1E8F54B58696}" destId="{0557A100-85C6-4F2A-83AA-B9A11E39540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DDB75E-E5B8-4398-BF5A-7F18F80478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64A009CB-5E68-4B8F-B7D8-00E605D59994}">
      <dgm:prSet custT="1"/>
      <dgm:spPr/>
      <dgm:t>
        <a:bodyPr/>
        <a:lstStyle/>
        <a:p>
          <a:pPr algn="ctr" rtl="0"/>
          <a:r>
            <a:rPr lang="en-GB" sz="4500" b="1" dirty="0">
              <a:latin typeface="Times New Roman" panose="02020603050405020304" pitchFamily="18" charset="0"/>
              <a:cs typeface="Times New Roman" panose="02020603050405020304" pitchFamily="18" charset="0"/>
            </a:rPr>
            <a:t>Statement of the Problem</a:t>
          </a:r>
          <a:endParaRPr lang="en-GB" sz="4500" dirty="0">
            <a:latin typeface="Times New Roman" panose="02020603050405020304" pitchFamily="18" charset="0"/>
            <a:cs typeface="Times New Roman" panose="02020603050405020304" pitchFamily="18" charset="0"/>
          </a:endParaRPr>
        </a:p>
      </dgm:t>
    </dgm:pt>
    <dgm:pt modelId="{D99F14A5-33E9-49B7-B872-2BCDB06006E0}" type="parTrans" cxnId="{DC6EEA39-F5BA-4B50-885D-97FE7F0AC922}">
      <dgm:prSet/>
      <dgm:spPr/>
      <dgm:t>
        <a:bodyPr/>
        <a:lstStyle/>
        <a:p>
          <a:endParaRPr lang="en-GB"/>
        </a:p>
      </dgm:t>
    </dgm:pt>
    <dgm:pt modelId="{8F7A0208-2599-4BC6-8592-FE88DBA87182}" type="sibTrans" cxnId="{DC6EEA39-F5BA-4B50-885D-97FE7F0AC922}">
      <dgm:prSet/>
      <dgm:spPr/>
      <dgm:t>
        <a:bodyPr/>
        <a:lstStyle/>
        <a:p>
          <a:endParaRPr lang="en-GB"/>
        </a:p>
      </dgm:t>
    </dgm:pt>
    <dgm:pt modelId="{17881CE4-2900-46F9-8903-6A3CC17E2B5B}" type="pres">
      <dgm:prSet presAssocID="{6ADDB75E-E5B8-4398-BF5A-7F18F80478A1}" presName="linear" presStyleCnt="0">
        <dgm:presLayoutVars>
          <dgm:animLvl val="lvl"/>
          <dgm:resizeHandles val="exact"/>
        </dgm:presLayoutVars>
      </dgm:prSet>
      <dgm:spPr/>
    </dgm:pt>
    <dgm:pt modelId="{00BE96DE-F047-4212-AAE0-793D2F4B89FB}" type="pres">
      <dgm:prSet presAssocID="{64A009CB-5E68-4B8F-B7D8-00E605D59994}" presName="parentText" presStyleLbl="node1" presStyleIdx="0" presStyleCnt="1" custLinFactNeighborX="-901" custLinFactNeighborY="2721">
        <dgm:presLayoutVars>
          <dgm:chMax val="0"/>
          <dgm:bulletEnabled val="1"/>
        </dgm:presLayoutVars>
      </dgm:prSet>
      <dgm:spPr/>
    </dgm:pt>
  </dgm:ptLst>
  <dgm:cxnLst>
    <dgm:cxn modelId="{DC6EEA39-F5BA-4B50-885D-97FE7F0AC922}" srcId="{6ADDB75E-E5B8-4398-BF5A-7F18F80478A1}" destId="{64A009CB-5E68-4B8F-B7D8-00E605D59994}" srcOrd="0" destOrd="0" parTransId="{D99F14A5-33E9-49B7-B872-2BCDB06006E0}" sibTransId="{8F7A0208-2599-4BC6-8592-FE88DBA87182}"/>
    <dgm:cxn modelId="{3EE33359-1A80-4A05-AD50-9010B993B5D7}" type="presOf" srcId="{6ADDB75E-E5B8-4398-BF5A-7F18F80478A1}" destId="{17881CE4-2900-46F9-8903-6A3CC17E2B5B}" srcOrd="0" destOrd="0" presId="urn:microsoft.com/office/officeart/2005/8/layout/vList2"/>
    <dgm:cxn modelId="{78CBDFF3-8E7E-4660-91AB-CBB39BB4F095}" type="presOf" srcId="{64A009CB-5E68-4B8F-B7D8-00E605D59994}" destId="{00BE96DE-F047-4212-AAE0-793D2F4B89FB}" srcOrd="0" destOrd="0" presId="urn:microsoft.com/office/officeart/2005/8/layout/vList2"/>
    <dgm:cxn modelId="{985D4F7D-AD90-4FD8-9876-DB46D997ED28}" type="presParOf" srcId="{17881CE4-2900-46F9-8903-6A3CC17E2B5B}" destId="{00BE96DE-F047-4212-AAE0-793D2F4B89F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B5B4D9-4105-4A81-9171-D31E80543278}"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GB"/>
        </a:p>
      </dgm:t>
    </dgm:pt>
    <dgm:pt modelId="{EB0AF430-C6DF-4530-92FF-8310688BE5A8}">
      <dgm:prSet custT="1"/>
      <dgm:spPr/>
      <dgm:t>
        <a:bodyPr/>
        <a:lstStyle/>
        <a:p>
          <a:pPr algn="ctr" rtl="0"/>
          <a:r>
            <a:rPr lang="en-GB" sz="4500" dirty="0">
              <a:latin typeface="Times New Roman" panose="02020603050405020304" pitchFamily="18" charset="0"/>
              <a:cs typeface="Times New Roman" panose="02020603050405020304" pitchFamily="18" charset="0"/>
            </a:rPr>
            <a:t>Scope of the study</a:t>
          </a:r>
        </a:p>
      </dgm:t>
    </dgm:pt>
    <dgm:pt modelId="{B338AA7F-F89D-4833-81EA-86E374FC44E6}" type="parTrans" cxnId="{CAC4B15B-A9BF-47EA-A523-D13B91435A85}">
      <dgm:prSet/>
      <dgm:spPr/>
      <dgm:t>
        <a:bodyPr/>
        <a:lstStyle/>
        <a:p>
          <a:endParaRPr lang="en-GB"/>
        </a:p>
      </dgm:t>
    </dgm:pt>
    <dgm:pt modelId="{BDB1E760-8348-4C58-9F5B-E464AA553968}" type="sibTrans" cxnId="{CAC4B15B-A9BF-47EA-A523-D13B91435A85}">
      <dgm:prSet/>
      <dgm:spPr/>
      <dgm:t>
        <a:bodyPr/>
        <a:lstStyle/>
        <a:p>
          <a:endParaRPr lang="en-GB"/>
        </a:p>
      </dgm:t>
    </dgm:pt>
    <dgm:pt modelId="{A203DCD6-0AAC-40B2-97CF-C391E8F68BDD}" type="pres">
      <dgm:prSet presAssocID="{D4B5B4D9-4105-4A81-9171-D31E80543278}" presName="linear" presStyleCnt="0">
        <dgm:presLayoutVars>
          <dgm:animLvl val="lvl"/>
          <dgm:resizeHandles val="exact"/>
        </dgm:presLayoutVars>
      </dgm:prSet>
      <dgm:spPr/>
    </dgm:pt>
    <dgm:pt modelId="{51250494-EF0D-4F8D-91AD-F55E3B3FF0A8}" type="pres">
      <dgm:prSet presAssocID="{EB0AF430-C6DF-4530-92FF-8310688BE5A8}" presName="parentText" presStyleLbl="node1" presStyleIdx="0" presStyleCnt="1" custScaleY="197407" custLinFactNeighborX="857" custLinFactNeighborY="-5130">
        <dgm:presLayoutVars>
          <dgm:chMax val="0"/>
          <dgm:bulletEnabled val="1"/>
        </dgm:presLayoutVars>
      </dgm:prSet>
      <dgm:spPr/>
    </dgm:pt>
  </dgm:ptLst>
  <dgm:cxnLst>
    <dgm:cxn modelId="{141CA337-6610-47F6-A9DD-B9A558A2C5FF}" type="presOf" srcId="{EB0AF430-C6DF-4530-92FF-8310688BE5A8}" destId="{51250494-EF0D-4F8D-91AD-F55E3B3FF0A8}" srcOrd="0" destOrd="0" presId="urn:microsoft.com/office/officeart/2005/8/layout/vList2"/>
    <dgm:cxn modelId="{CAC4B15B-A9BF-47EA-A523-D13B91435A85}" srcId="{D4B5B4D9-4105-4A81-9171-D31E80543278}" destId="{EB0AF430-C6DF-4530-92FF-8310688BE5A8}" srcOrd="0" destOrd="0" parTransId="{B338AA7F-F89D-4833-81EA-86E374FC44E6}" sibTransId="{BDB1E760-8348-4C58-9F5B-E464AA553968}"/>
    <dgm:cxn modelId="{031BECCB-9270-423F-B6CA-B0B62CC83E9D}" type="presOf" srcId="{D4B5B4D9-4105-4A81-9171-D31E80543278}" destId="{A203DCD6-0AAC-40B2-97CF-C391E8F68BDD}" srcOrd="0" destOrd="0" presId="urn:microsoft.com/office/officeart/2005/8/layout/vList2"/>
    <dgm:cxn modelId="{2B57F52E-FC2C-442B-94E3-0E1A0C1D4015}" type="presParOf" srcId="{A203DCD6-0AAC-40B2-97CF-C391E8F68BDD}" destId="{51250494-EF0D-4F8D-91AD-F55E3B3FF0A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7C1E1-F839-48DC-8508-7EF9160F7BCD}">
      <dsp:nvSpPr>
        <dsp:cNvPr id="0" name=""/>
        <dsp:cNvSpPr/>
      </dsp:nvSpPr>
      <dsp:spPr>
        <a:xfrm rot="16200000">
          <a:off x="-572613" y="599697"/>
          <a:ext cx="4649273" cy="3449877"/>
        </a:xfrm>
        <a:prstGeom prst="flowChartManualOperation">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ea typeface="Times New Roman" panose="02020603050405020304" pitchFamily="18" charset="0"/>
            </a:rPr>
            <a:t>Rapid growth in industrialisation worldwide, increased the demand in consumption of energy and as a result, the original sources of energy that the people used to harvest from, have shown signs of deficiency</a:t>
          </a:r>
          <a:endParaRPr lang="en-GB" sz="2400" kern="1200" dirty="0"/>
        </a:p>
      </dsp:txBody>
      <dsp:txXfrm rot="5400000">
        <a:off x="27085" y="929854"/>
        <a:ext cx="3449877" cy="2789563"/>
      </dsp:txXfrm>
    </dsp:sp>
    <dsp:sp modelId="{8736CBB7-1C98-4DB2-AA94-DB932FC62069}">
      <dsp:nvSpPr>
        <dsp:cNvPr id="0" name=""/>
        <dsp:cNvSpPr/>
      </dsp:nvSpPr>
      <dsp:spPr>
        <a:xfrm rot="16200000">
          <a:off x="3110247" y="599697"/>
          <a:ext cx="4649273" cy="3449877"/>
        </a:xfrm>
        <a:prstGeom prst="flowChartManualOperation">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84150" tIns="0" rIns="185229" bIns="0" numCol="1" spcCol="1270" anchor="ctr" anchorCtr="0">
          <a:noAutofit/>
        </a:bodyPr>
        <a:lstStyle/>
        <a:p>
          <a:pPr marL="0" lvl="0" indent="0" algn="ctr" defTabSz="1289050">
            <a:lnSpc>
              <a:spcPct val="90000"/>
            </a:lnSpc>
            <a:spcBef>
              <a:spcPct val="0"/>
            </a:spcBef>
            <a:spcAft>
              <a:spcPct val="35000"/>
            </a:spcAft>
            <a:buNone/>
          </a:pPr>
          <a:r>
            <a:rPr lang="en-GB" sz="2900" kern="1200" dirty="0">
              <a:latin typeface="Times New Roman" panose="02020603050405020304" pitchFamily="18" charset="0"/>
              <a:cs typeface="Times New Roman" panose="02020603050405020304" pitchFamily="18" charset="0"/>
            </a:rPr>
            <a:t>Excessive emission of greenhouse gases, caused by burning fossil fuel, result in global warming threatening earth’s ecosystem. </a:t>
          </a:r>
          <a:endParaRPr lang="en-GB" sz="2900" kern="1200" dirty="0"/>
        </a:p>
      </dsp:txBody>
      <dsp:txXfrm rot="5400000">
        <a:off x="3709945" y="929854"/>
        <a:ext cx="3449877" cy="2789563"/>
      </dsp:txXfrm>
    </dsp:sp>
    <dsp:sp modelId="{4AA0553B-AB2D-41FA-B35E-1A1632AEE46B}">
      <dsp:nvSpPr>
        <dsp:cNvPr id="0" name=""/>
        <dsp:cNvSpPr/>
      </dsp:nvSpPr>
      <dsp:spPr>
        <a:xfrm rot="16200000">
          <a:off x="6818866" y="599697"/>
          <a:ext cx="4649273" cy="3449877"/>
        </a:xfrm>
        <a:prstGeom prst="flowChartManualOperation">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84150" tIns="0" rIns="185229" bIns="0" numCol="1" spcCol="1270" anchor="ctr" anchorCtr="0">
          <a:noAutofit/>
        </a:bodyPr>
        <a:lstStyle/>
        <a:p>
          <a:pPr marL="0" lvl="0" indent="0" algn="ctr" defTabSz="1289050">
            <a:lnSpc>
              <a:spcPct val="90000"/>
            </a:lnSpc>
            <a:spcBef>
              <a:spcPct val="0"/>
            </a:spcBef>
            <a:spcAft>
              <a:spcPct val="35000"/>
            </a:spcAft>
            <a:buNone/>
          </a:pPr>
          <a:r>
            <a:rPr lang="en-GB" sz="2900" kern="1200" dirty="0">
              <a:latin typeface="Times New Roman" panose="02020603050405020304" pitchFamily="18" charset="0"/>
              <a:cs typeface="Times New Roman" panose="02020603050405020304" pitchFamily="18" charset="0"/>
            </a:rPr>
            <a:t>Waste disposal by people from nuclear power generation as a viable alternative to carbon based fuel.</a:t>
          </a:r>
          <a:endParaRPr lang="en-GB" sz="2900" kern="1200" dirty="0"/>
        </a:p>
      </dsp:txBody>
      <dsp:txXfrm rot="5400000">
        <a:off x="7418564" y="929854"/>
        <a:ext cx="3449877" cy="27895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48C26-4589-47D9-B38B-9FB38AFBCD88}">
      <dsp:nvSpPr>
        <dsp:cNvPr id="0" name=""/>
        <dsp:cNvSpPr/>
      </dsp:nvSpPr>
      <dsp:spPr>
        <a:xfrm>
          <a:off x="0" y="0"/>
          <a:ext cx="5963428" cy="5278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ln w="0"/>
              <a:effectLst>
                <a:outerShdw blurRad="50800" dist="3810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LITERATURE REVIEW</a:t>
          </a:r>
          <a:endParaRPr lang="en-GB" sz="2800" kern="1200" dirty="0">
            <a:latin typeface="Times New Roman" panose="02020603050405020304" pitchFamily="18" charset="0"/>
            <a:cs typeface="Times New Roman" panose="02020603050405020304" pitchFamily="18" charset="0"/>
          </a:endParaRPr>
        </a:p>
      </dsp:txBody>
      <dsp:txXfrm>
        <a:off x="25769" y="25769"/>
        <a:ext cx="5911890" cy="4763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25F2D-633C-43D5-9B8B-F74A2D581428}">
      <dsp:nvSpPr>
        <dsp:cNvPr id="0" name=""/>
        <dsp:cNvSpPr/>
      </dsp:nvSpPr>
      <dsp:spPr>
        <a:xfrm>
          <a:off x="0" y="291"/>
          <a:ext cx="6415768" cy="7403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rtl="0">
            <a:lnSpc>
              <a:spcPct val="90000"/>
            </a:lnSpc>
            <a:spcBef>
              <a:spcPct val="0"/>
            </a:spcBef>
            <a:spcAft>
              <a:spcPct val="35000"/>
            </a:spcAft>
            <a:buNone/>
          </a:pPr>
          <a:r>
            <a:rPr lang="en-GB" sz="4500" b="1" kern="1200" dirty="0">
              <a:latin typeface="Times New Roman" panose="02020603050405020304" pitchFamily="18" charset="0"/>
              <a:cs typeface="Times New Roman" panose="02020603050405020304" pitchFamily="18" charset="0"/>
            </a:rPr>
            <a:t>Materials and Methods</a:t>
          </a:r>
          <a:endParaRPr lang="en-GB" sz="4500" kern="1200" dirty="0">
            <a:latin typeface="Times New Roman" panose="02020603050405020304" pitchFamily="18" charset="0"/>
            <a:cs typeface="Times New Roman" panose="02020603050405020304" pitchFamily="18" charset="0"/>
          </a:endParaRPr>
        </a:p>
      </dsp:txBody>
      <dsp:txXfrm>
        <a:off x="36143" y="36434"/>
        <a:ext cx="6343482" cy="66810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FB5E8-4015-46C1-B16A-9B982A23C661}">
      <dsp:nvSpPr>
        <dsp:cNvPr id="0" name=""/>
        <dsp:cNvSpPr/>
      </dsp:nvSpPr>
      <dsp:spPr>
        <a:xfrm>
          <a:off x="0" y="0"/>
          <a:ext cx="5848350" cy="7681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US" sz="4500" b="1" kern="1200" dirty="0">
              <a:latin typeface="Times New Roman" panose="02020603050405020304" pitchFamily="18" charset="0"/>
              <a:cs typeface="Times New Roman" panose="02020603050405020304" pitchFamily="18" charset="0"/>
            </a:rPr>
            <a:t>Methods</a:t>
          </a:r>
          <a:endParaRPr lang="en-GB" sz="4500" kern="1200" dirty="0">
            <a:latin typeface="Times New Roman" panose="02020603050405020304" pitchFamily="18" charset="0"/>
            <a:cs typeface="Times New Roman" panose="02020603050405020304" pitchFamily="18" charset="0"/>
          </a:endParaRPr>
        </a:p>
      </dsp:txBody>
      <dsp:txXfrm>
        <a:off x="37498" y="37498"/>
        <a:ext cx="5773354" cy="6931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9F7FA-E48E-4C63-AEFA-5B16DAC7CEB4}">
      <dsp:nvSpPr>
        <dsp:cNvPr id="0" name=""/>
        <dsp:cNvSpPr/>
      </dsp:nvSpPr>
      <dsp:spPr>
        <a:xfrm>
          <a:off x="0" y="0"/>
          <a:ext cx="8251599" cy="94342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GB" sz="4500" kern="1200" dirty="0">
              <a:latin typeface="Times New Roman" panose="02020603050405020304" pitchFamily="18" charset="0"/>
              <a:cs typeface="Times New Roman" panose="02020603050405020304" pitchFamily="18" charset="0"/>
            </a:rPr>
            <a:t>Catalyst</a:t>
          </a:r>
          <a:r>
            <a:rPr lang="en-GB" sz="4500" kern="1200" baseline="0" dirty="0">
              <a:latin typeface="Times New Roman" panose="02020603050405020304" pitchFamily="18" charset="0"/>
              <a:cs typeface="Times New Roman" panose="02020603050405020304" pitchFamily="18" charset="0"/>
            </a:rPr>
            <a:t> production</a:t>
          </a:r>
          <a:endParaRPr lang="en-GB" sz="4500" kern="1200" dirty="0">
            <a:latin typeface="Times New Roman" panose="02020603050405020304" pitchFamily="18" charset="0"/>
            <a:cs typeface="Times New Roman" panose="02020603050405020304" pitchFamily="18" charset="0"/>
          </a:endParaRPr>
        </a:p>
      </dsp:txBody>
      <dsp:txXfrm>
        <a:off x="46054" y="46054"/>
        <a:ext cx="8159491" cy="8513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0E02F-1BA1-4337-993E-732244A3D295}">
      <dsp:nvSpPr>
        <dsp:cNvPr id="0" name=""/>
        <dsp:cNvSpPr/>
      </dsp:nvSpPr>
      <dsp:spPr>
        <a:xfrm rot="16200000">
          <a:off x="-1291614" y="1306994"/>
          <a:ext cx="5460643" cy="2846653"/>
        </a:xfrm>
        <a:prstGeom prst="flowChartManualOperation">
          <a:avLst/>
        </a:prstGeom>
        <a:solidFill>
          <a:schemeClr val="accent4"/>
        </a:solidFill>
        <a:ln w="38100" cap="flat" cmpd="sng" algn="ctr">
          <a:solidFill>
            <a:schemeClr val="lt1"/>
          </a:solidFill>
          <a:prstDash val="solid"/>
        </a:ln>
        <a:effectLst>
          <a:outerShdw blurRad="57150" dist="38100" dir="5400000" algn="ctr" rotWithShape="0">
            <a:schemeClr val="accent4">
              <a:shade val="9000"/>
              <a:satMod val="105000"/>
              <a:alpha val="48000"/>
            </a:schemeClr>
          </a:outerShdw>
        </a:effectLst>
        <a:scene3d>
          <a:camera prst="orthographicFront"/>
          <a:lightRig rig="threePt" dir="t">
            <a:rot lat="0" lon="0" rev="7500000"/>
          </a:lightRig>
        </a:scene3d>
        <a:sp3d/>
      </dsp:spPr>
      <dsp:style>
        <a:lnRef idx="3">
          <a:schemeClr val="lt1"/>
        </a:lnRef>
        <a:fillRef idx="1">
          <a:schemeClr val="accent4"/>
        </a:fillRef>
        <a:effectRef idx="1">
          <a:schemeClr val="accent4"/>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2</a:t>
          </a:r>
          <a:r>
            <a:rPr lang="en-GB" sz="2400" kern="1200" baseline="30000" dirty="0">
              <a:latin typeface="Times New Roman" panose="02020603050405020304" pitchFamily="18" charset="0"/>
              <a:cs typeface="Times New Roman" panose="02020603050405020304" pitchFamily="18" charset="0"/>
            </a:rPr>
            <a:t>3</a:t>
          </a:r>
          <a:r>
            <a:rPr lang="en-GB" sz="2400" kern="1200" dirty="0">
              <a:latin typeface="Times New Roman" panose="02020603050405020304" pitchFamily="18" charset="0"/>
              <a:cs typeface="Times New Roman" panose="02020603050405020304" pitchFamily="18" charset="0"/>
            </a:rPr>
            <a:t> factorial experimental design was used for optimisation of synthesis parameters on Fe-Co/CaCO</a:t>
          </a:r>
          <a:r>
            <a:rPr lang="en-GB" sz="2400" kern="1200" baseline="-25000" dirty="0">
              <a:latin typeface="Times New Roman" panose="02020603050405020304" pitchFamily="18" charset="0"/>
              <a:cs typeface="Times New Roman" panose="02020603050405020304" pitchFamily="18" charset="0"/>
            </a:rPr>
            <a:t>3</a:t>
          </a:r>
          <a:r>
            <a:rPr lang="en-GB" sz="2400" kern="1200" baseline="0" dirty="0">
              <a:latin typeface="Times New Roman" panose="02020603050405020304" pitchFamily="18" charset="0"/>
              <a:cs typeface="Times New Roman" panose="02020603050405020304" pitchFamily="18" charset="0"/>
            </a:rPr>
            <a:t> bimetallic catalyst.</a:t>
          </a:r>
        </a:p>
      </dsp:txBody>
      <dsp:txXfrm rot="5400000">
        <a:off x="15381" y="1092128"/>
        <a:ext cx="2846653" cy="3276385"/>
      </dsp:txXfrm>
    </dsp:sp>
    <dsp:sp modelId="{F3FE7EE2-C387-437D-927D-0D9957FA8EE6}">
      <dsp:nvSpPr>
        <dsp:cNvPr id="0" name=""/>
        <dsp:cNvSpPr/>
      </dsp:nvSpPr>
      <dsp:spPr>
        <a:xfrm rot="16200000">
          <a:off x="1573737" y="1432196"/>
          <a:ext cx="5460643" cy="2596249"/>
        </a:xfrm>
        <a:prstGeom prst="flowChartManualOperation">
          <a:avLst/>
        </a:prstGeom>
        <a:solidFill>
          <a:schemeClr val="dk1"/>
        </a:solidFill>
        <a:ln w="38100" cap="flat" cmpd="sng" algn="ctr">
          <a:solidFill>
            <a:schemeClr val="lt1"/>
          </a:solidFill>
          <a:prstDash val="solid"/>
        </a:ln>
        <a:effectLst>
          <a:outerShdw blurRad="57150" dist="38100" dir="5400000" algn="ctr" rotWithShape="0">
            <a:schemeClr val="dk1">
              <a:shade val="9000"/>
              <a:satMod val="105000"/>
              <a:alpha val="48000"/>
            </a:schemeClr>
          </a:outerShdw>
        </a:effectLst>
        <a:scene3d>
          <a:camera prst="orthographicFront"/>
          <a:lightRig rig="threePt" dir="t">
            <a:rot lat="0" lon="0" rev="7500000"/>
          </a:lightRig>
        </a:scene3d>
        <a:sp3d/>
      </dsp:spPr>
      <dsp:style>
        <a:lnRef idx="3">
          <a:schemeClr val="lt1"/>
        </a:lnRef>
        <a:fillRef idx="1">
          <a:schemeClr val="dk1"/>
        </a:fillRef>
        <a:effectRef idx="1">
          <a:schemeClr val="dk1"/>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2.47 g mass of Co(NO</a:t>
          </a:r>
          <a:r>
            <a:rPr lang="en-GB" sz="2400" kern="1200" baseline="-25000" dirty="0">
              <a:latin typeface="Times New Roman" panose="02020603050405020304" pitchFamily="18" charset="0"/>
              <a:cs typeface="Times New Roman" panose="02020603050405020304" pitchFamily="18" charset="0"/>
            </a:rPr>
            <a:t>3</a:t>
          </a:r>
          <a:r>
            <a:rPr lang="en-GB" sz="2400" kern="1200" dirty="0">
              <a:latin typeface="Times New Roman" panose="02020603050405020304" pitchFamily="18" charset="0"/>
              <a:cs typeface="Times New Roman" panose="02020603050405020304" pitchFamily="18" charset="0"/>
            </a:rPr>
            <a:t>)</a:t>
          </a:r>
          <a:r>
            <a:rPr lang="en-GB" sz="2400" kern="1200" baseline="-25000" dirty="0">
              <a:latin typeface="Times New Roman" panose="02020603050405020304" pitchFamily="18" charset="0"/>
              <a:cs typeface="Times New Roman" panose="02020603050405020304" pitchFamily="18" charset="0"/>
            </a:rPr>
            <a:t>2</a:t>
          </a:r>
          <a:r>
            <a:rPr lang="en-GB" sz="2400" kern="1200" dirty="0">
              <a:latin typeface="Times New Roman" panose="02020603050405020304" pitchFamily="18" charset="0"/>
              <a:cs typeface="Times New Roman" panose="02020603050405020304" pitchFamily="18" charset="0"/>
            </a:rPr>
            <a:t>.6H</a:t>
          </a:r>
          <a:r>
            <a:rPr lang="en-GB" sz="2400" kern="1200" baseline="-25000" dirty="0">
              <a:latin typeface="Times New Roman" panose="02020603050405020304" pitchFamily="18" charset="0"/>
              <a:cs typeface="Times New Roman" panose="02020603050405020304" pitchFamily="18" charset="0"/>
            </a:rPr>
            <a:t>2</a:t>
          </a:r>
          <a:r>
            <a:rPr lang="en-GB" sz="2400" kern="1200" dirty="0">
              <a:latin typeface="Times New Roman" panose="02020603050405020304" pitchFamily="18" charset="0"/>
              <a:cs typeface="Times New Roman" panose="02020603050405020304" pitchFamily="18" charset="0"/>
            </a:rPr>
            <a:t>O </a:t>
          </a:r>
        </a:p>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and </a:t>
          </a:r>
        </a:p>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3.62 g mass of Fe(NO</a:t>
          </a:r>
          <a:r>
            <a:rPr lang="en-GB" sz="2400" kern="1200" baseline="-25000" dirty="0">
              <a:latin typeface="Times New Roman" panose="02020603050405020304" pitchFamily="18" charset="0"/>
              <a:cs typeface="Times New Roman" panose="02020603050405020304" pitchFamily="18" charset="0"/>
            </a:rPr>
            <a:t>3</a:t>
          </a:r>
          <a:r>
            <a:rPr lang="en-GB" sz="2400" kern="1200" dirty="0">
              <a:latin typeface="Times New Roman" panose="02020603050405020304" pitchFamily="18" charset="0"/>
              <a:cs typeface="Times New Roman" panose="02020603050405020304" pitchFamily="18" charset="0"/>
            </a:rPr>
            <a:t>)</a:t>
          </a:r>
          <a:r>
            <a:rPr lang="en-GB" sz="2400" kern="1200" baseline="-25000" dirty="0">
              <a:latin typeface="Times New Roman" panose="02020603050405020304" pitchFamily="18" charset="0"/>
              <a:cs typeface="Times New Roman" panose="02020603050405020304" pitchFamily="18" charset="0"/>
            </a:rPr>
            <a:t>3</a:t>
          </a:r>
          <a:r>
            <a:rPr lang="en-GB" sz="2400" kern="1200" dirty="0">
              <a:latin typeface="Times New Roman" panose="02020603050405020304" pitchFamily="18" charset="0"/>
              <a:cs typeface="Times New Roman" panose="02020603050405020304" pitchFamily="18" charset="0"/>
            </a:rPr>
            <a:t>.9H</a:t>
          </a:r>
          <a:r>
            <a:rPr lang="en-GB" sz="2400" kern="1200" baseline="-25000" dirty="0">
              <a:latin typeface="Times New Roman" panose="02020603050405020304" pitchFamily="18" charset="0"/>
              <a:cs typeface="Times New Roman" panose="02020603050405020304" pitchFamily="18" charset="0"/>
            </a:rPr>
            <a:t>2</a:t>
          </a:r>
          <a:r>
            <a:rPr lang="en-GB" sz="2400" kern="1200" dirty="0">
              <a:latin typeface="Times New Roman" panose="02020603050405020304" pitchFamily="18" charset="0"/>
              <a:cs typeface="Times New Roman" panose="02020603050405020304" pitchFamily="18" charset="0"/>
            </a:rPr>
            <a:t>O </a:t>
          </a:r>
        </a:p>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a:t>
          </a:r>
        </a:p>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8-10 g of CaCO</a:t>
          </a:r>
          <a:r>
            <a:rPr lang="en-GB" sz="2400" kern="1200" baseline="-25000" dirty="0">
              <a:latin typeface="Times New Roman" panose="02020603050405020304" pitchFamily="18" charset="0"/>
              <a:cs typeface="Times New Roman" panose="02020603050405020304" pitchFamily="18" charset="0"/>
            </a:rPr>
            <a:t>3</a:t>
          </a:r>
          <a:r>
            <a:rPr lang="en-GB" sz="2400" kern="1200" dirty="0">
              <a:latin typeface="Times New Roman" panose="02020603050405020304" pitchFamily="18" charset="0"/>
              <a:cs typeface="Times New Roman" panose="02020603050405020304" pitchFamily="18" charset="0"/>
            </a:rPr>
            <a:t> all in 50 ml of distilled water.</a:t>
          </a:r>
        </a:p>
      </dsp:txBody>
      <dsp:txXfrm rot="5400000">
        <a:off x="3005934" y="1092128"/>
        <a:ext cx="2596249" cy="3276385"/>
      </dsp:txXfrm>
    </dsp:sp>
    <dsp:sp modelId="{4AB62A58-9FAA-4024-8BBE-24A3F3C612D8}">
      <dsp:nvSpPr>
        <dsp:cNvPr id="0" name=""/>
        <dsp:cNvSpPr/>
      </dsp:nvSpPr>
      <dsp:spPr>
        <a:xfrm rot="16200000">
          <a:off x="4364434" y="1395522"/>
          <a:ext cx="5460643" cy="2669598"/>
        </a:xfrm>
        <a:prstGeom prst="flowChartManualOperation">
          <a:avLst/>
        </a:prstGeom>
        <a:solidFill>
          <a:schemeClr val="accent6"/>
        </a:solidFill>
        <a:ln w="25400" cap="flat" cmpd="sng" algn="ctr">
          <a:solidFill>
            <a:schemeClr val="accent6">
              <a:shade val="50000"/>
            </a:schemeClr>
          </a:solidFill>
          <a:prstDash val="solid"/>
        </a:ln>
        <a:effectLst/>
        <a:scene3d>
          <a:camera prst="orthographicFront"/>
          <a:lightRig rig="threePt" dir="t">
            <a:rot lat="0" lon="0" rev="7500000"/>
          </a:lightRig>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To age for 60 minutes under constant stirring on magnetic stirrer until it become a gel. </a:t>
          </a:r>
        </a:p>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Baked between 100 °C and 120 °C for 8 or 12 hours. </a:t>
          </a:r>
        </a:p>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Cool to room temperature </a:t>
          </a:r>
        </a:p>
      </dsp:txBody>
      <dsp:txXfrm rot="5400000">
        <a:off x="5759956" y="1092129"/>
        <a:ext cx="2669598" cy="3276385"/>
      </dsp:txXfrm>
    </dsp:sp>
    <dsp:sp modelId="{731DB5DE-A6A9-45D8-95C7-9ED09564862C}">
      <dsp:nvSpPr>
        <dsp:cNvPr id="0" name=""/>
        <dsp:cNvSpPr/>
      </dsp:nvSpPr>
      <dsp:spPr>
        <a:xfrm rot="16200000">
          <a:off x="7308203" y="1272721"/>
          <a:ext cx="5460643" cy="2915200"/>
        </a:xfrm>
        <a:prstGeom prst="flowChartManualOperation">
          <a:avLst/>
        </a:prstGeom>
        <a:solidFill>
          <a:schemeClr val="accent2"/>
        </a:solidFill>
        <a:ln w="38100" cap="flat" cmpd="sng" algn="ctr">
          <a:solidFill>
            <a:schemeClr val="lt1"/>
          </a:solidFill>
          <a:prstDash val="solid"/>
        </a:ln>
        <a:effectLst>
          <a:outerShdw blurRad="57150" dist="38100" dir="5400000" algn="ctr" rotWithShape="0">
            <a:schemeClr val="accent2">
              <a:shade val="9000"/>
              <a:satMod val="105000"/>
              <a:alpha val="48000"/>
            </a:schemeClr>
          </a:outerShdw>
        </a:effectLst>
        <a:scene3d>
          <a:camera prst="orthographicFront"/>
          <a:lightRig rig="threePt" dir="t">
            <a:rot lat="0" lon="0" rev="7500000"/>
          </a:lightRig>
        </a:scene3d>
        <a:sp3d/>
      </dsp:spPr>
      <dsp:style>
        <a:lnRef idx="3">
          <a:schemeClr val="lt1"/>
        </a:lnRef>
        <a:fillRef idx="1">
          <a:schemeClr val="accent2"/>
        </a:fillRef>
        <a:effectRef idx="1">
          <a:schemeClr val="accent2"/>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Screened through 150µm sieve into fine powder.</a:t>
          </a:r>
        </a:p>
        <a:p>
          <a:pPr marL="0" lvl="0" indent="0" algn="ctr" defTabSz="106680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Calcined at 400 °C for period of 16 hours in a furnace</a:t>
          </a:r>
          <a:r>
            <a:rPr lang="en-GB" sz="3200" kern="1200" dirty="0"/>
            <a:t>. </a:t>
          </a:r>
        </a:p>
      </dsp:txBody>
      <dsp:txXfrm rot="5400000">
        <a:off x="8580924" y="1092129"/>
        <a:ext cx="2915200" cy="32763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CB260-E787-46B2-BF11-A0764F08CA93}">
      <dsp:nvSpPr>
        <dsp:cNvPr id="0" name=""/>
        <dsp:cNvSpPr/>
      </dsp:nvSpPr>
      <dsp:spPr>
        <a:xfrm>
          <a:off x="0" y="20121"/>
          <a:ext cx="8816681" cy="659620"/>
        </a:xfrm>
        <a:prstGeom prst="roundRect">
          <a:avLst/>
        </a:prstGeom>
        <a:solidFill>
          <a:srgbClr val="002060"/>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b="1" kern="1200" dirty="0"/>
            <a:t>Table 1</a:t>
          </a:r>
          <a:r>
            <a:rPr lang="en-GB" sz="1900" kern="1200" dirty="0"/>
            <a:t>: 2</a:t>
          </a:r>
          <a:r>
            <a:rPr lang="en-GB" sz="1900" kern="1200" baseline="30000" dirty="0"/>
            <a:t>3</a:t>
          </a:r>
          <a:r>
            <a:rPr lang="en-GB" sz="1900" kern="1200" dirty="0"/>
            <a:t> Experimental Matrix showing Yield after Drying and Calcined at 400 ⁰C</a:t>
          </a:r>
        </a:p>
      </dsp:txBody>
      <dsp:txXfrm>
        <a:off x="32200" y="52321"/>
        <a:ext cx="8752281" cy="5952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90ED8-28B7-4075-BB20-60004E00049E}">
      <dsp:nvSpPr>
        <dsp:cNvPr id="0" name=""/>
        <dsp:cNvSpPr/>
      </dsp:nvSpPr>
      <dsp:spPr>
        <a:xfrm>
          <a:off x="0" y="229342"/>
          <a:ext cx="7305676" cy="10448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dirty="0"/>
            <a:t>Figure 5: Specific surface area of catalyst was found to be 3.904 m</a:t>
          </a:r>
          <a:r>
            <a:rPr lang="en-GB" sz="1900" kern="1200" baseline="30000" dirty="0"/>
            <a:t>2</a:t>
          </a:r>
          <a:r>
            <a:rPr lang="en-GB" sz="1900" kern="1200" dirty="0"/>
            <a:t>/ g while CaCO</a:t>
          </a:r>
          <a:r>
            <a:rPr lang="en-GB" sz="1900" kern="1200" baseline="-25000" dirty="0"/>
            <a:t>3</a:t>
          </a:r>
          <a:r>
            <a:rPr lang="en-GB" sz="1900" kern="1200" dirty="0"/>
            <a:t> used as support possessed specific surface area of 3.842 m</a:t>
          </a:r>
          <a:r>
            <a:rPr lang="en-GB" sz="1900" kern="1200" baseline="30000" dirty="0"/>
            <a:t>2</a:t>
          </a:r>
          <a:r>
            <a:rPr lang="en-GB" sz="1900" kern="1200" dirty="0"/>
            <a:t>/ g (Mhlanga </a:t>
          </a:r>
          <a:r>
            <a:rPr lang="en-GB" sz="1900" i="1" kern="1200" dirty="0"/>
            <a:t>et al.,</a:t>
          </a:r>
          <a:r>
            <a:rPr lang="en-GB" sz="1900" kern="1200" dirty="0"/>
            <a:t> 2009).</a:t>
          </a:r>
        </a:p>
      </dsp:txBody>
      <dsp:txXfrm>
        <a:off x="51003" y="280345"/>
        <a:ext cx="7203670" cy="942803"/>
      </dsp:txXfrm>
    </dsp:sp>
    <dsp:sp modelId="{2F92ED09-F7B0-4E48-8B4E-4CBF075AEFA7}">
      <dsp:nvSpPr>
        <dsp:cNvPr id="0" name=""/>
        <dsp:cNvSpPr/>
      </dsp:nvSpPr>
      <dsp:spPr>
        <a:xfrm>
          <a:off x="0" y="1328872"/>
          <a:ext cx="7305676" cy="10448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dirty="0"/>
            <a:t>No significant change in surface area because there is no thermal decomposition of the major catalyst component, CaCO</a:t>
          </a:r>
          <a:r>
            <a:rPr lang="en-GB" sz="1900" kern="1200" baseline="-25000" dirty="0"/>
            <a:t>3</a:t>
          </a:r>
          <a:r>
            <a:rPr lang="en-GB" sz="1900" kern="1200" dirty="0"/>
            <a:t>, occurred at the treatment temperature of 450 </a:t>
          </a:r>
          <a:r>
            <a:rPr lang="en-GB" sz="1900" kern="1200" baseline="30000" dirty="0" err="1"/>
            <a:t>o</a:t>
          </a:r>
          <a:r>
            <a:rPr lang="en-GB" sz="1900" kern="1200" dirty="0" err="1"/>
            <a:t>C</a:t>
          </a:r>
          <a:r>
            <a:rPr lang="en-GB" sz="1900" kern="1200" dirty="0"/>
            <a:t>  (Al-</a:t>
          </a:r>
          <a:r>
            <a:rPr lang="en-GB" sz="1900" kern="1200" dirty="0" err="1"/>
            <a:t>Fatesh</a:t>
          </a:r>
          <a:r>
            <a:rPr lang="en-GB" sz="1900" kern="1200" dirty="0"/>
            <a:t> and </a:t>
          </a:r>
          <a:r>
            <a:rPr lang="en-GB" sz="1900" kern="1200" dirty="0" err="1"/>
            <a:t>Fakeeha</a:t>
          </a:r>
          <a:r>
            <a:rPr lang="en-GB" sz="1900" kern="1200" dirty="0"/>
            <a:t>, 2012).</a:t>
          </a:r>
        </a:p>
      </dsp:txBody>
      <dsp:txXfrm>
        <a:off x="51003" y="1379875"/>
        <a:ext cx="7203670" cy="942803"/>
      </dsp:txXfrm>
    </dsp:sp>
    <dsp:sp modelId="{50957AF9-A646-4FCA-AB96-95325A1AA0B9}">
      <dsp:nvSpPr>
        <dsp:cNvPr id="0" name=""/>
        <dsp:cNvSpPr/>
      </dsp:nvSpPr>
      <dsp:spPr>
        <a:xfrm>
          <a:off x="0" y="2428402"/>
          <a:ext cx="7305676" cy="10448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a:t>Dispersion of Fe and Co nanoparticles in the support matrix is attributed for the slight increase in surface area. </a:t>
          </a:r>
        </a:p>
      </dsp:txBody>
      <dsp:txXfrm>
        <a:off x="51003" y="2479405"/>
        <a:ext cx="7203670" cy="942803"/>
      </dsp:txXfrm>
    </dsp:sp>
    <dsp:sp modelId="{83E82D8D-1A9C-44AC-8EA7-F64A63DE6B26}">
      <dsp:nvSpPr>
        <dsp:cNvPr id="0" name=""/>
        <dsp:cNvSpPr/>
      </dsp:nvSpPr>
      <dsp:spPr>
        <a:xfrm>
          <a:off x="0" y="3527932"/>
          <a:ext cx="7305676" cy="10448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a:t>Catalyst has specific pore volume of about 0.002 cm</a:t>
          </a:r>
          <a:r>
            <a:rPr lang="en-GB" sz="1900" kern="1200" baseline="30000"/>
            <a:t>3</a:t>
          </a:r>
          <a:r>
            <a:rPr lang="en-GB" sz="1900" kern="1200"/>
            <a:t>/g, and pore radius of between 0.184 and 1.4 nm</a:t>
          </a:r>
        </a:p>
      </dsp:txBody>
      <dsp:txXfrm>
        <a:off x="51003" y="3578935"/>
        <a:ext cx="7203670" cy="942803"/>
      </dsp:txXfrm>
    </dsp:sp>
    <dsp:sp modelId="{59428BC4-C235-4740-BF22-3669020A720F}">
      <dsp:nvSpPr>
        <dsp:cNvPr id="0" name=""/>
        <dsp:cNvSpPr/>
      </dsp:nvSpPr>
      <dsp:spPr>
        <a:xfrm>
          <a:off x="0" y="4627462"/>
          <a:ext cx="7305676" cy="10448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dirty="0"/>
            <a:t>Figure 6: DLS before and after calcination shows that the catalyst sample particles were in the ranges from 160.8-765.7 nm and 96.6-109.0 nm respectively. </a:t>
          </a:r>
        </a:p>
      </dsp:txBody>
      <dsp:txXfrm>
        <a:off x="51003" y="4678465"/>
        <a:ext cx="7203670" cy="94280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9213E-41A2-4259-BAD1-81DD0C5187F4}">
      <dsp:nvSpPr>
        <dsp:cNvPr id="0" name=""/>
        <dsp:cNvSpPr/>
      </dsp:nvSpPr>
      <dsp:spPr>
        <a:xfrm>
          <a:off x="0" y="15812"/>
          <a:ext cx="11805314" cy="6762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Figure 7: XRD pattern of Fe-Co/CaCO</a:t>
          </a:r>
          <a:r>
            <a:rPr lang="en-US" sz="1700" kern="1200" baseline="-25000" dirty="0"/>
            <a:t>3</a:t>
          </a:r>
          <a:r>
            <a:rPr lang="en-US" sz="1700" kern="1200" dirty="0"/>
            <a:t> 	catalyst showing (a) phases of CaCO</a:t>
          </a:r>
          <a:r>
            <a:rPr lang="en-US" sz="1700" kern="1200" baseline="-25000" dirty="0"/>
            <a:t>3</a:t>
          </a:r>
          <a:r>
            <a:rPr lang="en-US" sz="1700" kern="1200" dirty="0"/>
            <a:t> and CoFe</a:t>
          </a:r>
          <a:r>
            <a:rPr lang="en-US" sz="1700" kern="1200" baseline="-25000" dirty="0"/>
            <a:t>2</a:t>
          </a:r>
          <a:r>
            <a:rPr lang="en-US" sz="1700" kern="1200" dirty="0"/>
            <a:t>O</a:t>
          </a:r>
          <a:r>
            <a:rPr lang="en-US" sz="1700" kern="1200" baseline="-25000" dirty="0"/>
            <a:t>4</a:t>
          </a:r>
          <a:r>
            <a:rPr lang="en-US" sz="1700" kern="1200" dirty="0"/>
            <a:t>, (b) </a:t>
          </a:r>
          <a:r>
            <a:rPr lang="en-GB" sz="1700" kern="1200" dirty="0"/>
            <a:t>Polycrystalline particles with sizes </a:t>
          </a:r>
          <a:r>
            <a:rPr lang="en-US" sz="1700" kern="1200" dirty="0"/>
            <a:t>ranging from 39.6 nm to 79.4 nm</a:t>
          </a:r>
          <a:endParaRPr lang="en-GB" sz="1700" kern="1200" dirty="0"/>
        </a:p>
      </dsp:txBody>
      <dsp:txXfrm>
        <a:off x="33012" y="48824"/>
        <a:ext cx="11739290" cy="61023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76FF1-8308-4283-BF45-6F855CD9EDD7}">
      <dsp:nvSpPr>
        <dsp:cNvPr id="0" name=""/>
        <dsp:cNvSpPr/>
      </dsp:nvSpPr>
      <dsp:spPr>
        <a:xfrm>
          <a:off x="0" y="0"/>
          <a:ext cx="11930641" cy="1222595"/>
        </a:xfrm>
        <a:prstGeom prst="roundRect">
          <a:avLst/>
        </a:prstGeom>
        <a:solidFill>
          <a:schemeClr val="dk1"/>
        </a:solidFill>
        <a:ln w="38100" cap="flat" cmpd="sng" algn="ctr">
          <a:solidFill>
            <a:schemeClr val="lt1"/>
          </a:solidFill>
          <a:prstDash val="solid"/>
        </a:ln>
        <a:effectLst>
          <a:outerShdw blurRad="57150" dist="38100" dir="5400000" algn="ctr" rotWithShape="0">
            <a:schemeClr val="dk1">
              <a:shade val="9000"/>
              <a:satMod val="105000"/>
              <a:alpha val="48000"/>
            </a:scheme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rtl="0">
            <a:lnSpc>
              <a:spcPct val="90000"/>
            </a:lnSpc>
            <a:spcBef>
              <a:spcPct val="0"/>
            </a:spcBef>
            <a:spcAft>
              <a:spcPct val="35000"/>
            </a:spcAft>
            <a:buNone/>
          </a:pPr>
          <a:r>
            <a:rPr lang="en-GB" sz="2400" b="1" kern="1200" dirty="0">
              <a:latin typeface="Times New Roman" panose="02020603050405020304" pitchFamily="18" charset="0"/>
              <a:cs typeface="Times New Roman" panose="02020603050405020304" pitchFamily="18" charset="0"/>
            </a:rPr>
            <a:t>Figure 11: XRD pattern of (a) as-produce and (b) purified. T</a:t>
          </a:r>
          <a:r>
            <a:rPr lang="en-GB" sz="2400" kern="1200" dirty="0">
              <a:latin typeface="Times New Roman" panose="02020603050405020304" pitchFamily="18" charset="0"/>
              <a:cs typeface="Times New Roman" panose="02020603050405020304" pitchFamily="18" charset="0"/>
            </a:rPr>
            <a:t>he </a:t>
          </a:r>
          <a:r>
            <a:rPr lang="en-GB" sz="2400" kern="1200" dirty="0"/>
            <a:t>crystallite sizes range from 5.64 nm to 32.24 nm and 1.8 nm to 12.10 nm </a:t>
          </a:r>
          <a:r>
            <a:rPr lang="en-GB" sz="2400" kern="1200" dirty="0">
              <a:latin typeface="Times New Roman" panose="02020603050405020304" pitchFamily="18" charset="0"/>
              <a:cs typeface="Times New Roman" panose="02020603050405020304" pitchFamily="18" charset="0"/>
            </a:rPr>
            <a:t>respectively</a:t>
          </a:r>
          <a:r>
            <a:rPr lang="en-GB" sz="2400" b="1" kern="1200" dirty="0">
              <a:latin typeface="Times New Roman" panose="02020603050405020304" pitchFamily="18" charset="0"/>
              <a:cs typeface="Times New Roman" panose="02020603050405020304" pitchFamily="18" charset="0"/>
            </a:rPr>
            <a:t> </a:t>
          </a:r>
          <a:endParaRPr lang="en-GB" sz="2400" kern="1200" dirty="0">
            <a:latin typeface="Times New Roman" panose="02020603050405020304" pitchFamily="18" charset="0"/>
            <a:cs typeface="Times New Roman" panose="02020603050405020304" pitchFamily="18" charset="0"/>
          </a:endParaRPr>
        </a:p>
      </dsp:txBody>
      <dsp:txXfrm>
        <a:off x="59682" y="59682"/>
        <a:ext cx="11811277" cy="110323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28A35-14ED-41A1-AFCA-21AA8C613DC2}">
      <dsp:nvSpPr>
        <dsp:cNvPr id="0" name=""/>
        <dsp:cNvSpPr/>
      </dsp:nvSpPr>
      <dsp:spPr>
        <a:xfrm>
          <a:off x="0" y="0"/>
          <a:ext cx="10532837" cy="85450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Figure 14: </a:t>
          </a:r>
          <a:r>
            <a:rPr lang="en-US" sz="2400" kern="1200" dirty="0">
              <a:latin typeface="Times New Roman" panose="02020603050405020304" pitchFamily="18" charset="0"/>
              <a:cs typeface="Times New Roman" panose="02020603050405020304" pitchFamily="18" charset="0"/>
            </a:rPr>
            <a:t>SEM Images (5) to (8) Showing </a:t>
          </a:r>
          <a:r>
            <a:rPr lang="en-GB" sz="2400" kern="1200" dirty="0">
              <a:latin typeface="Times New Roman" panose="02020603050405020304" pitchFamily="18" charset="0"/>
              <a:cs typeface="Times New Roman" panose="02020603050405020304" pitchFamily="18" charset="0"/>
            </a:rPr>
            <a:t>Effect of Pt % concentrations from 	(33.12 %) to (39.20 %) on </a:t>
          </a:r>
          <a:r>
            <a:rPr lang="en-US" sz="2400" kern="1200" dirty="0">
              <a:latin typeface="Times New Roman" panose="02020603050405020304" pitchFamily="18" charset="0"/>
              <a:cs typeface="Times New Roman" panose="02020603050405020304" pitchFamily="18" charset="0"/>
            </a:rPr>
            <a:t>MWCNTs respectively.</a:t>
          </a:r>
          <a:endParaRPr lang="en-GB" sz="2400" kern="1200" dirty="0">
            <a:latin typeface="Times New Roman" panose="02020603050405020304" pitchFamily="18" charset="0"/>
            <a:cs typeface="Times New Roman" panose="02020603050405020304" pitchFamily="18" charset="0"/>
          </a:endParaRPr>
        </a:p>
      </dsp:txBody>
      <dsp:txXfrm>
        <a:off x="41713" y="41713"/>
        <a:ext cx="10449411" cy="7710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A538E-7759-4AF5-98C7-7769A04AA08A}">
      <dsp:nvSpPr>
        <dsp:cNvPr id="0" name=""/>
        <dsp:cNvSpPr/>
      </dsp:nvSpPr>
      <dsp:spPr>
        <a:xfrm>
          <a:off x="0" y="31606"/>
          <a:ext cx="10120311" cy="164970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GB" sz="3000" kern="1200" dirty="0"/>
            <a:t>Scientific focused on the design of technologies that utilises one of the primary renewable energy sources; water, biomass, wind, geothermal and solar irradiation for power generation.</a:t>
          </a:r>
        </a:p>
      </dsp:txBody>
      <dsp:txXfrm>
        <a:off x="80532" y="112138"/>
        <a:ext cx="9959247" cy="148863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2EC2F-2689-40F9-97DF-4576398242F7}">
      <dsp:nvSpPr>
        <dsp:cNvPr id="0" name=""/>
        <dsp:cNvSpPr/>
      </dsp:nvSpPr>
      <dsp:spPr>
        <a:xfrm>
          <a:off x="0" y="220812"/>
          <a:ext cx="9582978" cy="754096"/>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GB" sz="2000" b="1" kern="1200" dirty="0">
              <a:effectLst/>
              <a:latin typeface="Times New Roman" panose="02020603050405020304" pitchFamily="18" charset="0"/>
              <a:ea typeface="Times New Roman" panose="02020603050405020304" pitchFamily="18" charset="0"/>
              <a:cs typeface="Times New Roman" panose="02020603050405020304" pitchFamily="18" charset="0"/>
            </a:rPr>
            <a:t>Table 4: BET analysis of As-produced, Purified and Pt-MWCNTs catalyst samples</a:t>
          </a:r>
          <a:endParaRPr lang="en-GB" sz="2000" kern="1200" dirty="0"/>
        </a:p>
      </dsp:txBody>
      <dsp:txXfrm>
        <a:off x="0" y="220812"/>
        <a:ext cx="9582978" cy="754096"/>
      </dsp:txXfrm>
    </dsp:sp>
    <dsp:sp modelId="{FD91EB29-FE6B-42D5-AE9B-9C5542EA0CD0}">
      <dsp:nvSpPr>
        <dsp:cNvPr id="0" name=""/>
        <dsp:cNvSpPr/>
      </dsp:nvSpPr>
      <dsp:spPr>
        <a:xfrm>
          <a:off x="1105" y="1416534"/>
          <a:ext cx="3256715" cy="343842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i="0" u="none" strike="noStrike" kern="1200" dirty="0">
              <a:effectLst/>
              <a:latin typeface="Constantia" panose="02030602050306030303" pitchFamily="18" charset="0"/>
            </a:rPr>
            <a:t>MWCNTs.</a:t>
          </a:r>
          <a:endParaRPr lang="en-GB" sz="1600" b="0" i="0" u="none" strike="noStrike" kern="1200" dirty="0">
            <a:effectLst/>
            <a:latin typeface="Arial" panose="020B0604020202020204" pitchFamily="34" charset="0"/>
          </a:endParaRPr>
        </a:p>
        <a:p>
          <a:pPr marL="0" lvl="0" indent="0" algn="ctr" defTabSz="711200">
            <a:lnSpc>
              <a:spcPct val="90000"/>
            </a:lnSpc>
            <a:spcBef>
              <a:spcPct val="0"/>
            </a:spcBef>
            <a:spcAft>
              <a:spcPct val="35000"/>
            </a:spcAft>
            <a:buNone/>
          </a:pPr>
          <a:r>
            <a:rPr lang="en-GB" sz="1600" kern="1200" dirty="0">
              <a:solidFill>
                <a:schemeClr val="accent3">
                  <a:lumMod val="50000"/>
                </a:schemeClr>
              </a:solidFill>
              <a:latin typeface="Times New Roman" panose="02020603050405020304" pitchFamily="18" charset="0"/>
              <a:cs typeface="Times New Roman" panose="02020603050405020304" pitchFamily="18" charset="0"/>
            </a:rPr>
            <a:t>As-produced</a:t>
          </a:r>
        </a:p>
        <a:p>
          <a:pPr marL="0" lvl="0" indent="0" algn="ctr" defTabSz="711200">
            <a:lnSpc>
              <a:spcPct val="90000"/>
            </a:lnSpc>
            <a:spcBef>
              <a:spcPct val="0"/>
            </a:spcBef>
            <a:spcAft>
              <a:spcPct val="35000"/>
            </a:spcAft>
            <a:buNone/>
          </a:pPr>
          <a:endParaRPr lang="en-GB" sz="1600" kern="1200" dirty="0">
            <a:solidFill>
              <a:schemeClr val="accent3">
                <a:lumMod val="50000"/>
              </a:schemeClr>
            </a:solidFill>
            <a:latin typeface="Times New Roman" panose="02020603050405020304" pitchFamily="18" charset="0"/>
            <a:cs typeface="Times New Roman" panose="02020603050405020304" pitchFamily="18" charset="0"/>
          </a:endParaRPr>
        </a:p>
        <a:p>
          <a:pPr marL="0" lvl="0" indent="0" algn="ctr" defTabSz="711200">
            <a:lnSpc>
              <a:spcPct val="90000"/>
            </a:lnSpc>
            <a:spcBef>
              <a:spcPct val="0"/>
            </a:spcBef>
            <a:spcAft>
              <a:spcPct val="35000"/>
            </a:spcAft>
            <a:buNone/>
          </a:pPr>
          <a:r>
            <a:rPr lang="en-GB" sz="1600" kern="1200" dirty="0">
              <a:solidFill>
                <a:schemeClr val="accent3">
                  <a:lumMod val="50000"/>
                </a:schemeClr>
              </a:solidFill>
              <a:latin typeface="Times New Roman" panose="02020603050405020304" pitchFamily="18" charset="0"/>
              <a:cs typeface="Times New Roman" panose="02020603050405020304" pitchFamily="18" charset="0"/>
            </a:rPr>
            <a:t>Purified</a:t>
          </a:r>
        </a:p>
        <a:p>
          <a:pPr marL="0" lvl="0" indent="0" algn="ctr" defTabSz="711200">
            <a:lnSpc>
              <a:spcPct val="90000"/>
            </a:lnSpc>
            <a:spcBef>
              <a:spcPct val="0"/>
            </a:spcBef>
            <a:spcAft>
              <a:spcPct val="35000"/>
            </a:spcAft>
            <a:buNone/>
          </a:pPr>
          <a:endParaRPr lang="en-GB" sz="1600" kern="1200" dirty="0">
            <a:effectLst/>
          </a:endParaRPr>
        </a:p>
        <a:p>
          <a:pPr marL="0" lvl="0" indent="0" algn="ctr" defTabSz="711200" rtl="0">
            <a:lnSpc>
              <a:spcPct val="90000"/>
            </a:lnSpc>
            <a:spcBef>
              <a:spcPct val="0"/>
            </a:spcBef>
            <a:spcAft>
              <a:spcPct val="35000"/>
            </a:spcAft>
            <a:buNone/>
          </a:pPr>
          <a:r>
            <a:rPr lang="en-GB" sz="1600" b="1" i="0" u="none" strike="noStrike" kern="1200" dirty="0">
              <a:effectLst/>
              <a:latin typeface="Constantia" panose="02030602050306030303" pitchFamily="18" charset="0"/>
            </a:rPr>
            <a:t>33.12 </a:t>
          </a:r>
          <a:r>
            <a:rPr lang="en-GB" sz="1600" b="1" i="0" u="none" strike="noStrike" kern="1200" dirty="0" err="1">
              <a:effectLst/>
              <a:latin typeface="Constantia" panose="02030602050306030303" pitchFamily="18" charset="0"/>
            </a:rPr>
            <a:t>wt</a:t>
          </a:r>
          <a:r>
            <a:rPr lang="en-GB" sz="1600" b="1" i="0" u="none" strike="noStrike" kern="1200" dirty="0">
              <a:effectLst/>
              <a:latin typeface="Constantia" panose="02030602050306030303" pitchFamily="18" charset="0"/>
            </a:rPr>
            <a:t>% Pt. (Pt-MWCNTs)</a:t>
          </a:r>
          <a:endParaRPr lang="en-GB" sz="1600" b="0" i="0" u="none" strike="noStrike" kern="1200" dirty="0">
            <a:effectLst/>
            <a:latin typeface="Arial" panose="020B0604020202020204" pitchFamily="34" charset="0"/>
          </a:endParaRPr>
        </a:p>
        <a:p>
          <a:pPr marL="0" lvl="0" indent="0" algn="ctr" defTabSz="711200">
            <a:lnSpc>
              <a:spcPct val="90000"/>
            </a:lnSpc>
            <a:spcBef>
              <a:spcPct val="0"/>
            </a:spcBef>
            <a:spcAft>
              <a:spcPct val="35000"/>
            </a:spcAft>
            <a:buNone/>
          </a:pPr>
          <a:endParaRPr lang="en-GB" sz="1600" kern="1200" dirty="0">
            <a:effectLst/>
          </a:endParaRPr>
        </a:p>
        <a:p>
          <a:pPr marL="0" lvl="0" indent="0" algn="ctr" defTabSz="711200" rtl="0">
            <a:lnSpc>
              <a:spcPct val="90000"/>
            </a:lnSpc>
            <a:spcBef>
              <a:spcPct val="0"/>
            </a:spcBef>
            <a:spcAft>
              <a:spcPct val="35000"/>
            </a:spcAft>
            <a:buNone/>
          </a:pPr>
          <a:r>
            <a:rPr lang="en-GB" sz="1600" b="1" i="0" u="none" strike="noStrike" kern="1200" dirty="0">
              <a:effectLst/>
              <a:latin typeface="Constantia" panose="02030602050306030303" pitchFamily="18" charset="0"/>
            </a:rPr>
            <a:t>34.62 </a:t>
          </a:r>
          <a:r>
            <a:rPr lang="en-GB" sz="1600" b="1" i="0" u="none" strike="noStrike" kern="1200" dirty="0" err="1">
              <a:effectLst/>
              <a:latin typeface="Constantia" panose="02030602050306030303" pitchFamily="18" charset="0"/>
            </a:rPr>
            <a:t>wt</a:t>
          </a:r>
          <a:r>
            <a:rPr lang="en-GB" sz="1600" b="1" i="0" u="none" strike="noStrike" kern="1200" dirty="0">
              <a:effectLst/>
              <a:latin typeface="Constantia" panose="02030602050306030303" pitchFamily="18" charset="0"/>
            </a:rPr>
            <a:t>% Pt. (</a:t>
          </a:r>
          <a:r>
            <a:rPr lang="en-GB"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Pt-MWCNTs)</a:t>
          </a:r>
          <a:endParaRPr lang="en-GB" sz="1600" b="0" i="0" u="none" strike="noStrike" kern="1200" dirty="0">
            <a:effectLst/>
            <a:latin typeface="Arial" panose="020B0604020202020204" pitchFamily="34" charset="0"/>
          </a:endParaRPr>
        </a:p>
        <a:p>
          <a:pPr marL="0" lvl="0" indent="0" algn="ctr" defTabSz="711200">
            <a:lnSpc>
              <a:spcPct val="90000"/>
            </a:lnSpc>
            <a:spcBef>
              <a:spcPct val="0"/>
            </a:spcBef>
            <a:spcAft>
              <a:spcPct val="35000"/>
            </a:spcAft>
            <a:buNone/>
          </a:pPr>
          <a:endParaRPr lang="en-GB" sz="1600" kern="1200" dirty="0">
            <a:effectLst/>
          </a:endParaRPr>
        </a:p>
        <a:p>
          <a:pPr marL="0" lvl="0" indent="0" algn="ctr" defTabSz="711200" rtl="0">
            <a:lnSpc>
              <a:spcPct val="90000"/>
            </a:lnSpc>
            <a:spcBef>
              <a:spcPct val="0"/>
            </a:spcBef>
            <a:spcAft>
              <a:spcPct val="35000"/>
            </a:spcAft>
            <a:buNone/>
          </a:pPr>
          <a:r>
            <a:rPr lang="en-GB" sz="1600" b="1" i="0" u="none" strike="noStrike" kern="1200" dirty="0">
              <a:effectLst/>
              <a:latin typeface="Constantia" panose="02030602050306030303" pitchFamily="18" charset="0"/>
            </a:rPr>
            <a:t>39.20 </a:t>
          </a:r>
          <a:r>
            <a:rPr lang="en-GB" sz="1600" b="1" i="0" u="none" strike="noStrike" kern="1200" dirty="0" err="1">
              <a:effectLst/>
              <a:latin typeface="Constantia" panose="02030602050306030303" pitchFamily="18" charset="0"/>
            </a:rPr>
            <a:t>wt</a:t>
          </a:r>
          <a:r>
            <a:rPr lang="en-GB" sz="1600" b="1" i="0" u="none" strike="noStrike" kern="1200" dirty="0">
              <a:effectLst/>
              <a:latin typeface="Constantia" panose="02030602050306030303" pitchFamily="18" charset="0"/>
            </a:rPr>
            <a:t>% Pt.</a:t>
          </a:r>
          <a:r>
            <a:rPr lang="en-GB"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(Pt-MWCNTs)</a:t>
          </a:r>
          <a:endParaRPr lang="en-GB" sz="1600" kern="1200" dirty="0"/>
        </a:p>
      </dsp:txBody>
      <dsp:txXfrm>
        <a:off x="1105" y="1416534"/>
        <a:ext cx="3256715" cy="3438429"/>
      </dsp:txXfrm>
    </dsp:sp>
    <dsp:sp modelId="{DB7EBFF3-69E0-49FF-96EC-5D25268AD581}">
      <dsp:nvSpPr>
        <dsp:cNvPr id="0" name=""/>
        <dsp:cNvSpPr/>
      </dsp:nvSpPr>
      <dsp:spPr>
        <a:xfrm>
          <a:off x="3257820" y="1416534"/>
          <a:ext cx="3542850" cy="343842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i="0" u="none" strike="noStrike" kern="1200" dirty="0">
              <a:effectLst/>
              <a:latin typeface="Constantia" panose="02030602050306030303" pitchFamily="18" charset="0"/>
            </a:rPr>
            <a:t>Surface area</a:t>
          </a:r>
          <a:endParaRPr lang="en-GB" sz="1600" b="0" i="0" u="none" strike="noStrike" kern="1200" dirty="0">
            <a:effectLst/>
            <a:latin typeface="Arial" panose="020B0604020202020204" pitchFamily="34" charset="0"/>
          </a:endParaRPr>
        </a:p>
        <a:p>
          <a:pPr marL="0" lvl="0" indent="0" algn="ctr" defTabSz="711200" rtl="0">
            <a:lnSpc>
              <a:spcPct val="90000"/>
            </a:lnSpc>
            <a:spcBef>
              <a:spcPct val="0"/>
            </a:spcBef>
            <a:spcAft>
              <a:spcPct val="35000"/>
            </a:spcAft>
            <a:buNone/>
          </a:pPr>
          <a:r>
            <a:rPr lang="en-GB" sz="1600" b="1" i="0" u="none" strike="noStrike" kern="1200" dirty="0">
              <a:effectLst/>
              <a:latin typeface="Constantia" panose="02030602050306030303" pitchFamily="18" charset="0"/>
            </a:rPr>
            <a:t>(m</a:t>
          </a:r>
          <a:r>
            <a:rPr lang="en-GB" sz="1600" b="1" i="0" u="none" strike="noStrike" kern="1200" baseline="30000" dirty="0">
              <a:effectLst/>
              <a:latin typeface="Constantia" panose="02030602050306030303" pitchFamily="18" charset="0"/>
            </a:rPr>
            <a:t>2</a:t>
          </a:r>
          <a:r>
            <a:rPr lang="en-GB" sz="1600" b="1" i="0" u="none" strike="noStrike" kern="1200" dirty="0">
              <a:effectLst/>
              <a:latin typeface="Constantia" panose="02030602050306030303" pitchFamily="18" charset="0"/>
            </a:rPr>
            <a:t>g</a:t>
          </a:r>
          <a:r>
            <a:rPr lang="en-GB" sz="1600" b="1" i="0" u="none" strike="noStrike" kern="1200" baseline="30000" dirty="0">
              <a:effectLst/>
              <a:latin typeface="Constantia" panose="02030602050306030303" pitchFamily="18" charset="0"/>
            </a:rPr>
            <a:t>-1</a:t>
          </a:r>
          <a:r>
            <a:rPr lang="en-GB" sz="1600" b="1" i="0" u="none" strike="noStrike" kern="1200" dirty="0">
              <a:effectLst/>
              <a:latin typeface="Constantia" panose="02030602050306030303" pitchFamily="18" charset="0"/>
            </a:rPr>
            <a:t>)</a:t>
          </a:r>
          <a:endParaRPr lang="en-GB" sz="1600" b="0" i="0" u="none" strike="noStrike" kern="1200" dirty="0">
            <a:effectLst/>
            <a:latin typeface="Arial" panose="020B0604020202020204" pitchFamily="34" charset="0"/>
          </a:endParaRPr>
        </a:p>
        <a:p>
          <a:pPr marL="0" lvl="0" indent="0" algn="ctr" defTabSz="711200">
            <a:lnSpc>
              <a:spcPct val="90000"/>
            </a:lnSpc>
            <a:spcBef>
              <a:spcPct val="0"/>
            </a:spcBef>
            <a:spcAft>
              <a:spcPct val="35000"/>
            </a:spcAft>
            <a:buNone/>
          </a:pPr>
          <a:r>
            <a:rPr lang="en-GB" sz="1600" kern="1200" dirty="0">
              <a:solidFill>
                <a:schemeClr val="accent3">
                  <a:lumMod val="50000"/>
                </a:schemeClr>
              </a:solidFill>
              <a:latin typeface="Times New Roman" panose="02020603050405020304" pitchFamily="18" charset="0"/>
              <a:cs typeface="Times New Roman" panose="02020603050405020304" pitchFamily="18" charset="0"/>
            </a:rPr>
            <a:t>272.98</a:t>
          </a:r>
        </a:p>
        <a:p>
          <a:pPr marL="0" lvl="0" indent="0" algn="ctr" defTabSz="711200">
            <a:lnSpc>
              <a:spcPct val="90000"/>
            </a:lnSpc>
            <a:spcBef>
              <a:spcPct val="0"/>
            </a:spcBef>
            <a:spcAft>
              <a:spcPct val="35000"/>
            </a:spcAft>
            <a:buNone/>
          </a:pPr>
          <a:endParaRPr lang="en-GB" sz="1600" kern="1200" dirty="0">
            <a:solidFill>
              <a:schemeClr val="accent3">
                <a:lumMod val="50000"/>
              </a:schemeClr>
            </a:solidFill>
            <a:latin typeface="Times New Roman" panose="02020603050405020304" pitchFamily="18" charset="0"/>
            <a:cs typeface="Times New Roman" panose="02020603050405020304" pitchFamily="18" charset="0"/>
          </a:endParaRPr>
        </a:p>
        <a:p>
          <a:pPr marL="0" lvl="0" indent="0" algn="ctr" defTabSz="711200">
            <a:lnSpc>
              <a:spcPct val="90000"/>
            </a:lnSpc>
            <a:spcBef>
              <a:spcPct val="0"/>
            </a:spcBef>
            <a:spcAft>
              <a:spcPct val="35000"/>
            </a:spcAft>
            <a:buNone/>
          </a:pPr>
          <a:r>
            <a:rPr lang="en-GB" sz="1600" kern="1200" dirty="0">
              <a:solidFill>
                <a:schemeClr val="accent3">
                  <a:lumMod val="50000"/>
                </a:schemeClr>
              </a:solidFill>
              <a:latin typeface="Times New Roman" panose="02020603050405020304" pitchFamily="18" charset="0"/>
              <a:cs typeface="Times New Roman" panose="02020603050405020304" pitchFamily="18" charset="0"/>
            </a:rPr>
            <a:t>274.06</a:t>
          </a:r>
        </a:p>
        <a:p>
          <a:pPr marL="0" lvl="0" indent="0" algn="ctr" defTabSz="711200">
            <a:lnSpc>
              <a:spcPct val="90000"/>
            </a:lnSpc>
            <a:spcBef>
              <a:spcPct val="0"/>
            </a:spcBef>
            <a:spcAft>
              <a:spcPct val="35000"/>
            </a:spcAft>
            <a:buNone/>
          </a:pPr>
          <a:endParaRPr lang="en-GB" sz="1600" kern="1200" dirty="0">
            <a:effectLst/>
          </a:endParaRPr>
        </a:p>
        <a:p>
          <a:pPr marL="0" lvl="0" indent="0" algn="ctr" defTabSz="711200" rtl="0">
            <a:lnSpc>
              <a:spcPct val="90000"/>
            </a:lnSpc>
            <a:spcBef>
              <a:spcPct val="0"/>
            </a:spcBef>
            <a:spcAft>
              <a:spcPct val="35000"/>
            </a:spcAft>
            <a:buNone/>
          </a:pPr>
          <a:r>
            <a:rPr lang="en-GB" sz="1600" b="1" i="0" u="none" strike="noStrike" kern="1200" dirty="0">
              <a:effectLst/>
              <a:latin typeface="Constantia" panose="02030602050306030303" pitchFamily="18" charset="0"/>
            </a:rPr>
            <a:t>432.6</a:t>
          </a:r>
          <a:endParaRPr lang="en-GB" sz="1600" b="0" i="0" u="none" strike="noStrike" kern="1200" dirty="0">
            <a:effectLst/>
            <a:latin typeface="Arial" panose="020B0604020202020204" pitchFamily="34" charset="0"/>
          </a:endParaRPr>
        </a:p>
        <a:p>
          <a:pPr marL="0" lvl="0" indent="0" algn="ctr" defTabSz="711200">
            <a:lnSpc>
              <a:spcPct val="90000"/>
            </a:lnSpc>
            <a:spcBef>
              <a:spcPct val="0"/>
            </a:spcBef>
            <a:spcAft>
              <a:spcPct val="35000"/>
            </a:spcAft>
            <a:buNone/>
          </a:pPr>
          <a:endParaRPr lang="en-GB" sz="1600" kern="1200" dirty="0">
            <a:effectLst/>
          </a:endParaRPr>
        </a:p>
        <a:p>
          <a:pPr marL="0" lvl="0" indent="0" algn="ctr" defTabSz="711200" rtl="0">
            <a:lnSpc>
              <a:spcPct val="90000"/>
            </a:lnSpc>
            <a:spcBef>
              <a:spcPct val="0"/>
            </a:spcBef>
            <a:spcAft>
              <a:spcPct val="35000"/>
            </a:spcAft>
            <a:buNone/>
          </a:pPr>
          <a:r>
            <a:rPr lang="en-GB" sz="1600" b="1" i="0" u="none" strike="noStrike" kern="1200" dirty="0">
              <a:effectLst/>
              <a:latin typeface="Constantia" panose="02030602050306030303" pitchFamily="18" charset="0"/>
            </a:rPr>
            <a:t>609.2</a:t>
          </a:r>
          <a:endParaRPr lang="en-GB" sz="1600" b="0" i="0" u="none" strike="noStrike" kern="1200" dirty="0">
            <a:effectLst/>
            <a:latin typeface="Arial" panose="020B0604020202020204" pitchFamily="34" charset="0"/>
          </a:endParaRPr>
        </a:p>
        <a:p>
          <a:pPr marL="0" lvl="0" indent="0" algn="ctr" defTabSz="711200">
            <a:lnSpc>
              <a:spcPct val="90000"/>
            </a:lnSpc>
            <a:spcBef>
              <a:spcPct val="0"/>
            </a:spcBef>
            <a:spcAft>
              <a:spcPct val="35000"/>
            </a:spcAft>
            <a:buNone/>
          </a:pPr>
          <a:endParaRPr lang="en-GB" sz="1600" kern="1200" dirty="0">
            <a:effectLst/>
          </a:endParaRPr>
        </a:p>
        <a:p>
          <a:pPr marL="0" lvl="0" indent="0" algn="ctr" defTabSz="711200" rtl="0">
            <a:lnSpc>
              <a:spcPct val="90000"/>
            </a:lnSpc>
            <a:spcBef>
              <a:spcPct val="0"/>
            </a:spcBef>
            <a:spcAft>
              <a:spcPct val="35000"/>
            </a:spcAft>
            <a:buNone/>
          </a:pPr>
          <a:r>
            <a:rPr lang="en-GB" sz="1600" b="1" i="0" u="none" strike="noStrike" kern="1200" dirty="0">
              <a:effectLst/>
              <a:latin typeface="Constantia" panose="02030602050306030303" pitchFamily="18" charset="0"/>
            </a:rPr>
            <a:t>858.7</a:t>
          </a:r>
          <a:endParaRPr lang="en-GB" sz="1600" kern="1200" dirty="0"/>
        </a:p>
      </dsp:txBody>
      <dsp:txXfrm>
        <a:off x="3257820" y="1416534"/>
        <a:ext cx="3542850" cy="3438429"/>
      </dsp:txXfrm>
    </dsp:sp>
    <dsp:sp modelId="{4124DD85-F90B-4F90-B6C0-E4CE4FCBAA78}">
      <dsp:nvSpPr>
        <dsp:cNvPr id="0" name=""/>
        <dsp:cNvSpPr/>
      </dsp:nvSpPr>
      <dsp:spPr>
        <a:xfrm>
          <a:off x="6800670" y="1416534"/>
          <a:ext cx="2781202" cy="343842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i="0" u="none" strike="noStrike" kern="1200" dirty="0">
              <a:effectLst/>
              <a:latin typeface="Constantia" panose="02030602050306030303" pitchFamily="18" charset="0"/>
            </a:rPr>
            <a:t>Pore volume (cm</a:t>
          </a:r>
          <a:r>
            <a:rPr lang="en-GB" sz="1600" b="1" i="0" u="none" strike="noStrike" kern="1200" baseline="30000" dirty="0">
              <a:effectLst/>
              <a:latin typeface="Constantia" panose="02030602050306030303" pitchFamily="18" charset="0"/>
            </a:rPr>
            <a:t>3</a:t>
          </a:r>
          <a:r>
            <a:rPr lang="en-GB" sz="1600" b="1" i="0" u="none" strike="noStrike" kern="1200" dirty="0">
              <a:effectLst/>
              <a:latin typeface="Constantia" panose="02030602050306030303" pitchFamily="18" charset="0"/>
            </a:rPr>
            <a:t>g</a:t>
          </a:r>
          <a:r>
            <a:rPr lang="en-GB" sz="1600" b="1" i="0" u="none" strike="noStrike" kern="1200" baseline="30000" dirty="0">
              <a:effectLst/>
              <a:latin typeface="Constantia" panose="02030602050306030303" pitchFamily="18" charset="0"/>
            </a:rPr>
            <a:t>-1</a:t>
          </a:r>
          <a:r>
            <a:rPr lang="en-GB" sz="1600" b="1" i="0" u="none" strike="noStrike" kern="1200" dirty="0">
              <a:effectLst/>
              <a:latin typeface="Constantia" panose="02030602050306030303" pitchFamily="18" charset="0"/>
            </a:rPr>
            <a:t>)</a:t>
          </a:r>
          <a:endParaRPr lang="en-GB" sz="1600" b="0" i="0" u="none" strike="noStrike" kern="1200" dirty="0">
            <a:effectLst/>
            <a:latin typeface="Arial" panose="020B0604020202020204" pitchFamily="34" charset="0"/>
          </a:endParaRPr>
        </a:p>
        <a:p>
          <a:pPr marL="0" lvl="0" indent="0" algn="ctr" defTabSz="711200">
            <a:lnSpc>
              <a:spcPct val="90000"/>
            </a:lnSpc>
            <a:spcBef>
              <a:spcPct val="0"/>
            </a:spcBef>
            <a:spcAft>
              <a:spcPct val="35000"/>
            </a:spcAft>
            <a:buNone/>
          </a:pPr>
          <a:r>
            <a:rPr lang="en-GB" sz="1600" kern="1200" dirty="0">
              <a:solidFill>
                <a:schemeClr val="accent3">
                  <a:lumMod val="50000"/>
                </a:schemeClr>
              </a:solidFill>
              <a:latin typeface="Times New Roman" panose="02020603050405020304" pitchFamily="18" charset="0"/>
              <a:cs typeface="Times New Roman" panose="02020603050405020304" pitchFamily="18" charset="0"/>
            </a:rPr>
            <a:t>62.72</a:t>
          </a:r>
        </a:p>
        <a:p>
          <a:pPr marL="0" lvl="0" indent="0" algn="ctr" defTabSz="711200">
            <a:lnSpc>
              <a:spcPct val="90000"/>
            </a:lnSpc>
            <a:spcBef>
              <a:spcPct val="0"/>
            </a:spcBef>
            <a:spcAft>
              <a:spcPct val="35000"/>
            </a:spcAft>
            <a:buNone/>
          </a:pPr>
          <a:endParaRPr lang="en-GB" sz="1600" kern="1200" dirty="0">
            <a:solidFill>
              <a:schemeClr val="accent3">
                <a:lumMod val="50000"/>
              </a:schemeClr>
            </a:solidFill>
            <a:latin typeface="Times New Roman" panose="02020603050405020304" pitchFamily="18" charset="0"/>
            <a:cs typeface="Times New Roman" panose="02020603050405020304" pitchFamily="18" charset="0"/>
          </a:endParaRPr>
        </a:p>
        <a:p>
          <a:pPr marL="0" lvl="0" indent="0" algn="ctr" defTabSz="711200">
            <a:lnSpc>
              <a:spcPct val="90000"/>
            </a:lnSpc>
            <a:spcBef>
              <a:spcPct val="0"/>
            </a:spcBef>
            <a:spcAft>
              <a:spcPct val="35000"/>
            </a:spcAft>
            <a:buNone/>
          </a:pPr>
          <a:r>
            <a:rPr lang="en-GB" sz="1600" kern="1200" dirty="0">
              <a:solidFill>
                <a:schemeClr val="accent3">
                  <a:lumMod val="50000"/>
                </a:schemeClr>
              </a:solidFill>
              <a:latin typeface="Times New Roman" panose="02020603050405020304" pitchFamily="18" charset="0"/>
              <a:cs typeface="Times New Roman" panose="02020603050405020304" pitchFamily="18" charset="0"/>
            </a:rPr>
            <a:t>62.97</a:t>
          </a:r>
        </a:p>
        <a:p>
          <a:pPr marL="0" lvl="0" indent="0" algn="ctr" defTabSz="711200">
            <a:lnSpc>
              <a:spcPct val="90000"/>
            </a:lnSpc>
            <a:spcBef>
              <a:spcPct val="0"/>
            </a:spcBef>
            <a:spcAft>
              <a:spcPct val="35000"/>
            </a:spcAft>
            <a:buNone/>
          </a:pPr>
          <a:endParaRPr lang="en-GB" sz="1600" kern="1200" dirty="0">
            <a:effectLst/>
          </a:endParaRPr>
        </a:p>
        <a:p>
          <a:pPr marL="0" lvl="0" indent="0" algn="ctr" defTabSz="711200" rtl="0">
            <a:lnSpc>
              <a:spcPct val="90000"/>
            </a:lnSpc>
            <a:spcBef>
              <a:spcPct val="0"/>
            </a:spcBef>
            <a:spcAft>
              <a:spcPct val="35000"/>
            </a:spcAft>
            <a:buNone/>
          </a:pPr>
          <a:r>
            <a:rPr lang="en-GB" sz="1600" b="1" i="0" u="none" strike="noStrike" kern="1200" dirty="0">
              <a:effectLst/>
              <a:latin typeface="Constantia" panose="02030602050306030303" pitchFamily="18" charset="0"/>
            </a:rPr>
            <a:t>19.14</a:t>
          </a:r>
          <a:endParaRPr lang="en-GB" sz="1600" b="0" i="0" u="none" strike="noStrike" kern="1200" dirty="0">
            <a:effectLst/>
            <a:latin typeface="Arial" panose="020B0604020202020204" pitchFamily="34" charset="0"/>
          </a:endParaRPr>
        </a:p>
        <a:p>
          <a:pPr marL="0" lvl="0" indent="0" algn="ctr" defTabSz="711200">
            <a:lnSpc>
              <a:spcPct val="90000"/>
            </a:lnSpc>
            <a:spcBef>
              <a:spcPct val="0"/>
            </a:spcBef>
            <a:spcAft>
              <a:spcPct val="35000"/>
            </a:spcAft>
            <a:buNone/>
          </a:pPr>
          <a:endParaRPr lang="en-GB" sz="1600" kern="1200" dirty="0">
            <a:effectLst/>
          </a:endParaRPr>
        </a:p>
        <a:p>
          <a:pPr marL="0" lvl="0" indent="0" algn="ctr" defTabSz="711200" rtl="0">
            <a:lnSpc>
              <a:spcPct val="90000"/>
            </a:lnSpc>
            <a:spcBef>
              <a:spcPct val="0"/>
            </a:spcBef>
            <a:spcAft>
              <a:spcPct val="35000"/>
            </a:spcAft>
            <a:buNone/>
          </a:pPr>
          <a:r>
            <a:rPr lang="en-GB" sz="1600" b="1" i="0" u="none" strike="noStrike" kern="1200" dirty="0">
              <a:effectLst/>
              <a:latin typeface="Constantia" panose="02030602050306030303" pitchFamily="18" charset="0"/>
            </a:rPr>
            <a:t>26.82</a:t>
          </a:r>
          <a:endParaRPr lang="en-GB" sz="1600" b="0" i="0" u="none" strike="noStrike" kern="1200" dirty="0">
            <a:effectLst/>
            <a:latin typeface="Arial" panose="020B0604020202020204" pitchFamily="34" charset="0"/>
          </a:endParaRPr>
        </a:p>
        <a:p>
          <a:pPr marL="0" lvl="0" indent="0" algn="ctr" defTabSz="711200">
            <a:lnSpc>
              <a:spcPct val="90000"/>
            </a:lnSpc>
            <a:spcBef>
              <a:spcPct val="0"/>
            </a:spcBef>
            <a:spcAft>
              <a:spcPct val="35000"/>
            </a:spcAft>
            <a:buNone/>
          </a:pPr>
          <a:endParaRPr lang="en-GB" sz="1600" kern="1200" dirty="0">
            <a:effectLst/>
          </a:endParaRPr>
        </a:p>
        <a:p>
          <a:pPr marL="0" lvl="0" indent="0" algn="ctr" defTabSz="711200" rtl="0">
            <a:lnSpc>
              <a:spcPct val="90000"/>
            </a:lnSpc>
            <a:spcBef>
              <a:spcPct val="0"/>
            </a:spcBef>
            <a:spcAft>
              <a:spcPct val="35000"/>
            </a:spcAft>
            <a:buNone/>
          </a:pPr>
          <a:r>
            <a:rPr lang="en-GB" sz="1600" b="1" i="0" u="none" strike="noStrike" kern="1200" dirty="0">
              <a:effectLst/>
              <a:latin typeface="Constantia" panose="02030602050306030303" pitchFamily="18" charset="0"/>
            </a:rPr>
            <a:t>38.82</a:t>
          </a:r>
          <a:endParaRPr lang="en-GB" sz="1600" kern="1200" dirty="0"/>
        </a:p>
      </dsp:txBody>
      <dsp:txXfrm>
        <a:off x="6800670" y="1416534"/>
        <a:ext cx="2781202" cy="3438429"/>
      </dsp:txXfrm>
    </dsp:sp>
    <dsp:sp modelId="{5B52CE86-5CB8-4FEE-86E8-BF0E733DC37D}">
      <dsp:nvSpPr>
        <dsp:cNvPr id="0" name=""/>
        <dsp:cNvSpPr/>
      </dsp:nvSpPr>
      <dsp:spPr>
        <a:xfrm>
          <a:off x="0" y="4854964"/>
          <a:ext cx="9582978" cy="382047"/>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CFCB2-5F84-41E7-93E0-CB9739EB8C5F}">
      <dsp:nvSpPr>
        <dsp:cNvPr id="0" name=""/>
        <dsp:cNvSpPr/>
      </dsp:nvSpPr>
      <dsp:spPr>
        <a:xfrm>
          <a:off x="10998" y="0"/>
          <a:ext cx="11260228" cy="127138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just" defTabSz="1066800" rtl="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Ultrasound process breaks the CNTs agglomerates and resulting in more separate CNTs in the same mass and volume, thus more surface area. </a:t>
          </a:r>
        </a:p>
      </dsp:txBody>
      <dsp:txXfrm>
        <a:off x="73062" y="62064"/>
        <a:ext cx="11136100" cy="114725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B5D54-5758-43CA-BD2C-D6F3C03DB03C}">
      <dsp:nvSpPr>
        <dsp:cNvPr id="0" name=""/>
        <dsp:cNvSpPr/>
      </dsp:nvSpPr>
      <dsp:spPr>
        <a:xfrm>
          <a:off x="0" y="918"/>
          <a:ext cx="3696236" cy="486720"/>
        </a:xfrm>
        <a:prstGeom prst="round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REFERENCE</a:t>
          </a:r>
          <a:endParaRPr lang="en-GB" sz="2000" kern="1200" dirty="0">
            <a:latin typeface="Times New Roman" panose="02020603050405020304" pitchFamily="18" charset="0"/>
            <a:cs typeface="Times New Roman" panose="02020603050405020304" pitchFamily="18" charset="0"/>
          </a:endParaRPr>
        </a:p>
      </dsp:txBody>
      <dsp:txXfrm>
        <a:off x="23760" y="24678"/>
        <a:ext cx="3648716" cy="439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6CC78-454B-4762-BF79-9B63B700D62F}">
      <dsp:nvSpPr>
        <dsp:cNvPr id="0" name=""/>
        <dsp:cNvSpPr/>
      </dsp:nvSpPr>
      <dsp:spPr>
        <a:xfrm>
          <a:off x="0" y="185"/>
          <a:ext cx="1270000" cy="3689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latin typeface="Times New Roman" panose="02020603050405020304" pitchFamily="18" charset="0"/>
              <a:cs typeface="Times New Roman" panose="02020603050405020304" pitchFamily="18" charset="0"/>
            </a:rPr>
            <a:t>Wind</a:t>
          </a:r>
          <a:endParaRPr lang="en-GB" sz="2600" kern="1200" dirty="0">
            <a:latin typeface="Times New Roman" panose="02020603050405020304" pitchFamily="18" charset="0"/>
            <a:cs typeface="Times New Roman" panose="02020603050405020304" pitchFamily="18" charset="0"/>
          </a:endParaRPr>
        </a:p>
      </dsp:txBody>
      <dsp:txXfrm>
        <a:off x="18011" y="18196"/>
        <a:ext cx="1233978" cy="3329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8B6AC-A7FF-447F-ACC6-A28206318DEF}">
      <dsp:nvSpPr>
        <dsp:cNvPr id="0" name=""/>
        <dsp:cNvSpPr/>
      </dsp:nvSpPr>
      <dsp:spPr>
        <a:xfrm>
          <a:off x="0" y="186"/>
          <a:ext cx="2028191" cy="592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latin typeface="Times New Roman" panose="02020603050405020304" pitchFamily="18" charset="0"/>
              <a:cs typeface="Times New Roman" panose="02020603050405020304" pitchFamily="18" charset="0"/>
            </a:rPr>
            <a:t>Geotherma</a:t>
          </a:r>
          <a:r>
            <a:rPr lang="en-US" sz="2600" kern="1200" dirty="0">
              <a:latin typeface="Times New Roman" panose="02020603050405020304" pitchFamily="18" charset="0"/>
              <a:cs typeface="Times New Roman" panose="02020603050405020304" pitchFamily="18" charset="0"/>
            </a:rPr>
            <a:t>l</a:t>
          </a:r>
          <a:endParaRPr lang="en-GB" sz="2600" kern="1200" dirty="0">
            <a:latin typeface="Times New Roman" panose="02020603050405020304" pitchFamily="18" charset="0"/>
            <a:cs typeface="Times New Roman" panose="02020603050405020304" pitchFamily="18" charset="0"/>
          </a:endParaRPr>
        </a:p>
      </dsp:txBody>
      <dsp:txXfrm>
        <a:off x="28917" y="29103"/>
        <a:ext cx="1970357" cy="5345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9EFA4-B729-452E-8AF0-D999E0B16D86}">
      <dsp:nvSpPr>
        <dsp:cNvPr id="0" name=""/>
        <dsp:cNvSpPr/>
      </dsp:nvSpPr>
      <dsp:spPr>
        <a:xfrm>
          <a:off x="0" y="105"/>
          <a:ext cx="1693862" cy="3077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latin typeface="Times New Roman" panose="02020603050405020304" pitchFamily="18" charset="0"/>
              <a:cs typeface="Times New Roman" panose="02020603050405020304" pitchFamily="18" charset="0"/>
            </a:rPr>
            <a:t>Solar</a:t>
          </a:r>
          <a:endParaRPr lang="en-GB" sz="2600" kern="1200" dirty="0">
            <a:latin typeface="Times New Roman" panose="02020603050405020304" pitchFamily="18" charset="0"/>
            <a:cs typeface="Times New Roman" panose="02020603050405020304" pitchFamily="18" charset="0"/>
          </a:endParaRPr>
        </a:p>
      </dsp:txBody>
      <dsp:txXfrm>
        <a:off x="15024" y="15129"/>
        <a:ext cx="1663814" cy="2777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34BEC-2A0E-43D1-A1C9-9231121A96A0}">
      <dsp:nvSpPr>
        <dsp:cNvPr id="0" name=""/>
        <dsp:cNvSpPr/>
      </dsp:nvSpPr>
      <dsp:spPr>
        <a:xfrm>
          <a:off x="0" y="39753"/>
          <a:ext cx="5472962" cy="3528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641C86-FC04-4008-920B-59E0C0A0A954}">
      <dsp:nvSpPr>
        <dsp:cNvPr id="0" name=""/>
        <dsp:cNvSpPr/>
      </dsp:nvSpPr>
      <dsp:spPr>
        <a:xfrm>
          <a:off x="0" y="1039121"/>
          <a:ext cx="4485932" cy="1570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GB" sz="2400" kern="1200" dirty="0">
              <a:latin typeface="Times New Roman" panose="02020603050405020304" pitchFamily="18" charset="0"/>
              <a:cs typeface="Times New Roman" panose="02020603050405020304" pitchFamily="18" charset="0"/>
            </a:rPr>
            <a:t>Materials for Perovskite solar cells development </a:t>
          </a:r>
          <a:endParaRPr lang="en-US" sz="2400" kern="1200" dirty="0"/>
        </a:p>
      </dsp:txBody>
      <dsp:txXfrm>
        <a:off x="0" y="1039121"/>
        <a:ext cx="4485932" cy="15701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7A100-85C6-4F2A-83AA-B9A11E395406}">
      <dsp:nvSpPr>
        <dsp:cNvPr id="0" name=""/>
        <dsp:cNvSpPr/>
      </dsp:nvSpPr>
      <dsp:spPr>
        <a:xfrm>
          <a:off x="0" y="128"/>
          <a:ext cx="10000342" cy="7691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ZA" sz="4400" b="1" kern="1200" dirty="0">
              <a:latin typeface="Times New Roman" panose="02020603050405020304" pitchFamily="18" charset="0"/>
              <a:cs typeface="Times New Roman" panose="02020603050405020304" pitchFamily="18" charset="0"/>
            </a:rPr>
            <a:t>Types of Carbon nanotubes (CNTs)</a:t>
          </a:r>
          <a:endParaRPr lang="en-GB" sz="4400" kern="1200" dirty="0">
            <a:latin typeface="Times New Roman" panose="02020603050405020304" pitchFamily="18" charset="0"/>
            <a:cs typeface="Times New Roman" panose="02020603050405020304" pitchFamily="18" charset="0"/>
          </a:endParaRPr>
        </a:p>
      </dsp:txBody>
      <dsp:txXfrm>
        <a:off x="37548" y="37676"/>
        <a:ext cx="9925246" cy="6940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E96DE-F047-4212-AAE0-793D2F4B89FB}">
      <dsp:nvSpPr>
        <dsp:cNvPr id="0" name=""/>
        <dsp:cNvSpPr/>
      </dsp:nvSpPr>
      <dsp:spPr>
        <a:xfrm>
          <a:off x="0" y="536"/>
          <a:ext cx="8053614" cy="7979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GB" sz="4500" b="1" kern="1200" dirty="0">
              <a:latin typeface="Times New Roman" panose="02020603050405020304" pitchFamily="18" charset="0"/>
              <a:cs typeface="Times New Roman" panose="02020603050405020304" pitchFamily="18" charset="0"/>
            </a:rPr>
            <a:t>Statement of the Problem</a:t>
          </a:r>
          <a:endParaRPr lang="en-GB" sz="4500" kern="1200" dirty="0">
            <a:latin typeface="Times New Roman" panose="02020603050405020304" pitchFamily="18" charset="0"/>
            <a:cs typeface="Times New Roman" panose="02020603050405020304" pitchFamily="18" charset="0"/>
          </a:endParaRPr>
        </a:p>
      </dsp:txBody>
      <dsp:txXfrm>
        <a:off x="38954" y="39490"/>
        <a:ext cx="7975706" cy="7200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50494-EF0D-4F8D-91AD-F55E3B3FF0A8}">
      <dsp:nvSpPr>
        <dsp:cNvPr id="0" name=""/>
        <dsp:cNvSpPr/>
      </dsp:nvSpPr>
      <dsp:spPr>
        <a:xfrm>
          <a:off x="0" y="0"/>
          <a:ext cx="6773181" cy="89900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GB" sz="4500" kern="1200" dirty="0">
              <a:latin typeface="Times New Roman" panose="02020603050405020304" pitchFamily="18" charset="0"/>
              <a:cs typeface="Times New Roman" panose="02020603050405020304" pitchFamily="18" charset="0"/>
            </a:rPr>
            <a:t>Scope of the study</a:t>
          </a:r>
        </a:p>
      </dsp:txBody>
      <dsp:txXfrm>
        <a:off x="43886" y="43886"/>
        <a:ext cx="6685409" cy="81123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0.03118</cdr:x>
      <cdr:y>0</cdr:y>
    </cdr:from>
    <cdr:to>
      <cdr:x>0.11136</cdr:x>
      <cdr:y>0.13846</cdr:y>
    </cdr:to>
    <cdr:sp macro="" textlink="">
      <cdr:nvSpPr>
        <cdr:cNvPr id="2" name="TextBox 1"/>
        <cdr:cNvSpPr txBox="1"/>
      </cdr:nvSpPr>
      <cdr:spPr>
        <a:xfrm xmlns:a="http://schemas.openxmlformats.org/drawingml/2006/main">
          <a:off x="133351" y="0"/>
          <a:ext cx="342900" cy="257174"/>
        </a:xfrm>
        <a:prstGeom xmlns:a="http://schemas.openxmlformats.org/drawingml/2006/main" prst="rect">
          <a:avLst/>
        </a:prstGeom>
        <a:solidFill xmlns:a="http://schemas.openxmlformats.org/drawingml/2006/main">
          <a:srgbClr val="002060"/>
        </a:solidFill>
      </cdr:spPr>
      <cdr:txBody>
        <a:bodyPr xmlns:a="http://schemas.openxmlformats.org/drawingml/2006/main" vertOverflow="clip" wrap="square" rtlCol="0"/>
        <a:lstStyle xmlns:a="http://schemas.openxmlformats.org/drawingml/2006/main"/>
        <a:p xmlns:a="http://schemas.openxmlformats.org/drawingml/2006/main">
          <a:r>
            <a:rPr lang="en-GB" sz="1100" dirty="0">
              <a:solidFill>
                <a:schemeClr val="bg1"/>
              </a:solidFill>
            </a:rPr>
            <a:t>(a)</a:t>
          </a:r>
        </a:p>
      </cdr:txBody>
    </cdr:sp>
  </cdr:relSizeAnchor>
</c:userShapes>
</file>

<file path=ppt/drawings/drawing2.xml><?xml version="1.0" encoding="utf-8"?>
<c:userShapes xmlns:c="http://schemas.openxmlformats.org/drawingml/2006/chart">
  <cdr:relSizeAnchor xmlns:cdr="http://schemas.openxmlformats.org/drawingml/2006/chartDrawing">
    <cdr:from>
      <cdr:x>0.01143</cdr:x>
      <cdr:y>0</cdr:y>
    </cdr:from>
    <cdr:to>
      <cdr:x>0.09086</cdr:x>
      <cdr:y>0.20638</cdr:y>
    </cdr:to>
    <cdr:sp macro="" textlink="">
      <cdr:nvSpPr>
        <cdr:cNvPr id="2" name="TextBox 1"/>
        <cdr:cNvSpPr txBox="1"/>
      </cdr:nvSpPr>
      <cdr:spPr>
        <a:xfrm xmlns:a="http://schemas.openxmlformats.org/drawingml/2006/main">
          <a:off x="50007" y="0"/>
          <a:ext cx="347664" cy="283070"/>
        </a:xfrm>
        <a:prstGeom xmlns:a="http://schemas.openxmlformats.org/drawingml/2006/main" prst="rect">
          <a:avLst/>
        </a:prstGeom>
        <a:solidFill xmlns:a="http://schemas.openxmlformats.org/drawingml/2006/main">
          <a:srgbClr val="002060"/>
        </a:solidFill>
      </cdr:spPr>
      <cdr:txBody>
        <a:bodyPr xmlns:a="http://schemas.openxmlformats.org/drawingml/2006/main" vertOverflow="clip" wrap="square" rtlCol="0"/>
        <a:lstStyle xmlns:a="http://schemas.openxmlformats.org/drawingml/2006/main"/>
        <a:p xmlns:a="http://schemas.openxmlformats.org/drawingml/2006/main">
          <a:r>
            <a:rPr lang="en-GB" sz="1100" dirty="0">
              <a:solidFill>
                <a:schemeClr val="bg1"/>
              </a:solidFill>
            </a:rPr>
            <a:t>(b)</a:t>
          </a:r>
        </a:p>
      </cdr:txBody>
    </cdr:sp>
  </cdr:relSizeAnchor>
</c:userShapes>
</file>

<file path=ppt/drawings/drawing3.xml><?xml version="1.0" encoding="utf-8"?>
<c:userShapes xmlns:c="http://schemas.openxmlformats.org/drawingml/2006/chart">
  <cdr:relSizeAnchor xmlns:cdr="http://schemas.openxmlformats.org/drawingml/2006/chartDrawing">
    <cdr:from>
      <cdr:x>0.75104</cdr:x>
      <cdr:y>0.22743</cdr:y>
    </cdr:from>
    <cdr:to>
      <cdr:x>0.75104</cdr:x>
      <cdr:y>0.76563</cdr:y>
    </cdr:to>
    <cdr:cxnSp macro="">
      <cdr:nvCxnSpPr>
        <cdr:cNvPr id="3" name="Straight Connector 2">
          <a:extLst xmlns:a="http://schemas.openxmlformats.org/drawingml/2006/main">
            <a:ext uri="{FF2B5EF4-FFF2-40B4-BE49-F238E27FC236}">
              <a16:creationId xmlns:a16="http://schemas.microsoft.com/office/drawing/2014/main" id="{DD539F93-1EC9-4AE9-9C88-7B569AB425DA}"/>
            </a:ext>
          </a:extLst>
        </cdr:cNvPr>
        <cdr:cNvCxnSpPr/>
      </cdr:nvCxnSpPr>
      <cdr:spPr>
        <a:xfrm xmlns:a="http://schemas.openxmlformats.org/drawingml/2006/main" flipH="1">
          <a:off x="3433763" y="623888"/>
          <a:ext cx="0" cy="1476375"/>
        </a:xfrm>
        <a:prstGeom xmlns:a="http://schemas.openxmlformats.org/drawingml/2006/main" prst="line">
          <a:avLst/>
        </a:prstGeom>
        <a:ln xmlns:a="http://schemas.openxmlformats.org/drawingml/2006/main">
          <a:solidFill>
            <a:schemeClr val="tx1"/>
          </a:solidFill>
          <a:prstDash val="dash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0.15521</cdr:x>
      <cdr:y>0.22396</cdr:y>
    </cdr:from>
    <cdr:to>
      <cdr:x>0.74896</cdr:x>
      <cdr:y>0.22396</cdr:y>
    </cdr:to>
    <cdr:cxnSp macro="">
      <cdr:nvCxnSpPr>
        <cdr:cNvPr id="7" name="Straight Connector 6">
          <a:extLst xmlns:a="http://schemas.openxmlformats.org/drawingml/2006/main">
            <a:ext uri="{FF2B5EF4-FFF2-40B4-BE49-F238E27FC236}">
              <a16:creationId xmlns:a16="http://schemas.microsoft.com/office/drawing/2014/main" id="{6A8033BC-FB27-4CC6-B9A6-E909272BEB6D}"/>
            </a:ext>
          </a:extLst>
        </cdr:cNvPr>
        <cdr:cNvCxnSpPr/>
      </cdr:nvCxnSpPr>
      <cdr:spPr>
        <a:xfrm xmlns:a="http://schemas.openxmlformats.org/drawingml/2006/main" flipH="1">
          <a:off x="709614" y="614363"/>
          <a:ext cx="2714624" cy="0"/>
        </a:xfrm>
        <a:prstGeom xmlns:a="http://schemas.openxmlformats.org/drawingml/2006/main" prst="line">
          <a:avLst/>
        </a:prstGeom>
        <a:ln xmlns:a="http://schemas.openxmlformats.org/drawingml/2006/main">
          <a:solidFill>
            <a:sysClr val="windowText" lastClr="000000"/>
          </a:solidFill>
          <a:prstDash val="dash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0.71771</cdr:x>
      <cdr:y>0.12674</cdr:y>
    </cdr:from>
    <cdr:to>
      <cdr:x>0.83021</cdr:x>
      <cdr:y>0.31424</cdr:y>
    </cdr:to>
    <cdr:sp macro="" textlink="">
      <cdr:nvSpPr>
        <cdr:cNvPr id="11" name="TextBox 10"/>
        <cdr:cNvSpPr txBox="1"/>
      </cdr:nvSpPr>
      <cdr:spPr>
        <a:xfrm xmlns:a="http://schemas.openxmlformats.org/drawingml/2006/main">
          <a:off x="3281363" y="347663"/>
          <a:ext cx="514350" cy="514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a:t>P</a:t>
          </a:r>
          <a:r>
            <a:rPr lang="en-GB" sz="1100" baseline="-25000"/>
            <a:t>max</a:t>
          </a:r>
        </a:p>
      </cdr:txBody>
    </cdr:sp>
  </cdr:relSizeAnchor>
  <cdr:relSizeAnchor xmlns:cdr="http://schemas.openxmlformats.org/drawingml/2006/chartDrawing">
    <cdr:from>
      <cdr:x>0.14271</cdr:x>
      <cdr:y>0.17535</cdr:y>
    </cdr:from>
    <cdr:to>
      <cdr:x>0.25104</cdr:x>
      <cdr:y>0.34549</cdr:y>
    </cdr:to>
    <cdr:sp macro="" textlink="">
      <cdr:nvSpPr>
        <cdr:cNvPr id="12" name="TextBox 11"/>
        <cdr:cNvSpPr txBox="1"/>
      </cdr:nvSpPr>
      <cdr:spPr>
        <a:xfrm xmlns:a="http://schemas.openxmlformats.org/drawingml/2006/main">
          <a:off x="652470" y="481023"/>
          <a:ext cx="495285" cy="4667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a:t>J</a:t>
          </a:r>
          <a:r>
            <a:rPr lang="en-GB" sz="1100" baseline="-25000"/>
            <a:t>max</a:t>
          </a:r>
        </a:p>
      </cdr:txBody>
    </cdr:sp>
  </cdr:relSizeAnchor>
  <cdr:relSizeAnchor xmlns:cdr="http://schemas.openxmlformats.org/drawingml/2006/chartDrawing">
    <cdr:from>
      <cdr:x>0.66979</cdr:x>
      <cdr:y>0.68576</cdr:y>
    </cdr:from>
    <cdr:to>
      <cdr:x>0.77813</cdr:x>
      <cdr:y>0.8559</cdr:y>
    </cdr:to>
    <cdr:sp macro="" textlink="">
      <cdr:nvSpPr>
        <cdr:cNvPr id="13" name="TextBox 12"/>
        <cdr:cNvSpPr txBox="1"/>
      </cdr:nvSpPr>
      <cdr:spPr>
        <a:xfrm xmlns:a="http://schemas.openxmlformats.org/drawingml/2006/main">
          <a:off x="3062288" y="1881188"/>
          <a:ext cx="495300" cy="466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a:t>V</a:t>
          </a:r>
          <a:r>
            <a:rPr lang="en-GB" sz="1100" baseline="-25000"/>
            <a:t>max</a:t>
          </a:r>
        </a:p>
      </cdr:txBody>
    </cdr:sp>
  </cdr:relSizeAnchor>
  <cdr:relSizeAnchor xmlns:cdr="http://schemas.openxmlformats.org/drawingml/2006/chartDrawing">
    <cdr:from>
      <cdr:x>0.07604</cdr:x>
      <cdr:y>0.02605</cdr:y>
    </cdr:from>
    <cdr:to>
      <cdr:x>0.18438</cdr:x>
      <cdr:y>0.19619</cdr:y>
    </cdr:to>
    <cdr:sp macro="" textlink="">
      <cdr:nvSpPr>
        <cdr:cNvPr id="14" name="TextBox 13"/>
        <cdr:cNvSpPr txBox="1"/>
      </cdr:nvSpPr>
      <cdr:spPr>
        <a:xfrm xmlns:a="http://schemas.openxmlformats.org/drawingml/2006/main">
          <a:off x="347655" y="71448"/>
          <a:ext cx="495330" cy="4667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a:t>J</a:t>
          </a:r>
          <a:r>
            <a:rPr lang="en-GB" sz="1100" baseline="-25000"/>
            <a:t>SC</a:t>
          </a:r>
        </a:p>
      </cdr:txBody>
    </cdr:sp>
  </cdr:relSizeAnchor>
  <cdr:relSizeAnchor xmlns:cdr="http://schemas.openxmlformats.org/drawingml/2006/chartDrawing">
    <cdr:from>
      <cdr:x>0.87604</cdr:x>
      <cdr:y>0.67882</cdr:y>
    </cdr:from>
    <cdr:to>
      <cdr:x>0.98438</cdr:x>
      <cdr:y>0.84896</cdr:y>
    </cdr:to>
    <cdr:sp macro="" textlink="">
      <cdr:nvSpPr>
        <cdr:cNvPr id="15" name="TextBox 14"/>
        <cdr:cNvSpPr txBox="1"/>
      </cdr:nvSpPr>
      <cdr:spPr>
        <a:xfrm xmlns:a="http://schemas.openxmlformats.org/drawingml/2006/main">
          <a:off x="4005263" y="1862138"/>
          <a:ext cx="495300" cy="466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a:t>V</a:t>
          </a:r>
          <a:r>
            <a:rPr lang="en-GB" sz="1100" baseline="-25000"/>
            <a:t>OC</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3DF8F-F1BB-4279-93A2-AF0A5E4BB666}" type="datetimeFigureOut">
              <a:rPr lang="en-GB" smtClean="0"/>
              <a:t>19/11/2023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57E4E-2CB8-454E-B982-A98412FBAD8D}" type="slidenum">
              <a:rPr lang="en-GB" smtClean="0"/>
              <a:t>‹#›</a:t>
            </a:fld>
            <a:endParaRPr lang="en-GB"/>
          </a:p>
        </p:txBody>
      </p:sp>
    </p:spTree>
    <p:extLst>
      <p:ext uri="{BB962C8B-B14F-4D97-AF65-F5344CB8AC3E}">
        <p14:creationId xmlns:p14="http://schemas.microsoft.com/office/powerpoint/2010/main" val="24199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A18C43A-EF35-496C-83F2-7464AB8D0E21}" type="slidenum">
              <a:rPr lang="en-GB" smtClean="0"/>
              <a:pPr>
                <a:defRPr/>
              </a:pPr>
              <a:t>15</a:t>
            </a:fld>
            <a:endParaRPr lang="en-GB"/>
          </a:p>
        </p:txBody>
      </p:sp>
    </p:spTree>
    <p:extLst>
      <p:ext uri="{BB962C8B-B14F-4D97-AF65-F5344CB8AC3E}">
        <p14:creationId xmlns:p14="http://schemas.microsoft.com/office/powerpoint/2010/main" val="2362495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5FB0BA9A-6532-4CCF-B09E-A450D94A9B28}" type="slidenum">
              <a:rPr lang="en-GB" altLang="en-US" smtClean="0">
                <a:solidFill>
                  <a:prstClr val="black"/>
                </a:solidFill>
                <a:latin typeface="Calibri" panose="020F0502020204030204" pitchFamily="34" charset="0"/>
              </a:rPr>
              <a:pPr fontAlgn="base">
                <a:spcBef>
                  <a:spcPct val="0"/>
                </a:spcBef>
                <a:spcAft>
                  <a:spcPct val="0"/>
                </a:spcAft>
              </a:pPr>
              <a:t>17</a:t>
            </a:fld>
            <a:endParaRPr lang="en-GB"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3748602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AC3E4F-02FB-4E85-9900-5F8A904F39CA}" type="slidenum">
              <a:rPr lang="en-GB" smtClean="0"/>
              <a:t>40</a:t>
            </a:fld>
            <a:endParaRPr lang="en-GB"/>
          </a:p>
        </p:txBody>
      </p:sp>
    </p:spTree>
    <p:extLst>
      <p:ext uri="{BB962C8B-B14F-4D97-AF65-F5344CB8AC3E}">
        <p14:creationId xmlns:p14="http://schemas.microsoft.com/office/powerpoint/2010/main" val="3439798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hemeOverride" Target="../theme/themeOverride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hemeOverride" Target="../theme/themeOverride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06550EB-E708-4AE7-B5BE-71174FA7A8C6}"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77F578-80E0-422C-8FD7-DF5B01E474FF}" type="slidenum">
              <a:rPr lang="en-GB" smtClean="0"/>
              <a:t>‹#›</a:t>
            </a:fld>
            <a:endParaRPr lang="en-GB"/>
          </a:p>
        </p:txBody>
      </p:sp>
    </p:spTree>
    <p:extLst>
      <p:ext uri="{BB962C8B-B14F-4D97-AF65-F5344CB8AC3E}">
        <p14:creationId xmlns:p14="http://schemas.microsoft.com/office/powerpoint/2010/main" val="1130770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6550EB-E708-4AE7-B5BE-71174FA7A8C6}"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77F578-80E0-422C-8FD7-DF5B01E474FF}" type="slidenum">
              <a:rPr lang="en-GB" smtClean="0"/>
              <a:t>‹#›</a:t>
            </a:fld>
            <a:endParaRPr lang="en-GB"/>
          </a:p>
        </p:txBody>
      </p:sp>
    </p:spTree>
    <p:extLst>
      <p:ext uri="{BB962C8B-B14F-4D97-AF65-F5344CB8AC3E}">
        <p14:creationId xmlns:p14="http://schemas.microsoft.com/office/powerpoint/2010/main" val="268320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6550EB-E708-4AE7-B5BE-71174FA7A8C6}"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77F578-80E0-422C-8FD7-DF5B01E474FF}" type="slidenum">
              <a:rPr lang="en-GB" smtClean="0"/>
              <a:t>‹#›</a:t>
            </a:fld>
            <a:endParaRPr lang="en-GB"/>
          </a:p>
        </p:txBody>
      </p:sp>
    </p:spTree>
    <p:extLst>
      <p:ext uri="{BB962C8B-B14F-4D97-AF65-F5344CB8AC3E}">
        <p14:creationId xmlns:p14="http://schemas.microsoft.com/office/powerpoint/2010/main" val="4092506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normAutofit/>
          </a:bodyPr>
          <a:lstStyle/>
          <a:p>
            <a:pPr lvl="0"/>
            <a:endParaRPr lang="en-US" noProof="0" dirty="0"/>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GB" dirty="0"/>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GB" dirty="0"/>
          </a:p>
        </p:txBody>
      </p:sp>
      <p:sp>
        <p:nvSpPr>
          <p:cNvPr id="6" name="Slide Number Placeholder 5"/>
          <p:cNvSpPr>
            <a:spLocks noGrp="1"/>
          </p:cNvSpPr>
          <p:nvPr>
            <p:ph type="sldNum" sz="quarter" idx="12"/>
          </p:nvPr>
        </p:nvSpPr>
        <p:spPr>
          <a:xfrm>
            <a:off x="8737600" y="6245225"/>
            <a:ext cx="2844800" cy="476250"/>
          </a:xfrm>
        </p:spPr>
        <p:txBody>
          <a:bodyPr/>
          <a:lstStyle>
            <a:lvl1pPr>
              <a:defRPr>
                <a:latin typeface="Trebuchet MS" panose="020B0603020202020204" pitchFamily="34" charset="0"/>
                <a:cs typeface="+mn-cs"/>
              </a:defRPr>
            </a:lvl1pPr>
          </a:lstStyle>
          <a:p>
            <a:pPr>
              <a:defRPr/>
            </a:pPr>
            <a:fld id="{E05C6C06-84D1-44EF-AABF-5A3D88BDAD72}" type="slidenum">
              <a:rPr lang="en-GB"/>
              <a:pPr>
                <a:defRPr/>
              </a:pPr>
              <a:t>‹#›</a:t>
            </a:fld>
            <a:endParaRPr lang="en-GB" dirty="0"/>
          </a:p>
        </p:txBody>
      </p:sp>
    </p:spTree>
    <p:extLst>
      <p:ext uri="{BB962C8B-B14F-4D97-AF65-F5344CB8AC3E}">
        <p14:creationId xmlns:p14="http://schemas.microsoft.com/office/powerpoint/2010/main" val="2981015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endParaRPr lang="en-GB" dirty="0"/>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GB" dirty="0"/>
          </a:p>
        </p:txBody>
      </p:sp>
      <p:sp>
        <p:nvSpPr>
          <p:cNvPr id="6" name="Slide Number Placeholder 26"/>
          <p:cNvSpPr>
            <a:spLocks noGrp="1"/>
          </p:cNvSpPr>
          <p:nvPr>
            <p:ph type="sldNum" sz="quarter" idx="12"/>
          </p:nvPr>
        </p:nvSpPr>
        <p:spPr/>
        <p:txBody>
          <a:bodyPr/>
          <a:lstStyle>
            <a:lvl1pPr>
              <a:defRPr>
                <a:solidFill>
                  <a:srgbClr val="D1EAEE"/>
                </a:solidFill>
                <a:latin typeface="Trebuchet MS" panose="020B0603020202020204" pitchFamily="34" charset="0"/>
                <a:cs typeface="+mn-cs"/>
              </a:defRPr>
            </a:lvl1pPr>
          </a:lstStyle>
          <a:p>
            <a:pPr>
              <a:defRPr/>
            </a:pPr>
            <a:fld id="{F7E82578-B791-41F0-B155-7188866A036C}" type="slidenum">
              <a:rPr lang="en-GB"/>
              <a:pPr>
                <a:defRPr/>
              </a:pPr>
              <a:t>‹#›</a:t>
            </a:fld>
            <a:endParaRPr lang="en-GB" dirty="0"/>
          </a:p>
        </p:txBody>
      </p:sp>
    </p:spTree>
    <p:extLst>
      <p:ext uri="{BB962C8B-B14F-4D97-AF65-F5344CB8AC3E}">
        <p14:creationId xmlns:p14="http://schemas.microsoft.com/office/powerpoint/2010/main" val="79551046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GB" dirty="0"/>
          </a:p>
        </p:txBody>
      </p:sp>
      <p:sp>
        <p:nvSpPr>
          <p:cNvPr id="5" name="Footer Placeholder 21"/>
          <p:cNvSpPr>
            <a:spLocks noGrp="1"/>
          </p:cNvSpPr>
          <p:nvPr>
            <p:ph type="ftr" sz="quarter" idx="11"/>
          </p:nvPr>
        </p:nvSpPr>
        <p:spPr/>
        <p:txBody>
          <a:bodyPr/>
          <a:lstStyle>
            <a:lvl1pPr>
              <a:defRPr/>
            </a:lvl1pPr>
          </a:lstStyle>
          <a:p>
            <a:pPr>
              <a:defRPr/>
            </a:pPr>
            <a:endParaRPr lang="en-GB" dirty="0"/>
          </a:p>
        </p:txBody>
      </p:sp>
      <p:sp>
        <p:nvSpPr>
          <p:cNvPr id="6"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1F4429A2-F2BB-4BDC-8511-48FE1AEBED60}" type="slidenum">
              <a:rPr lang="en-GB"/>
              <a:pPr>
                <a:defRPr/>
              </a:pPr>
              <a:t>‹#›</a:t>
            </a:fld>
            <a:endParaRPr lang="en-GB" dirty="0"/>
          </a:p>
        </p:txBody>
      </p:sp>
    </p:spTree>
    <p:extLst>
      <p:ext uri="{BB962C8B-B14F-4D97-AF65-F5344CB8AC3E}">
        <p14:creationId xmlns:p14="http://schemas.microsoft.com/office/powerpoint/2010/main" val="3073110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endParaRPr lang="en-GB" dirty="0"/>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solidFill>
                  <a:srgbClr val="D1EAEE"/>
                </a:solidFill>
                <a:latin typeface="Trebuchet MS" panose="020B0603020202020204" pitchFamily="34" charset="0"/>
                <a:cs typeface="+mn-cs"/>
              </a:defRPr>
            </a:lvl1pPr>
          </a:lstStyle>
          <a:p>
            <a:pPr>
              <a:defRPr/>
            </a:pPr>
            <a:fld id="{8D82DFB6-E374-4FC6-97E6-3DB705A76F4E}" type="slidenum">
              <a:rPr lang="en-GB"/>
              <a:pPr>
                <a:defRPr/>
              </a:pPr>
              <a:t>‹#›</a:t>
            </a:fld>
            <a:endParaRPr lang="en-GB" dirty="0"/>
          </a:p>
        </p:txBody>
      </p:sp>
    </p:spTree>
    <p:extLst>
      <p:ext uri="{BB962C8B-B14F-4D97-AF65-F5344CB8AC3E}">
        <p14:creationId xmlns:p14="http://schemas.microsoft.com/office/powerpoint/2010/main" val="146894801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GB" dirty="0"/>
          </a:p>
        </p:txBody>
      </p:sp>
      <p:sp>
        <p:nvSpPr>
          <p:cNvPr id="6" name="Footer Placeholder 21"/>
          <p:cNvSpPr>
            <a:spLocks noGrp="1"/>
          </p:cNvSpPr>
          <p:nvPr>
            <p:ph type="ftr" sz="quarter" idx="11"/>
          </p:nvPr>
        </p:nvSpPr>
        <p:spPr/>
        <p:txBody>
          <a:bodyPr/>
          <a:lstStyle>
            <a:lvl1pPr>
              <a:defRPr/>
            </a:lvl1pPr>
          </a:lstStyle>
          <a:p>
            <a:pPr>
              <a:defRPr/>
            </a:pPr>
            <a:endParaRPr lang="en-GB" dirty="0"/>
          </a:p>
        </p:txBody>
      </p:sp>
      <p:sp>
        <p:nvSpPr>
          <p:cNvPr id="7"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F0AB4C8D-E810-4AD2-99DC-6E08E0EC6916}" type="slidenum">
              <a:rPr lang="en-GB"/>
              <a:pPr>
                <a:defRPr/>
              </a:pPr>
              <a:t>‹#›</a:t>
            </a:fld>
            <a:endParaRPr lang="en-GB" dirty="0"/>
          </a:p>
        </p:txBody>
      </p:sp>
    </p:spTree>
    <p:extLst>
      <p:ext uri="{BB962C8B-B14F-4D97-AF65-F5344CB8AC3E}">
        <p14:creationId xmlns:p14="http://schemas.microsoft.com/office/powerpoint/2010/main" val="871446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GB" dirty="0"/>
          </a:p>
        </p:txBody>
      </p:sp>
      <p:sp>
        <p:nvSpPr>
          <p:cNvPr id="8" name="Footer Placeholder 21"/>
          <p:cNvSpPr>
            <a:spLocks noGrp="1"/>
          </p:cNvSpPr>
          <p:nvPr>
            <p:ph type="ftr" sz="quarter" idx="11"/>
          </p:nvPr>
        </p:nvSpPr>
        <p:spPr/>
        <p:txBody>
          <a:bodyPr/>
          <a:lstStyle>
            <a:lvl1pPr>
              <a:defRPr/>
            </a:lvl1pPr>
          </a:lstStyle>
          <a:p>
            <a:pPr>
              <a:defRPr/>
            </a:pPr>
            <a:endParaRPr lang="en-GB" dirty="0"/>
          </a:p>
        </p:txBody>
      </p:sp>
      <p:sp>
        <p:nvSpPr>
          <p:cNvPr id="9"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28DF5B95-3711-4E0C-9885-77F6F638248C}" type="slidenum">
              <a:rPr lang="en-GB"/>
              <a:pPr>
                <a:defRPr/>
              </a:pPr>
              <a:t>‹#›</a:t>
            </a:fld>
            <a:endParaRPr lang="en-GB" dirty="0"/>
          </a:p>
        </p:txBody>
      </p:sp>
    </p:spTree>
    <p:extLst>
      <p:ext uri="{BB962C8B-B14F-4D97-AF65-F5344CB8AC3E}">
        <p14:creationId xmlns:p14="http://schemas.microsoft.com/office/powerpoint/2010/main" val="3804072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GB" dirty="0"/>
          </a:p>
        </p:txBody>
      </p:sp>
      <p:sp>
        <p:nvSpPr>
          <p:cNvPr id="4" name="Footer Placeholder 21"/>
          <p:cNvSpPr>
            <a:spLocks noGrp="1"/>
          </p:cNvSpPr>
          <p:nvPr>
            <p:ph type="ftr" sz="quarter" idx="11"/>
          </p:nvPr>
        </p:nvSpPr>
        <p:spPr/>
        <p:txBody>
          <a:bodyPr/>
          <a:lstStyle>
            <a:lvl1pPr>
              <a:defRPr/>
            </a:lvl1pPr>
          </a:lstStyle>
          <a:p>
            <a:pPr>
              <a:defRPr/>
            </a:pPr>
            <a:endParaRPr lang="en-GB" dirty="0"/>
          </a:p>
        </p:txBody>
      </p:sp>
      <p:sp>
        <p:nvSpPr>
          <p:cNvPr id="5"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4620D64E-D457-4D1C-B748-C435E0278F5A}" type="slidenum">
              <a:rPr lang="en-GB"/>
              <a:pPr>
                <a:defRPr/>
              </a:pPr>
              <a:t>‹#›</a:t>
            </a:fld>
            <a:endParaRPr lang="en-GB" dirty="0"/>
          </a:p>
        </p:txBody>
      </p:sp>
    </p:spTree>
    <p:extLst>
      <p:ext uri="{BB962C8B-B14F-4D97-AF65-F5344CB8AC3E}">
        <p14:creationId xmlns:p14="http://schemas.microsoft.com/office/powerpoint/2010/main" val="2755130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GB" dirty="0"/>
          </a:p>
        </p:txBody>
      </p:sp>
      <p:sp>
        <p:nvSpPr>
          <p:cNvPr id="3" name="Footer Placeholder 21"/>
          <p:cNvSpPr>
            <a:spLocks noGrp="1"/>
          </p:cNvSpPr>
          <p:nvPr>
            <p:ph type="ftr" sz="quarter" idx="11"/>
          </p:nvPr>
        </p:nvSpPr>
        <p:spPr/>
        <p:txBody>
          <a:bodyPr/>
          <a:lstStyle>
            <a:lvl1pPr>
              <a:defRPr/>
            </a:lvl1pPr>
          </a:lstStyle>
          <a:p>
            <a:pPr>
              <a:defRPr/>
            </a:pPr>
            <a:endParaRPr lang="en-GB" dirty="0"/>
          </a:p>
        </p:txBody>
      </p:sp>
      <p:sp>
        <p:nvSpPr>
          <p:cNvPr id="4"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33775E46-A30F-4EDC-94B1-05D1D9E24EBE}" type="slidenum">
              <a:rPr lang="en-GB"/>
              <a:pPr>
                <a:defRPr/>
              </a:pPr>
              <a:t>‹#›</a:t>
            </a:fld>
            <a:endParaRPr lang="en-GB" dirty="0"/>
          </a:p>
        </p:txBody>
      </p:sp>
    </p:spTree>
    <p:extLst>
      <p:ext uri="{BB962C8B-B14F-4D97-AF65-F5344CB8AC3E}">
        <p14:creationId xmlns:p14="http://schemas.microsoft.com/office/powerpoint/2010/main" val="1410142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6550EB-E708-4AE7-B5BE-71174FA7A8C6}"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77F578-80E0-422C-8FD7-DF5B01E474FF}" type="slidenum">
              <a:rPr lang="en-GB" smtClean="0"/>
              <a:t>‹#›</a:t>
            </a:fld>
            <a:endParaRPr lang="en-GB"/>
          </a:p>
        </p:txBody>
      </p:sp>
    </p:spTree>
    <p:extLst>
      <p:ext uri="{BB962C8B-B14F-4D97-AF65-F5344CB8AC3E}">
        <p14:creationId xmlns:p14="http://schemas.microsoft.com/office/powerpoint/2010/main" val="1710970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GB" dirty="0"/>
          </a:p>
        </p:txBody>
      </p:sp>
      <p:sp>
        <p:nvSpPr>
          <p:cNvPr id="6" name="Footer Placeholder 21"/>
          <p:cNvSpPr>
            <a:spLocks noGrp="1"/>
          </p:cNvSpPr>
          <p:nvPr>
            <p:ph type="ftr" sz="quarter" idx="11"/>
          </p:nvPr>
        </p:nvSpPr>
        <p:spPr/>
        <p:txBody>
          <a:bodyPr/>
          <a:lstStyle>
            <a:lvl1pPr>
              <a:defRPr/>
            </a:lvl1pPr>
          </a:lstStyle>
          <a:p>
            <a:pPr>
              <a:defRPr/>
            </a:pPr>
            <a:endParaRPr lang="en-GB" dirty="0"/>
          </a:p>
        </p:txBody>
      </p:sp>
      <p:sp>
        <p:nvSpPr>
          <p:cNvPr id="7"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D2F32D3A-17CE-4567-8E67-4A6D3CF1DE6D}" type="slidenum">
              <a:rPr lang="en-GB"/>
              <a:pPr>
                <a:defRPr/>
              </a:pPr>
              <a:t>‹#›</a:t>
            </a:fld>
            <a:endParaRPr lang="en-GB" dirty="0"/>
          </a:p>
        </p:txBody>
      </p:sp>
    </p:spTree>
    <p:extLst>
      <p:ext uri="{BB962C8B-B14F-4D97-AF65-F5344CB8AC3E}">
        <p14:creationId xmlns:p14="http://schemas.microsoft.com/office/powerpoint/2010/main" val="601473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116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6" name="Right Triangle 5"/>
          <p:cNvSpPr/>
          <p:nvPr/>
        </p:nvSpPr>
        <p:spPr>
          <a:xfrm rot="420000" flipV="1">
            <a:off x="10672763" y="5359400"/>
            <a:ext cx="2063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8" name="Freeform 7"/>
          <p:cNvSpPr>
            <a:spLocks/>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endParaRPr lang="en-GB" dirty="0"/>
          </a:p>
        </p:txBody>
      </p:sp>
      <p:sp>
        <p:nvSpPr>
          <p:cNvPr id="10" name="Footer Placeholder 5"/>
          <p:cNvSpPr>
            <a:spLocks noGrp="1"/>
          </p:cNvSpPr>
          <p:nvPr>
            <p:ph type="ftr" sz="quarter" idx="11"/>
          </p:nvPr>
        </p:nvSpPr>
        <p:spPr/>
        <p:txBody>
          <a:bodyPr/>
          <a:lstStyle>
            <a:lvl1pPr>
              <a:defRPr/>
            </a:lvl1pPr>
          </a:lstStyle>
          <a:p>
            <a:pPr>
              <a:defRPr/>
            </a:pPr>
            <a:endParaRPr lang="en-GB" dirty="0"/>
          </a:p>
        </p:txBody>
      </p:sp>
      <p:sp>
        <p:nvSpPr>
          <p:cNvPr id="11" name="Slide Number Placeholder 6"/>
          <p:cNvSpPr>
            <a:spLocks noGrp="1"/>
          </p:cNvSpPr>
          <p:nvPr>
            <p:ph type="sldNum" sz="quarter" idx="12"/>
          </p:nvPr>
        </p:nvSpPr>
        <p:spPr>
          <a:xfrm>
            <a:off x="10769600" y="6356350"/>
            <a:ext cx="812800" cy="365125"/>
          </a:xfrm>
        </p:spPr>
        <p:txBody>
          <a:bodyPr/>
          <a:lstStyle>
            <a:lvl1pPr>
              <a:defRPr>
                <a:latin typeface="Trebuchet MS" panose="020B0603020202020204" pitchFamily="34" charset="0"/>
                <a:cs typeface="+mn-cs"/>
              </a:defRPr>
            </a:lvl1pPr>
          </a:lstStyle>
          <a:p>
            <a:pPr>
              <a:defRPr/>
            </a:pPr>
            <a:fld id="{40641EE1-788F-4F19-9CAE-A541771A45F3}" type="slidenum">
              <a:rPr lang="en-GB"/>
              <a:pPr>
                <a:defRPr/>
              </a:pPr>
              <a:t>‹#›</a:t>
            </a:fld>
            <a:endParaRPr lang="en-GB" dirty="0"/>
          </a:p>
        </p:txBody>
      </p:sp>
    </p:spTree>
    <p:extLst>
      <p:ext uri="{BB962C8B-B14F-4D97-AF65-F5344CB8AC3E}">
        <p14:creationId xmlns:p14="http://schemas.microsoft.com/office/powerpoint/2010/main" val="3459240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GB" dirty="0"/>
          </a:p>
        </p:txBody>
      </p:sp>
      <p:sp>
        <p:nvSpPr>
          <p:cNvPr id="5" name="Footer Placeholder 21"/>
          <p:cNvSpPr>
            <a:spLocks noGrp="1"/>
          </p:cNvSpPr>
          <p:nvPr>
            <p:ph type="ftr" sz="quarter" idx="11"/>
          </p:nvPr>
        </p:nvSpPr>
        <p:spPr/>
        <p:txBody>
          <a:bodyPr/>
          <a:lstStyle>
            <a:lvl1pPr>
              <a:defRPr/>
            </a:lvl1pPr>
          </a:lstStyle>
          <a:p>
            <a:pPr>
              <a:defRPr/>
            </a:pPr>
            <a:endParaRPr lang="en-GB" dirty="0"/>
          </a:p>
        </p:txBody>
      </p:sp>
      <p:sp>
        <p:nvSpPr>
          <p:cNvPr id="6"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E72BE69A-9A6A-48DF-B05E-5A1D50573651}" type="slidenum">
              <a:rPr lang="en-GB"/>
              <a:pPr>
                <a:defRPr/>
              </a:pPr>
              <a:t>‹#›</a:t>
            </a:fld>
            <a:endParaRPr lang="en-GB" dirty="0"/>
          </a:p>
        </p:txBody>
      </p:sp>
    </p:spTree>
    <p:extLst>
      <p:ext uri="{BB962C8B-B14F-4D97-AF65-F5344CB8AC3E}">
        <p14:creationId xmlns:p14="http://schemas.microsoft.com/office/powerpoint/2010/main" val="372160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GB" dirty="0"/>
          </a:p>
        </p:txBody>
      </p:sp>
      <p:sp>
        <p:nvSpPr>
          <p:cNvPr id="5" name="Footer Placeholder 21"/>
          <p:cNvSpPr>
            <a:spLocks noGrp="1"/>
          </p:cNvSpPr>
          <p:nvPr>
            <p:ph type="ftr" sz="quarter" idx="11"/>
          </p:nvPr>
        </p:nvSpPr>
        <p:spPr/>
        <p:txBody>
          <a:bodyPr/>
          <a:lstStyle>
            <a:lvl1pPr>
              <a:defRPr/>
            </a:lvl1pPr>
          </a:lstStyle>
          <a:p>
            <a:pPr>
              <a:defRPr/>
            </a:pPr>
            <a:endParaRPr lang="en-GB" dirty="0"/>
          </a:p>
        </p:txBody>
      </p:sp>
      <p:sp>
        <p:nvSpPr>
          <p:cNvPr id="6"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4D08BFD5-8EE6-44CA-BDC4-455E8FADE7DA}" type="slidenum">
              <a:rPr lang="en-GB"/>
              <a:pPr>
                <a:defRPr/>
              </a:pPr>
              <a:t>‹#›</a:t>
            </a:fld>
            <a:endParaRPr lang="en-GB" dirty="0"/>
          </a:p>
        </p:txBody>
      </p:sp>
    </p:spTree>
    <p:extLst>
      <p:ext uri="{BB962C8B-B14F-4D97-AF65-F5344CB8AC3E}">
        <p14:creationId xmlns:p14="http://schemas.microsoft.com/office/powerpoint/2010/main" val="1451196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normAutofit/>
          </a:bodyPr>
          <a:lstStyle/>
          <a:p>
            <a:pPr lvl="0"/>
            <a:endParaRPr lang="en-US" noProof="0" dirty="0"/>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GB" dirty="0"/>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GB" dirty="0"/>
          </a:p>
        </p:txBody>
      </p:sp>
      <p:sp>
        <p:nvSpPr>
          <p:cNvPr id="6" name="Slide Number Placeholder 5"/>
          <p:cNvSpPr>
            <a:spLocks noGrp="1"/>
          </p:cNvSpPr>
          <p:nvPr>
            <p:ph type="sldNum" sz="quarter" idx="12"/>
          </p:nvPr>
        </p:nvSpPr>
        <p:spPr>
          <a:xfrm>
            <a:off x="8737600" y="6245225"/>
            <a:ext cx="2844800" cy="476250"/>
          </a:xfrm>
        </p:spPr>
        <p:txBody>
          <a:bodyPr/>
          <a:lstStyle>
            <a:lvl1pPr>
              <a:defRPr>
                <a:latin typeface="Trebuchet MS" panose="020B0603020202020204" pitchFamily="34" charset="0"/>
                <a:cs typeface="+mn-cs"/>
              </a:defRPr>
            </a:lvl1pPr>
          </a:lstStyle>
          <a:p>
            <a:pPr>
              <a:defRPr/>
            </a:pPr>
            <a:fld id="{E05C6C06-84D1-44EF-AABF-5A3D88BDAD72}" type="slidenum">
              <a:rPr lang="en-GB"/>
              <a:pPr>
                <a:defRPr/>
              </a:pPr>
              <a:t>‹#›</a:t>
            </a:fld>
            <a:endParaRPr lang="en-GB" dirty="0"/>
          </a:p>
        </p:txBody>
      </p:sp>
    </p:spTree>
    <p:extLst>
      <p:ext uri="{BB962C8B-B14F-4D97-AF65-F5344CB8AC3E}">
        <p14:creationId xmlns:p14="http://schemas.microsoft.com/office/powerpoint/2010/main" val="4068095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endParaRPr lang="en-GB" dirty="0"/>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GB" dirty="0"/>
          </a:p>
        </p:txBody>
      </p:sp>
      <p:sp>
        <p:nvSpPr>
          <p:cNvPr id="6" name="Slide Number Placeholder 26"/>
          <p:cNvSpPr>
            <a:spLocks noGrp="1"/>
          </p:cNvSpPr>
          <p:nvPr>
            <p:ph type="sldNum" sz="quarter" idx="12"/>
          </p:nvPr>
        </p:nvSpPr>
        <p:spPr/>
        <p:txBody>
          <a:bodyPr/>
          <a:lstStyle>
            <a:lvl1pPr>
              <a:defRPr>
                <a:solidFill>
                  <a:srgbClr val="D1EAEE"/>
                </a:solidFill>
                <a:latin typeface="Trebuchet MS" panose="020B0603020202020204" pitchFamily="34" charset="0"/>
                <a:cs typeface="+mn-cs"/>
              </a:defRPr>
            </a:lvl1pPr>
          </a:lstStyle>
          <a:p>
            <a:pPr>
              <a:defRPr/>
            </a:pPr>
            <a:fld id="{F7E82578-B791-41F0-B155-7188866A036C}" type="slidenum">
              <a:rPr lang="en-GB"/>
              <a:pPr>
                <a:defRPr/>
              </a:pPr>
              <a:t>‹#›</a:t>
            </a:fld>
            <a:endParaRPr lang="en-GB" dirty="0"/>
          </a:p>
        </p:txBody>
      </p:sp>
    </p:spTree>
    <p:extLst>
      <p:ext uri="{BB962C8B-B14F-4D97-AF65-F5344CB8AC3E}">
        <p14:creationId xmlns:p14="http://schemas.microsoft.com/office/powerpoint/2010/main" val="331027557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GB" dirty="0"/>
          </a:p>
        </p:txBody>
      </p:sp>
      <p:sp>
        <p:nvSpPr>
          <p:cNvPr id="5" name="Footer Placeholder 21"/>
          <p:cNvSpPr>
            <a:spLocks noGrp="1"/>
          </p:cNvSpPr>
          <p:nvPr>
            <p:ph type="ftr" sz="quarter" idx="11"/>
          </p:nvPr>
        </p:nvSpPr>
        <p:spPr/>
        <p:txBody>
          <a:bodyPr/>
          <a:lstStyle>
            <a:lvl1pPr>
              <a:defRPr/>
            </a:lvl1pPr>
          </a:lstStyle>
          <a:p>
            <a:pPr>
              <a:defRPr/>
            </a:pPr>
            <a:endParaRPr lang="en-GB" dirty="0"/>
          </a:p>
        </p:txBody>
      </p:sp>
      <p:sp>
        <p:nvSpPr>
          <p:cNvPr id="6"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1F4429A2-F2BB-4BDC-8511-48FE1AEBED60}" type="slidenum">
              <a:rPr lang="en-GB"/>
              <a:pPr>
                <a:defRPr/>
              </a:pPr>
              <a:t>‹#›</a:t>
            </a:fld>
            <a:endParaRPr lang="en-GB" dirty="0"/>
          </a:p>
        </p:txBody>
      </p:sp>
    </p:spTree>
    <p:extLst>
      <p:ext uri="{BB962C8B-B14F-4D97-AF65-F5344CB8AC3E}">
        <p14:creationId xmlns:p14="http://schemas.microsoft.com/office/powerpoint/2010/main" val="502069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endParaRPr lang="en-GB" dirty="0"/>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solidFill>
                  <a:srgbClr val="D1EAEE"/>
                </a:solidFill>
                <a:latin typeface="Trebuchet MS" panose="020B0603020202020204" pitchFamily="34" charset="0"/>
                <a:cs typeface="+mn-cs"/>
              </a:defRPr>
            </a:lvl1pPr>
          </a:lstStyle>
          <a:p>
            <a:pPr>
              <a:defRPr/>
            </a:pPr>
            <a:fld id="{8D82DFB6-E374-4FC6-97E6-3DB705A76F4E}" type="slidenum">
              <a:rPr lang="en-GB"/>
              <a:pPr>
                <a:defRPr/>
              </a:pPr>
              <a:t>‹#›</a:t>
            </a:fld>
            <a:endParaRPr lang="en-GB" dirty="0"/>
          </a:p>
        </p:txBody>
      </p:sp>
    </p:spTree>
    <p:extLst>
      <p:ext uri="{BB962C8B-B14F-4D97-AF65-F5344CB8AC3E}">
        <p14:creationId xmlns:p14="http://schemas.microsoft.com/office/powerpoint/2010/main" val="141085613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GB" dirty="0"/>
          </a:p>
        </p:txBody>
      </p:sp>
      <p:sp>
        <p:nvSpPr>
          <p:cNvPr id="6" name="Footer Placeholder 21"/>
          <p:cNvSpPr>
            <a:spLocks noGrp="1"/>
          </p:cNvSpPr>
          <p:nvPr>
            <p:ph type="ftr" sz="quarter" idx="11"/>
          </p:nvPr>
        </p:nvSpPr>
        <p:spPr/>
        <p:txBody>
          <a:bodyPr/>
          <a:lstStyle>
            <a:lvl1pPr>
              <a:defRPr/>
            </a:lvl1pPr>
          </a:lstStyle>
          <a:p>
            <a:pPr>
              <a:defRPr/>
            </a:pPr>
            <a:endParaRPr lang="en-GB" dirty="0"/>
          </a:p>
        </p:txBody>
      </p:sp>
      <p:sp>
        <p:nvSpPr>
          <p:cNvPr id="7"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F0AB4C8D-E810-4AD2-99DC-6E08E0EC6916}" type="slidenum">
              <a:rPr lang="en-GB"/>
              <a:pPr>
                <a:defRPr/>
              </a:pPr>
              <a:t>‹#›</a:t>
            </a:fld>
            <a:endParaRPr lang="en-GB" dirty="0"/>
          </a:p>
        </p:txBody>
      </p:sp>
    </p:spTree>
    <p:extLst>
      <p:ext uri="{BB962C8B-B14F-4D97-AF65-F5344CB8AC3E}">
        <p14:creationId xmlns:p14="http://schemas.microsoft.com/office/powerpoint/2010/main" val="2418056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GB" dirty="0"/>
          </a:p>
        </p:txBody>
      </p:sp>
      <p:sp>
        <p:nvSpPr>
          <p:cNvPr id="8" name="Footer Placeholder 21"/>
          <p:cNvSpPr>
            <a:spLocks noGrp="1"/>
          </p:cNvSpPr>
          <p:nvPr>
            <p:ph type="ftr" sz="quarter" idx="11"/>
          </p:nvPr>
        </p:nvSpPr>
        <p:spPr/>
        <p:txBody>
          <a:bodyPr/>
          <a:lstStyle>
            <a:lvl1pPr>
              <a:defRPr/>
            </a:lvl1pPr>
          </a:lstStyle>
          <a:p>
            <a:pPr>
              <a:defRPr/>
            </a:pPr>
            <a:endParaRPr lang="en-GB" dirty="0"/>
          </a:p>
        </p:txBody>
      </p:sp>
      <p:sp>
        <p:nvSpPr>
          <p:cNvPr id="9"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28DF5B95-3711-4E0C-9885-77F6F638248C}" type="slidenum">
              <a:rPr lang="en-GB"/>
              <a:pPr>
                <a:defRPr/>
              </a:pPr>
              <a:t>‹#›</a:t>
            </a:fld>
            <a:endParaRPr lang="en-GB" dirty="0"/>
          </a:p>
        </p:txBody>
      </p:sp>
    </p:spTree>
    <p:extLst>
      <p:ext uri="{BB962C8B-B14F-4D97-AF65-F5344CB8AC3E}">
        <p14:creationId xmlns:p14="http://schemas.microsoft.com/office/powerpoint/2010/main" val="310689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6550EB-E708-4AE7-B5BE-71174FA7A8C6}"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77F578-80E0-422C-8FD7-DF5B01E474FF}" type="slidenum">
              <a:rPr lang="en-GB" smtClean="0"/>
              <a:t>‹#›</a:t>
            </a:fld>
            <a:endParaRPr lang="en-GB"/>
          </a:p>
        </p:txBody>
      </p:sp>
    </p:spTree>
    <p:extLst>
      <p:ext uri="{BB962C8B-B14F-4D97-AF65-F5344CB8AC3E}">
        <p14:creationId xmlns:p14="http://schemas.microsoft.com/office/powerpoint/2010/main" val="3726681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GB" dirty="0"/>
          </a:p>
        </p:txBody>
      </p:sp>
      <p:sp>
        <p:nvSpPr>
          <p:cNvPr id="4" name="Footer Placeholder 21"/>
          <p:cNvSpPr>
            <a:spLocks noGrp="1"/>
          </p:cNvSpPr>
          <p:nvPr>
            <p:ph type="ftr" sz="quarter" idx="11"/>
          </p:nvPr>
        </p:nvSpPr>
        <p:spPr/>
        <p:txBody>
          <a:bodyPr/>
          <a:lstStyle>
            <a:lvl1pPr>
              <a:defRPr/>
            </a:lvl1pPr>
          </a:lstStyle>
          <a:p>
            <a:pPr>
              <a:defRPr/>
            </a:pPr>
            <a:endParaRPr lang="en-GB" dirty="0"/>
          </a:p>
        </p:txBody>
      </p:sp>
      <p:sp>
        <p:nvSpPr>
          <p:cNvPr id="5"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4620D64E-D457-4D1C-B748-C435E0278F5A}" type="slidenum">
              <a:rPr lang="en-GB"/>
              <a:pPr>
                <a:defRPr/>
              </a:pPr>
              <a:t>‹#›</a:t>
            </a:fld>
            <a:endParaRPr lang="en-GB" dirty="0"/>
          </a:p>
        </p:txBody>
      </p:sp>
    </p:spTree>
    <p:extLst>
      <p:ext uri="{BB962C8B-B14F-4D97-AF65-F5344CB8AC3E}">
        <p14:creationId xmlns:p14="http://schemas.microsoft.com/office/powerpoint/2010/main" val="1793770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GB" dirty="0"/>
          </a:p>
        </p:txBody>
      </p:sp>
      <p:sp>
        <p:nvSpPr>
          <p:cNvPr id="3" name="Footer Placeholder 21"/>
          <p:cNvSpPr>
            <a:spLocks noGrp="1"/>
          </p:cNvSpPr>
          <p:nvPr>
            <p:ph type="ftr" sz="quarter" idx="11"/>
          </p:nvPr>
        </p:nvSpPr>
        <p:spPr/>
        <p:txBody>
          <a:bodyPr/>
          <a:lstStyle>
            <a:lvl1pPr>
              <a:defRPr/>
            </a:lvl1pPr>
          </a:lstStyle>
          <a:p>
            <a:pPr>
              <a:defRPr/>
            </a:pPr>
            <a:endParaRPr lang="en-GB" dirty="0"/>
          </a:p>
        </p:txBody>
      </p:sp>
      <p:sp>
        <p:nvSpPr>
          <p:cNvPr id="4"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33775E46-A30F-4EDC-94B1-05D1D9E24EBE}" type="slidenum">
              <a:rPr lang="en-GB"/>
              <a:pPr>
                <a:defRPr/>
              </a:pPr>
              <a:t>‹#›</a:t>
            </a:fld>
            <a:endParaRPr lang="en-GB" dirty="0"/>
          </a:p>
        </p:txBody>
      </p:sp>
    </p:spTree>
    <p:extLst>
      <p:ext uri="{BB962C8B-B14F-4D97-AF65-F5344CB8AC3E}">
        <p14:creationId xmlns:p14="http://schemas.microsoft.com/office/powerpoint/2010/main" val="2619267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GB" dirty="0"/>
          </a:p>
        </p:txBody>
      </p:sp>
      <p:sp>
        <p:nvSpPr>
          <p:cNvPr id="6" name="Footer Placeholder 21"/>
          <p:cNvSpPr>
            <a:spLocks noGrp="1"/>
          </p:cNvSpPr>
          <p:nvPr>
            <p:ph type="ftr" sz="quarter" idx="11"/>
          </p:nvPr>
        </p:nvSpPr>
        <p:spPr/>
        <p:txBody>
          <a:bodyPr/>
          <a:lstStyle>
            <a:lvl1pPr>
              <a:defRPr/>
            </a:lvl1pPr>
          </a:lstStyle>
          <a:p>
            <a:pPr>
              <a:defRPr/>
            </a:pPr>
            <a:endParaRPr lang="en-GB" dirty="0"/>
          </a:p>
        </p:txBody>
      </p:sp>
      <p:sp>
        <p:nvSpPr>
          <p:cNvPr id="7"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D2F32D3A-17CE-4567-8E67-4A6D3CF1DE6D}" type="slidenum">
              <a:rPr lang="en-GB"/>
              <a:pPr>
                <a:defRPr/>
              </a:pPr>
              <a:t>‹#›</a:t>
            </a:fld>
            <a:endParaRPr lang="en-GB" dirty="0"/>
          </a:p>
        </p:txBody>
      </p:sp>
    </p:spTree>
    <p:extLst>
      <p:ext uri="{BB962C8B-B14F-4D97-AF65-F5344CB8AC3E}">
        <p14:creationId xmlns:p14="http://schemas.microsoft.com/office/powerpoint/2010/main" val="2468709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116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6" name="Right Triangle 5"/>
          <p:cNvSpPr/>
          <p:nvPr/>
        </p:nvSpPr>
        <p:spPr>
          <a:xfrm rot="420000" flipV="1">
            <a:off x="10672763" y="5359400"/>
            <a:ext cx="2063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8" name="Freeform 7"/>
          <p:cNvSpPr>
            <a:spLocks/>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endParaRPr lang="en-GB" dirty="0"/>
          </a:p>
        </p:txBody>
      </p:sp>
      <p:sp>
        <p:nvSpPr>
          <p:cNvPr id="10" name="Footer Placeholder 5"/>
          <p:cNvSpPr>
            <a:spLocks noGrp="1"/>
          </p:cNvSpPr>
          <p:nvPr>
            <p:ph type="ftr" sz="quarter" idx="11"/>
          </p:nvPr>
        </p:nvSpPr>
        <p:spPr/>
        <p:txBody>
          <a:bodyPr/>
          <a:lstStyle>
            <a:lvl1pPr>
              <a:defRPr/>
            </a:lvl1pPr>
          </a:lstStyle>
          <a:p>
            <a:pPr>
              <a:defRPr/>
            </a:pPr>
            <a:endParaRPr lang="en-GB" dirty="0"/>
          </a:p>
        </p:txBody>
      </p:sp>
      <p:sp>
        <p:nvSpPr>
          <p:cNvPr id="11" name="Slide Number Placeholder 6"/>
          <p:cNvSpPr>
            <a:spLocks noGrp="1"/>
          </p:cNvSpPr>
          <p:nvPr>
            <p:ph type="sldNum" sz="quarter" idx="12"/>
          </p:nvPr>
        </p:nvSpPr>
        <p:spPr>
          <a:xfrm>
            <a:off x="10769600" y="6356350"/>
            <a:ext cx="812800" cy="365125"/>
          </a:xfrm>
        </p:spPr>
        <p:txBody>
          <a:bodyPr/>
          <a:lstStyle>
            <a:lvl1pPr>
              <a:defRPr>
                <a:latin typeface="Trebuchet MS" panose="020B0603020202020204" pitchFamily="34" charset="0"/>
                <a:cs typeface="+mn-cs"/>
              </a:defRPr>
            </a:lvl1pPr>
          </a:lstStyle>
          <a:p>
            <a:pPr>
              <a:defRPr/>
            </a:pPr>
            <a:fld id="{40641EE1-788F-4F19-9CAE-A541771A45F3}" type="slidenum">
              <a:rPr lang="en-GB"/>
              <a:pPr>
                <a:defRPr/>
              </a:pPr>
              <a:t>‹#›</a:t>
            </a:fld>
            <a:endParaRPr lang="en-GB" dirty="0"/>
          </a:p>
        </p:txBody>
      </p:sp>
    </p:spTree>
    <p:extLst>
      <p:ext uri="{BB962C8B-B14F-4D97-AF65-F5344CB8AC3E}">
        <p14:creationId xmlns:p14="http://schemas.microsoft.com/office/powerpoint/2010/main" val="2121676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GB" dirty="0"/>
          </a:p>
        </p:txBody>
      </p:sp>
      <p:sp>
        <p:nvSpPr>
          <p:cNvPr id="5" name="Footer Placeholder 21"/>
          <p:cNvSpPr>
            <a:spLocks noGrp="1"/>
          </p:cNvSpPr>
          <p:nvPr>
            <p:ph type="ftr" sz="quarter" idx="11"/>
          </p:nvPr>
        </p:nvSpPr>
        <p:spPr/>
        <p:txBody>
          <a:bodyPr/>
          <a:lstStyle>
            <a:lvl1pPr>
              <a:defRPr/>
            </a:lvl1pPr>
          </a:lstStyle>
          <a:p>
            <a:pPr>
              <a:defRPr/>
            </a:pPr>
            <a:endParaRPr lang="en-GB" dirty="0"/>
          </a:p>
        </p:txBody>
      </p:sp>
      <p:sp>
        <p:nvSpPr>
          <p:cNvPr id="6"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E72BE69A-9A6A-48DF-B05E-5A1D50573651}" type="slidenum">
              <a:rPr lang="en-GB"/>
              <a:pPr>
                <a:defRPr/>
              </a:pPr>
              <a:t>‹#›</a:t>
            </a:fld>
            <a:endParaRPr lang="en-GB" dirty="0"/>
          </a:p>
        </p:txBody>
      </p:sp>
    </p:spTree>
    <p:extLst>
      <p:ext uri="{BB962C8B-B14F-4D97-AF65-F5344CB8AC3E}">
        <p14:creationId xmlns:p14="http://schemas.microsoft.com/office/powerpoint/2010/main" val="2022868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GB" dirty="0"/>
          </a:p>
        </p:txBody>
      </p:sp>
      <p:sp>
        <p:nvSpPr>
          <p:cNvPr id="5" name="Footer Placeholder 21"/>
          <p:cNvSpPr>
            <a:spLocks noGrp="1"/>
          </p:cNvSpPr>
          <p:nvPr>
            <p:ph type="ftr" sz="quarter" idx="11"/>
          </p:nvPr>
        </p:nvSpPr>
        <p:spPr/>
        <p:txBody>
          <a:bodyPr/>
          <a:lstStyle>
            <a:lvl1pPr>
              <a:defRPr/>
            </a:lvl1pPr>
          </a:lstStyle>
          <a:p>
            <a:pPr>
              <a:defRPr/>
            </a:pPr>
            <a:endParaRPr lang="en-GB" dirty="0"/>
          </a:p>
        </p:txBody>
      </p:sp>
      <p:sp>
        <p:nvSpPr>
          <p:cNvPr id="6"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4D08BFD5-8EE6-44CA-BDC4-455E8FADE7DA}" type="slidenum">
              <a:rPr lang="en-GB"/>
              <a:pPr>
                <a:defRPr/>
              </a:pPr>
              <a:t>‹#›</a:t>
            </a:fld>
            <a:endParaRPr lang="en-GB" dirty="0"/>
          </a:p>
        </p:txBody>
      </p:sp>
    </p:spTree>
    <p:extLst>
      <p:ext uri="{BB962C8B-B14F-4D97-AF65-F5344CB8AC3E}">
        <p14:creationId xmlns:p14="http://schemas.microsoft.com/office/powerpoint/2010/main" val="1410798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endParaRPr lang="en-GB" dirty="0"/>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GB" dirty="0"/>
          </a:p>
        </p:txBody>
      </p:sp>
      <p:sp>
        <p:nvSpPr>
          <p:cNvPr id="6" name="Slide Number Placeholder 26"/>
          <p:cNvSpPr>
            <a:spLocks noGrp="1"/>
          </p:cNvSpPr>
          <p:nvPr>
            <p:ph type="sldNum" sz="quarter" idx="12"/>
          </p:nvPr>
        </p:nvSpPr>
        <p:spPr/>
        <p:txBody>
          <a:bodyPr/>
          <a:lstStyle>
            <a:lvl1pPr>
              <a:defRPr>
                <a:solidFill>
                  <a:srgbClr val="D1EAEE"/>
                </a:solidFill>
                <a:latin typeface="Trebuchet MS" panose="020B0603020202020204" pitchFamily="34" charset="0"/>
                <a:cs typeface="+mn-cs"/>
              </a:defRPr>
            </a:lvl1pPr>
          </a:lstStyle>
          <a:p>
            <a:pPr>
              <a:defRPr/>
            </a:pPr>
            <a:fld id="{F7E82578-B791-41F0-B155-7188866A036C}" type="slidenum">
              <a:rPr lang="en-GB"/>
              <a:pPr>
                <a:defRPr/>
              </a:pPr>
              <a:t>‹#›</a:t>
            </a:fld>
            <a:endParaRPr lang="en-GB" dirty="0"/>
          </a:p>
        </p:txBody>
      </p:sp>
    </p:spTree>
    <p:extLst>
      <p:ext uri="{BB962C8B-B14F-4D97-AF65-F5344CB8AC3E}">
        <p14:creationId xmlns:p14="http://schemas.microsoft.com/office/powerpoint/2010/main" val="66295479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GB" dirty="0"/>
          </a:p>
        </p:txBody>
      </p:sp>
      <p:sp>
        <p:nvSpPr>
          <p:cNvPr id="5" name="Footer Placeholder 21"/>
          <p:cNvSpPr>
            <a:spLocks noGrp="1"/>
          </p:cNvSpPr>
          <p:nvPr>
            <p:ph type="ftr" sz="quarter" idx="11"/>
          </p:nvPr>
        </p:nvSpPr>
        <p:spPr/>
        <p:txBody>
          <a:bodyPr/>
          <a:lstStyle>
            <a:lvl1pPr>
              <a:defRPr/>
            </a:lvl1pPr>
          </a:lstStyle>
          <a:p>
            <a:pPr>
              <a:defRPr/>
            </a:pPr>
            <a:endParaRPr lang="en-GB" dirty="0"/>
          </a:p>
        </p:txBody>
      </p:sp>
      <p:sp>
        <p:nvSpPr>
          <p:cNvPr id="6"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1F4429A2-F2BB-4BDC-8511-48FE1AEBED60}" type="slidenum">
              <a:rPr lang="en-GB"/>
              <a:pPr>
                <a:defRPr/>
              </a:pPr>
              <a:t>‹#›</a:t>
            </a:fld>
            <a:endParaRPr lang="en-GB" dirty="0"/>
          </a:p>
        </p:txBody>
      </p:sp>
    </p:spTree>
    <p:extLst>
      <p:ext uri="{BB962C8B-B14F-4D97-AF65-F5344CB8AC3E}">
        <p14:creationId xmlns:p14="http://schemas.microsoft.com/office/powerpoint/2010/main" val="43910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endParaRPr lang="en-GB" dirty="0"/>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solidFill>
                  <a:srgbClr val="D1EAEE"/>
                </a:solidFill>
                <a:latin typeface="Trebuchet MS" panose="020B0603020202020204" pitchFamily="34" charset="0"/>
                <a:cs typeface="+mn-cs"/>
              </a:defRPr>
            </a:lvl1pPr>
          </a:lstStyle>
          <a:p>
            <a:pPr>
              <a:defRPr/>
            </a:pPr>
            <a:fld id="{8D82DFB6-E374-4FC6-97E6-3DB705A76F4E}" type="slidenum">
              <a:rPr lang="en-GB"/>
              <a:pPr>
                <a:defRPr/>
              </a:pPr>
              <a:t>‹#›</a:t>
            </a:fld>
            <a:endParaRPr lang="en-GB" dirty="0"/>
          </a:p>
        </p:txBody>
      </p:sp>
    </p:spTree>
    <p:extLst>
      <p:ext uri="{BB962C8B-B14F-4D97-AF65-F5344CB8AC3E}">
        <p14:creationId xmlns:p14="http://schemas.microsoft.com/office/powerpoint/2010/main" val="1439048176"/>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GB" dirty="0"/>
          </a:p>
        </p:txBody>
      </p:sp>
      <p:sp>
        <p:nvSpPr>
          <p:cNvPr id="6" name="Footer Placeholder 21"/>
          <p:cNvSpPr>
            <a:spLocks noGrp="1"/>
          </p:cNvSpPr>
          <p:nvPr>
            <p:ph type="ftr" sz="quarter" idx="11"/>
          </p:nvPr>
        </p:nvSpPr>
        <p:spPr/>
        <p:txBody>
          <a:bodyPr/>
          <a:lstStyle>
            <a:lvl1pPr>
              <a:defRPr/>
            </a:lvl1pPr>
          </a:lstStyle>
          <a:p>
            <a:pPr>
              <a:defRPr/>
            </a:pPr>
            <a:endParaRPr lang="en-GB" dirty="0"/>
          </a:p>
        </p:txBody>
      </p:sp>
      <p:sp>
        <p:nvSpPr>
          <p:cNvPr id="7"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F0AB4C8D-E810-4AD2-99DC-6E08E0EC6916}" type="slidenum">
              <a:rPr lang="en-GB"/>
              <a:pPr>
                <a:defRPr/>
              </a:pPr>
              <a:t>‹#›</a:t>
            </a:fld>
            <a:endParaRPr lang="en-GB" dirty="0"/>
          </a:p>
        </p:txBody>
      </p:sp>
    </p:spTree>
    <p:extLst>
      <p:ext uri="{BB962C8B-B14F-4D97-AF65-F5344CB8AC3E}">
        <p14:creationId xmlns:p14="http://schemas.microsoft.com/office/powerpoint/2010/main" val="318397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06550EB-E708-4AE7-B5BE-71174FA7A8C6}" type="datetimeFigureOut">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77F578-80E0-422C-8FD7-DF5B01E474FF}" type="slidenum">
              <a:rPr lang="en-GB" smtClean="0"/>
              <a:t>‹#›</a:t>
            </a:fld>
            <a:endParaRPr lang="en-GB"/>
          </a:p>
        </p:txBody>
      </p:sp>
    </p:spTree>
    <p:extLst>
      <p:ext uri="{BB962C8B-B14F-4D97-AF65-F5344CB8AC3E}">
        <p14:creationId xmlns:p14="http://schemas.microsoft.com/office/powerpoint/2010/main" val="346146844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GB" dirty="0"/>
          </a:p>
        </p:txBody>
      </p:sp>
      <p:sp>
        <p:nvSpPr>
          <p:cNvPr id="8" name="Footer Placeholder 21"/>
          <p:cNvSpPr>
            <a:spLocks noGrp="1"/>
          </p:cNvSpPr>
          <p:nvPr>
            <p:ph type="ftr" sz="quarter" idx="11"/>
          </p:nvPr>
        </p:nvSpPr>
        <p:spPr/>
        <p:txBody>
          <a:bodyPr/>
          <a:lstStyle>
            <a:lvl1pPr>
              <a:defRPr/>
            </a:lvl1pPr>
          </a:lstStyle>
          <a:p>
            <a:pPr>
              <a:defRPr/>
            </a:pPr>
            <a:endParaRPr lang="en-GB" dirty="0"/>
          </a:p>
        </p:txBody>
      </p:sp>
      <p:sp>
        <p:nvSpPr>
          <p:cNvPr id="9"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28DF5B95-3711-4E0C-9885-77F6F638248C}" type="slidenum">
              <a:rPr lang="en-GB"/>
              <a:pPr>
                <a:defRPr/>
              </a:pPr>
              <a:t>‹#›</a:t>
            </a:fld>
            <a:endParaRPr lang="en-GB" dirty="0"/>
          </a:p>
        </p:txBody>
      </p:sp>
    </p:spTree>
    <p:extLst>
      <p:ext uri="{BB962C8B-B14F-4D97-AF65-F5344CB8AC3E}">
        <p14:creationId xmlns:p14="http://schemas.microsoft.com/office/powerpoint/2010/main" val="1701207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GB" dirty="0"/>
          </a:p>
        </p:txBody>
      </p:sp>
      <p:sp>
        <p:nvSpPr>
          <p:cNvPr id="4" name="Footer Placeholder 21"/>
          <p:cNvSpPr>
            <a:spLocks noGrp="1"/>
          </p:cNvSpPr>
          <p:nvPr>
            <p:ph type="ftr" sz="quarter" idx="11"/>
          </p:nvPr>
        </p:nvSpPr>
        <p:spPr/>
        <p:txBody>
          <a:bodyPr/>
          <a:lstStyle>
            <a:lvl1pPr>
              <a:defRPr/>
            </a:lvl1pPr>
          </a:lstStyle>
          <a:p>
            <a:pPr>
              <a:defRPr/>
            </a:pPr>
            <a:endParaRPr lang="en-GB" dirty="0"/>
          </a:p>
        </p:txBody>
      </p:sp>
      <p:sp>
        <p:nvSpPr>
          <p:cNvPr id="5"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4620D64E-D457-4D1C-B748-C435E0278F5A}" type="slidenum">
              <a:rPr lang="en-GB"/>
              <a:pPr>
                <a:defRPr/>
              </a:pPr>
              <a:t>‹#›</a:t>
            </a:fld>
            <a:endParaRPr lang="en-GB" dirty="0"/>
          </a:p>
        </p:txBody>
      </p:sp>
    </p:spTree>
    <p:extLst>
      <p:ext uri="{BB962C8B-B14F-4D97-AF65-F5344CB8AC3E}">
        <p14:creationId xmlns:p14="http://schemas.microsoft.com/office/powerpoint/2010/main" val="749111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GB" dirty="0"/>
          </a:p>
        </p:txBody>
      </p:sp>
      <p:sp>
        <p:nvSpPr>
          <p:cNvPr id="3" name="Footer Placeholder 21"/>
          <p:cNvSpPr>
            <a:spLocks noGrp="1"/>
          </p:cNvSpPr>
          <p:nvPr>
            <p:ph type="ftr" sz="quarter" idx="11"/>
          </p:nvPr>
        </p:nvSpPr>
        <p:spPr/>
        <p:txBody>
          <a:bodyPr/>
          <a:lstStyle>
            <a:lvl1pPr>
              <a:defRPr/>
            </a:lvl1pPr>
          </a:lstStyle>
          <a:p>
            <a:pPr>
              <a:defRPr/>
            </a:pPr>
            <a:endParaRPr lang="en-GB" dirty="0"/>
          </a:p>
        </p:txBody>
      </p:sp>
      <p:sp>
        <p:nvSpPr>
          <p:cNvPr id="4"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33775E46-A30F-4EDC-94B1-05D1D9E24EBE}" type="slidenum">
              <a:rPr lang="en-GB"/>
              <a:pPr>
                <a:defRPr/>
              </a:pPr>
              <a:t>‹#›</a:t>
            </a:fld>
            <a:endParaRPr lang="en-GB" dirty="0"/>
          </a:p>
        </p:txBody>
      </p:sp>
    </p:spTree>
    <p:extLst>
      <p:ext uri="{BB962C8B-B14F-4D97-AF65-F5344CB8AC3E}">
        <p14:creationId xmlns:p14="http://schemas.microsoft.com/office/powerpoint/2010/main" val="2091343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GB" dirty="0"/>
          </a:p>
        </p:txBody>
      </p:sp>
      <p:sp>
        <p:nvSpPr>
          <p:cNvPr id="6" name="Footer Placeholder 21"/>
          <p:cNvSpPr>
            <a:spLocks noGrp="1"/>
          </p:cNvSpPr>
          <p:nvPr>
            <p:ph type="ftr" sz="quarter" idx="11"/>
          </p:nvPr>
        </p:nvSpPr>
        <p:spPr/>
        <p:txBody>
          <a:bodyPr/>
          <a:lstStyle>
            <a:lvl1pPr>
              <a:defRPr/>
            </a:lvl1pPr>
          </a:lstStyle>
          <a:p>
            <a:pPr>
              <a:defRPr/>
            </a:pPr>
            <a:endParaRPr lang="en-GB" dirty="0"/>
          </a:p>
        </p:txBody>
      </p:sp>
      <p:sp>
        <p:nvSpPr>
          <p:cNvPr id="7"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D2F32D3A-17CE-4567-8E67-4A6D3CF1DE6D}" type="slidenum">
              <a:rPr lang="en-GB"/>
              <a:pPr>
                <a:defRPr/>
              </a:pPr>
              <a:t>‹#›</a:t>
            </a:fld>
            <a:endParaRPr lang="en-GB" dirty="0"/>
          </a:p>
        </p:txBody>
      </p:sp>
    </p:spTree>
    <p:extLst>
      <p:ext uri="{BB962C8B-B14F-4D97-AF65-F5344CB8AC3E}">
        <p14:creationId xmlns:p14="http://schemas.microsoft.com/office/powerpoint/2010/main" val="3258114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116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6" name="Right Triangle 5"/>
          <p:cNvSpPr/>
          <p:nvPr/>
        </p:nvSpPr>
        <p:spPr>
          <a:xfrm rot="420000" flipV="1">
            <a:off x="10672763" y="5359400"/>
            <a:ext cx="2063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8" name="Freeform 7"/>
          <p:cNvSpPr>
            <a:spLocks/>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endParaRPr lang="en-GB" dirty="0"/>
          </a:p>
        </p:txBody>
      </p:sp>
      <p:sp>
        <p:nvSpPr>
          <p:cNvPr id="10" name="Footer Placeholder 5"/>
          <p:cNvSpPr>
            <a:spLocks noGrp="1"/>
          </p:cNvSpPr>
          <p:nvPr>
            <p:ph type="ftr" sz="quarter" idx="11"/>
          </p:nvPr>
        </p:nvSpPr>
        <p:spPr/>
        <p:txBody>
          <a:bodyPr/>
          <a:lstStyle>
            <a:lvl1pPr>
              <a:defRPr/>
            </a:lvl1pPr>
          </a:lstStyle>
          <a:p>
            <a:pPr>
              <a:defRPr/>
            </a:pPr>
            <a:endParaRPr lang="en-GB" dirty="0"/>
          </a:p>
        </p:txBody>
      </p:sp>
      <p:sp>
        <p:nvSpPr>
          <p:cNvPr id="11" name="Slide Number Placeholder 6"/>
          <p:cNvSpPr>
            <a:spLocks noGrp="1"/>
          </p:cNvSpPr>
          <p:nvPr>
            <p:ph type="sldNum" sz="quarter" idx="12"/>
          </p:nvPr>
        </p:nvSpPr>
        <p:spPr>
          <a:xfrm>
            <a:off x="10769600" y="6356350"/>
            <a:ext cx="812800" cy="365125"/>
          </a:xfrm>
        </p:spPr>
        <p:txBody>
          <a:bodyPr/>
          <a:lstStyle>
            <a:lvl1pPr>
              <a:defRPr>
                <a:latin typeface="Trebuchet MS" panose="020B0603020202020204" pitchFamily="34" charset="0"/>
                <a:cs typeface="+mn-cs"/>
              </a:defRPr>
            </a:lvl1pPr>
          </a:lstStyle>
          <a:p>
            <a:pPr>
              <a:defRPr/>
            </a:pPr>
            <a:fld id="{40641EE1-788F-4F19-9CAE-A541771A45F3}" type="slidenum">
              <a:rPr lang="en-GB"/>
              <a:pPr>
                <a:defRPr/>
              </a:pPr>
              <a:t>‹#›</a:t>
            </a:fld>
            <a:endParaRPr lang="en-GB" dirty="0"/>
          </a:p>
        </p:txBody>
      </p:sp>
    </p:spTree>
    <p:extLst>
      <p:ext uri="{BB962C8B-B14F-4D97-AF65-F5344CB8AC3E}">
        <p14:creationId xmlns:p14="http://schemas.microsoft.com/office/powerpoint/2010/main" val="343650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GB" dirty="0"/>
          </a:p>
        </p:txBody>
      </p:sp>
      <p:sp>
        <p:nvSpPr>
          <p:cNvPr id="5" name="Footer Placeholder 21"/>
          <p:cNvSpPr>
            <a:spLocks noGrp="1"/>
          </p:cNvSpPr>
          <p:nvPr>
            <p:ph type="ftr" sz="quarter" idx="11"/>
          </p:nvPr>
        </p:nvSpPr>
        <p:spPr/>
        <p:txBody>
          <a:bodyPr/>
          <a:lstStyle>
            <a:lvl1pPr>
              <a:defRPr/>
            </a:lvl1pPr>
          </a:lstStyle>
          <a:p>
            <a:pPr>
              <a:defRPr/>
            </a:pPr>
            <a:endParaRPr lang="en-GB" dirty="0"/>
          </a:p>
        </p:txBody>
      </p:sp>
      <p:sp>
        <p:nvSpPr>
          <p:cNvPr id="6"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E72BE69A-9A6A-48DF-B05E-5A1D50573651}" type="slidenum">
              <a:rPr lang="en-GB"/>
              <a:pPr>
                <a:defRPr/>
              </a:pPr>
              <a:t>‹#›</a:t>
            </a:fld>
            <a:endParaRPr lang="en-GB" dirty="0"/>
          </a:p>
        </p:txBody>
      </p:sp>
    </p:spTree>
    <p:extLst>
      <p:ext uri="{BB962C8B-B14F-4D97-AF65-F5344CB8AC3E}">
        <p14:creationId xmlns:p14="http://schemas.microsoft.com/office/powerpoint/2010/main" val="1059910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GB" dirty="0"/>
          </a:p>
        </p:txBody>
      </p:sp>
      <p:sp>
        <p:nvSpPr>
          <p:cNvPr id="5" name="Footer Placeholder 21"/>
          <p:cNvSpPr>
            <a:spLocks noGrp="1"/>
          </p:cNvSpPr>
          <p:nvPr>
            <p:ph type="ftr" sz="quarter" idx="11"/>
          </p:nvPr>
        </p:nvSpPr>
        <p:spPr/>
        <p:txBody>
          <a:bodyPr/>
          <a:lstStyle>
            <a:lvl1pPr>
              <a:defRPr/>
            </a:lvl1pPr>
          </a:lstStyle>
          <a:p>
            <a:pPr>
              <a:defRPr/>
            </a:pPr>
            <a:endParaRPr lang="en-GB" dirty="0"/>
          </a:p>
        </p:txBody>
      </p:sp>
      <p:sp>
        <p:nvSpPr>
          <p:cNvPr id="6" name="Slide Number Placeholder 17"/>
          <p:cNvSpPr>
            <a:spLocks noGrp="1"/>
          </p:cNvSpPr>
          <p:nvPr>
            <p:ph type="sldNum" sz="quarter" idx="12"/>
          </p:nvPr>
        </p:nvSpPr>
        <p:spPr/>
        <p:txBody>
          <a:bodyPr/>
          <a:lstStyle>
            <a:lvl1pPr>
              <a:defRPr>
                <a:latin typeface="Trebuchet MS" panose="020B0603020202020204" pitchFamily="34" charset="0"/>
                <a:cs typeface="+mn-cs"/>
              </a:defRPr>
            </a:lvl1pPr>
          </a:lstStyle>
          <a:p>
            <a:pPr>
              <a:defRPr/>
            </a:pPr>
            <a:fld id="{4D08BFD5-8EE6-44CA-BDC4-455E8FADE7DA}" type="slidenum">
              <a:rPr lang="en-GB"/>
              <a:pPr>
                <a:defRPr/>
              </a:pPr>
              <a:t>‹#›</a:t>
            </a:fld>
            <a:endParaRPr lang="en-GB" dirty="0"/>
          </a:p>
        </p:txBody>
      </p:sp>
    </p:spTree>
    <p:extLst>
      <p:ext uri="{BB962C8B-B14F-4D97-AF65-F5344CB8AC3E}">
        <p14:creationId xmlns:p14="http://schemas.microsoft.com/office/powerpoint/2010/main" val="683269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normAutofit/>
          </a:bodyPr>
          <a:lstStyle/>
          <a:p>
            <a:pPr lvl="0"/>
            <a:endParaRPr lang="en-US" noProof="0" dirty="0"/>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GB" dirty="0"/>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GB" dirty="0"/>
          </a:p>
        </p:txBody>
      </p:sp>
      <p:sp>
        <p:nvSpPr>
          <p:cNvPr id="6" name="Slide Number Placeholder 5"/>
          <p:cNvSpPr>
            <a:spLocks noGrp="1"/>
          </p:cNvSpPr>
          <p:nvPr>
            <p:ph type="sldNum" sz="quarter" idx="12"/>
          </p:nvPr>
        </p:nvSpPr>
        <p:spPr>
          <a:xfrm>
            <a:off x="8737600" y="6245225"/>
            <a:ext cx="2844800" cy="476250"/>
          </a:xfrm>
        </p:spPr>
        <p:txBody>
          <a:bodyPr/>
          <a:lstStyle>
            <a:lvl1pPr>
              <a:defRPr>
                <a:latin typeface="Trebuchet MS" panose="020B0603020202020204" pitchFamily="34" charset="0"/>
                <a:cs typeface="+mn-cs"/>
              </a:defRPr>
            </a:lvl1pPr>
          </a:lstStyle>
          <a:p>
            <a:pPr>
              <a:defRPr/>
            </a:pPr>
            <a:fld id="{E05C6C06-84D1-44EF-AABF-5A3D88BDAD72}" type="slidenum">
              <a:rPr lang="en-GB"/>
              <a:pPr>
                <a:defRPr/>
              </a:pPr>
              <a:t>‹#›</a:t>
            </a:fld>
            <a:endParaRPr lang="en-GB" dirty="0"/>
          </a:p>
        </p:txBody>
      </p:sp>
    </p:spTree>
    <p:extLst>
      <p:ext uri="{BB962C8B-B14F-4D97-AF65-F5344CB8AC3E}">
        <p14:creationId xmlns:p14="http://schemas.microsoft.com/office/powerpoint/2010/main" val="4032208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74F7-95BB-4D63-BF4F-1F9280336B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0826D5-E0C9-4568-A589-A193724F93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5867934-00CB-40B5-B5A5-3530C7C833C8}"/>
              </a:ext>
            </a:extLst>
          </p:cNvPr>
          <p:cNvSpPr>
            <a:spLocks noGrp="1"/>
          </p:cNvSpPr>
          <p:nvPr>
            <p:ph type="dt" sz="half" idx="10"/>
          </p:nvPr>
        </p:nvSpPr>
        <p:spPr/>
        <p:txBody>
          <a:bodyPr/>
          <a:lstStyle/>
          <a:p>
            <a:fld id="{76999125-FB1E-4138-A2D8-9C6DC54B7161}" type="datetimeFigureOut">
              <a:rPr lang="en-GB" smtClean="0"/>
              <a:t>19/11/2023</a:t>
            </a:fld>
            <a:endParaRPr lang="en-GB"/>
          </a:p>
        </p:txBody>
      </p:sp>
      <p:sp>
        <p:nvSpPr>
          <p:cNvPr id="5" name="Footer Placeholder 4">
            <a:extLst>
              <a:ext uri="{FF2B5EF4-FFF2-40B4-BE49-F238E27FC236}">
                <a16:creationId xmlns:a16="http://schemas.microsoft.com/office/drawing/2014/main" id="{CDC65D80-9A5E-4137-8020-58B8079DFA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BC7E3D-3276-41BC-B1A7-E209D29AE52A}"/>
              </a:ext>
            </a:extLst>
          </p:cNvPr>
          <p:cNvSpPr>
            <a:spLocks noGrp="1"/>
          </p:cNvSpPr>
          <p:nvPr>
            <p:ph type="sldNum" sz="quarter" idx="12"/>
          </p:nvPr>
        </p:nvSpPr>
        <p:spPr/>
        <p:txBody>
          <a:bodyPr/>
          <a:lstStyle/>
          <a:p>
            <a:fld id="{BFBED9C0-F7A5-4CA2-A977-8C4AB2BCA3B7}" type="slidenum">
              <a:rPr lang="en-GB" smtClean="0"/>
              <a:t>‹#›</a:t>
            </a:fld>
            <a:endParaRPr lang="en-GB"/>
          </a:p>
        </p:txBody>
      </p:sp>
    </p:spTree>
    <p:extLst>
      <p:ext uri="{BB962C8B-B14F-4D97-AF65-F5344CB8AC3E}">
        <p14:creationId xmlns:p14="http://schemas.microsoft.com/office/powerpoint/2010/main" val="31432298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2C6F-D194-4DE1-AD43-A21E4118BF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948E4F-FAF8-4CB8-AC2B-DC775BE9B0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1B69F3-0638-488F-A705-F1BBCF73A088}"/>
              </a:ext>
            </a:extLst>
          </p:cNvPr>
          <p:cNvSpPr>
            <a:spLocks noGrp="1"/>
          </p:cNvSpPr>
          <p:nvPr>
            <p:ph type="dt" sz="half" idx="10"/>
          </p:nvPr>
        </p:nvSpPr>
        <p:spPr/>
        <p:txBody>
          <a:bodyPr/>
          <a:lstStyle/>
          <a:p>
            <a:fld id="{76999125-FB1E-4138-A2D8-9C6DC54B7161}" type="datetimeFigureOut">
              <a:rPr lang="en-GB" smtClean="0"/>
              <a:t>19/11/2023</a:t>
            </a:fld>
            <a:endParaRPr lang="en-GB"/>
          </a:p>
        </p:txBody>
      </p:sp>
      <p:sp>
        <p:nvSpPr>
          <p:cNvPr id="5" name="Footer Placeholder 4">
            <a:extLst>
              <a:ext uri="{FF2B5EF4-FFF2-40B4-BE49-F238E27FC236}">
                <a16:creationId xmlns:a16="http://schemas.microsoft.com/office/drawing/2014/main" id="{DA23CFBE-C0EE-488B-BBCD-A288B889B6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F35CD0-81E0-4367-BBFC-CC41496CAF7A}"/>
              </a:ext>
            </a:extLst>
          </p:cNvPr>
          <p:cNvSpPr>
            <a:spLocks noGrp="1"/>
          </p:cNvSpPr>
          <p:nvPr>
            <p:ph type="sldNum" sz="quarter" idx="12"/>
          </p:nvPr>
        </p:nvSpPr>
        <p:spPr/>
        <p:txBody>
          <a:bodyPr/>
          <a:lstStyle/>
          <a:p>
            <a:fld id="{BFBED9C0-F7A5-4CA2-A977-8C4AB2BCA3B7}" type="slidenum">
              <a:rPr lang="en-GB" smtClean="0"/>
              <a:t>‹#›</a:t>
            </a:fld>
            <a:endParaRPr lang="en-GB"/>
          </a:p>
        </p:txBody>
      </p:sp>
    </p:spTree>
    <p:extLst>
      <p:ext uri="{BB962C8B-B14F-4D97-AF65-F5344CB8AC3E}">
        <p14:creationId xmlns:p14="http://schemas.microsoft.com/office/powerpoint/2010/main" val="2224959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6550EB-E708-4AE7-B5BE-71174FA7A8C6}" type="datetimeFigureOut">
              <a:rPr lang="en-GB" smtClean="0"/>
              <a:t>19/11/2023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77F578-80E0-422C-8FD7-DF5B01E474FF}" type="slidenum">
              <a:rPr lang="en-GB" smtClean="0"/>
              <a:t>‹#›</a:t>
            </a:fld>
            <a:endParaRPr lang="en-GB"/>
          </a:p>
        </p:txBody>
      </p:sp>
    </p:spTree>
    <p:extLst>
      <p:ext uri="{BB962C8B-B14F-4D97-AF65-F5344CB8AC3E}">
        <p14:creationId xmlns:p14="http://schemas.microsoft.com/office/powerpoint/2010/main" val="394262245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02BF-52AE-4A12-BE6E-C64E7359FE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238E12-8EEC-47A4-8D86-AA514B2627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7C9BE0-F1C7-4F1C-8988-7F90ACA1344E}"/>
              </a:ext>
            </a:extLst>
          </p:cNvPr>
          <p:cNvSpPr>
            <a:spLocks noGrp="1"/>
          </p:cNvSpPr>
          <p:nvPr>
            <p:ph type="dt" sz="half" idx="10"/>
          </p:nvPr>
        </p:nvSpPr>
        <p:spPr/>
        <p:txBody>
          <a:bodyPr/>
          <a:lstStyle/>
          <a:p>
            <a:fld id="{76999125-FB1E-4138-A2D8-9C6DC54B7161}" type="datetimeFigureOut">
              <a:rPr lang="en-GB" smtClean="0"/>
              <a:t>19/11/2023</a:t>
            </a:fld>
            <a:endParaRPr lang="en-GB"/>
          </a:p>
        </p:txBody>
      </p:sp>
      <p:sp>
        <p:nvSpPr>
          <p:cNvPr id="5" name="Footer Placeholder 4">
            <a:extLst>
              <a:ext uri="{FF2B5EF4-FFF2-40B4-BE49-F238E27FC236}">
                <a16:creationId xmlns:a16="http://schemas.microsoft.com/office/drawing/2014/main" id="{89C66A30-E9AA-4092-8195-D215CEA24F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AD1129-4CC1-4655-BE8D-3371407EC10B}"/>
              </a:ext>
            </a:extLst>
          </p:cNvPr>
          <p:cNvSpPr>
            <a:spLocks noGrp="1"/>
          </p:cNvSpPr>
          <p:nvPr>
            <p:ph type="sldNum" sz="quarter" idx="12"/>
          </p:nvPr>
        </p:nvSpPr>
        <p:spPr/>
        <p:txBody>
          <a:bodyPr/>
          <a:lstStyle/>
          <a:p>
            <a:fld id="{BFBED9C0-F7A5-4CA2-A977-8C4AB2BCA3B7}" type="slidenum">
              <a:rPr lang="en-GB" smtClean="0"/>
              <a:t>‹#›</a:t>
            </a:fld>
            <a:endParaRPr lang="en-GB"/>
          </a:p>
        </p:txBody>
      </p:sp>
    </p:spTree>
    <p:extLst>
      <p:ext uri="{BB962C8B-B14F-4D97-AF65-F5344CB8AC3E}">
        <p14:creationId xmlns:p14="http://schemas.microsoft.com/office/powerpoint/2010/main" val="1803332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DB15-4038-4747-B5DA-3E7480ED41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408DC7-BCF9-4BB9-9931-81660CEC4F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AA2BA3-0D16-4FBA-922C-C126B35B18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E7EFC4-6F96-4BFD-8139-0B51C27973E6}"/>
              </a:ext>
            </a:extLst>
          </p:cNvPr>
          <p:cNvSpPr>
            <a:spLocks noGrp="1"/>
          </p:cNvSpPr>
          <p:nvPr>
            <p:ph type="dt" sz="half" idx="10"/>
          </p:nvPr>
        </p:nvSpPr>
        <p:spPr/>
        <p:txBody>
          <a:bodyPr/>
          <a:lstStyle/>
          <a:p>
            <a:fld id="{76999125-FB1E-4138-A2D8-9C6DC54B7161}" type="datetimeFigureOut">
              <a:rPr lang="en-GB" smtClean="0"/>
              <a:t>19/11/2023</a:t>
            </a:fld>
            <a:endParaRPr lang="en-GB"/>
          </a:p>
        </p:txBody>
      </p:sp>
      <p:sp>
        <p:nvSpPr>
          <p:cNvPr id="6" name="Footer Placeholder 5">
            <a:extLst>
              <a:ext uri="{FF2B5EF4-FFF2-40B4-BE49-F238E27FC236}">
                <a16:creationId xmlns:a16="http://schemas.microsoft.com/office/drawing/2014/main" id="{EC379EC0-AB9A-42F5-932D-4B80E6DC8E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25EBD6-6D35-428E-B1A0-4283F7468DF0}"/>
              </a:ext>
            </a:extLst>
          </p:cNvPr>
          <p:cNvSpPr>
            <a:spLocks noGrp="1"/>
          </p:cNvSpPr>
          <p:nvPr>
            <p:ph type="sldNum" sz="quarter" idx="12"/>
          </p:nvPr>
        </p:nvSpPr>
        <p:spPr/>
        <p:txBody>
          <a:bodyPr/>
          <a:lstStyle/>
          <a:p>
            <a:fld id="{BFBED9C0-F7A5-4CA2-A977-8C4AB2BCA3B7}" type="slidenum">
              <a:rPr lang="en-GB" smtClean="0"/>
              <a:t>‹#›</a:t>
            </a:fld>
            <a:endParaRPr lang="en-GB"/>
          </a:p>
        </p:txBody>
      </p:sp>
    </p:spTree>
    <p:extLst>
      <p:ext uri="{BB962C8B-B14F-4D97-AF65-F5344CB8AC3E}">
        <p14:creationId xmlns:p14="http://schemas.microsoft.com/office/powerpoint/2010/main" val="1884229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E811-6F56-4A9D-AD02-A40E878C8E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C8D9F4-A7B9-4CF9-96EE-FE7CBDB1F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C8ED88D-1404-46ED-A963-5F514D6BB9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B02997-2274-4769-B12F-6793422DD0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487014-CDED-4B85-9641-CF2B622273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034B06B-477C-4E06-B995-F6C26872C90F}"/>
              </a:ext>
            </a:extLst>
          </p:cNvPr>
          <p:cNvSpPr>
            <a:spLocks noGrp="1"/>
          </p:cNvSpPr>
          <p:nvPr>
            <p:ph type="dt" sz="half" idx="10"/>
          </p:nvPr>
        </p:nvSpPr>
        <p:spPr/>
        <p:txBody>
          <a:bodyPr/>
          <a:lstStyle/>
          <a:p>
            <a:fld id="{76999125-FB1E-4138-A2D8-9C6DC54B7161}" type="datetimeFigureOut">
              <a:rPr lang="en-GB" smtClean="0"/>
              <a:t>19/11/2023</a:t>
            </a:fld>
            <a:endParaRPr lang="en-GB"/>
          </a:p>
        </p:txBody>
      </p:sp>
      <p:sp>
        <p:nvSpPr>
          <p:cNvPr id="8" name="Footer Placeholder 7">
            <a:extLst>
              <a:ext uri="{FF2B5EF4-FFF2-40B4-BE49-F238E27FC236}">
                <a16:creationId xmlns:a16="http://schemas.microsoft.com/office/drawing/2014/main" id="{43C5D2E2-F1F7-4C3F-91E1-C25637ED347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7544CD-AAC5-43F3-A664-DE82E88B7012}"/>
              </a:ext>
            </a:extLst>
          </p:cNvPr>
          <p:cNvSpPr>
            <a:spLocks noGrp="1"/>
          </p:cNvSpPr>
          <p:nvPr>
            <p:ph type="sldNum" sz="quarter" idx="12"/>
          </p:nvPr>
        </p:nvSpPr>
        <p:spPr/>
        <p:txBody>
          <a:bodyPr/>
          <a:lstStyle/>
          <a:p>
            <a:fld id="{BFBED9C0-F7A5-4CA2-A977-8C4AB2BCA3B7}" type="slidenum">
              <a:rPr lang="en-GB" smtClean="0"/>
              <a:t>‹#›</a:t>
            </a:fld>
            <a:endParaRPr lang="en-GB"/>
          </a:p>
        </p:txBody>
      </p:sp>
    </p:spTree>
    <p:extLst>
      <p:ext uri="{BB962C8B-B14F-4D97-AF65-F5344CB8AC3E}">
        <p14:creationId xmlns:p14="http://schemas.microsoft.com/office/powerpoint/2010/main" val="11117116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4E04-4EC4-41E3-B75D-4493A3893B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EAE1BC-2012-42F2-9717-4E06DB69D9CF}"/>
              </a:ext>
            </a:extLst>
          </p:cNvPr>
          <p:cNvSpPr>
            <a:spLocks noGrp="1"/>
          </p:cNvSpPr>
          <p:nvPr>
            <p:ph type="dt" sz="half" idx="10"/>
          </p:nvPr>
        </p:nvSpPr>
        <p:spPr/>
        <p:txBody>
          <a:bodyPr/>
          <a:lstStyle/>
          <a:p>
            <a:fld id="{76999125-FB1E-4138-A2D8-9C6DC54B7161}" type="datetimeFigureOut">
              <a:rPr lang="en-GB" smtClean="0"/>
              <a:t>19/11/2023</a:t>
            </a:fld>
            <a:endParaRPr lang="en-GB"/>
          </a:p>
        </p:txBody>
      </p:sp>
      <p:sp>
        <p:nvSpPr>
          <p:cNvPr id="4" name="Footer Placeholder 3">
            <a:extLst>
              <a:ext uri="{FF2B5EF4-FFF2-40B4-BE49-F238E27FC236}">
                <a16:creationId xmlns:a16="http://schemas.microsoft.com/office/drawing/2014/main" id="{EB88CF34-56CE-43F1-B067-B07B880B0FF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7FED4B-306B-4C2A-8130-68853A06FE05}"/>
              </a:ext>
            </a:extLst>
          </p:cNvPr>
          <p:cNvSpPr>
            <a:spLocks noGrp="1"/>
          </p:cNvSpPr>
          <p:nvPr>
            <p:ph type="sldNum" sz="quarter" idx="12"/>
          </p:nvPr>
        </p:nvSpPr>
        <p:spPr/>
        <p:txBody>
          <a:bodyPr/>
          <a:lstStyle/>
          <a:p>
            <a:fld id="{BFBED9C0-F7A5-4CA2-A977-8C4AB2BCA3B7}" type="slidenum">
              <a:rPr lang="en-GB" smtClean="0"/>
              <a:t>‹#›</a:t>
            </a:fld>
            <a:endParaRPr lang="en-GB"/>
          </a:p>
        </p:txBody>
      </p:sp>
    </p:spTree>
    <p:extLst>
      <p:ext uri="{BB962C8B-B14F-4D97-AF65-F5344CB8AC3E}">
        <p14:creationId xmlns:p14="http://schemas.microsoft.com/office/powerpoint/2010/main" val="39962600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9D694D-409B-4984-8F5B-98B38D91D801}"/>
              </a:ext>
            </a:extLst>
          </p:cNvPr>
          <p:cNvSpPr>
            <a:spLocks noGrp="1"/>
          </p:cNvSpPr>
          <p:nvPr>
            <p:ph type="dt" sz="half" idx="10"/>
          </p:nvPr>
        </p:nvSpPr>
        <p:spPr/>
        <p:txBody>
          <a:bodyPr/>
          <a:lstStyle/>
          <a:p>
            <a:fld id="{76999125-FB1E-4138-A2D8-9C6DC54B7161}" type="datetimeFigureOut">
              <a:rPr lang="en-GB" smtClean="0"/>
              <a:t>19/11/2023</a:t>
            </a:fld>
            <a:endParaRPr lang="en-GB"/>
          </a:p>
        </p:txBody>
      </p:sp>
      <p:sp>
        <p:nvSpPr>
          <p:cNvPr id="3" name="Footer Placeholder 2">
            <a:extLst>
              <a:ext uri="{FF2B5EF4-FFF2-40B4-BE49-F238E27FC236}">
                <a16:creationId xmlns:a16="http://schemas.microsoft.com/office/drawing/2014/main" id="{A475D6A6-8CB8-43E0-95A0-943A0C292D7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7A0888-277D-44A9-AC88-6D5B19D95DF8}"/>
              </a:ext>
            </a:extLst>
          </p:cNvPr>
          <p:cNvSpPr>
            <a:spLocks noGrp="1"/>
          </p:cNvSpPr>
          <p:nvPr>
            <p:ph type="sldNum" sz="quarter" idx="12"/>
          </p:nvPr>
        </p:nvSpPr>
        <p:spPr/>
        <p:txBody>
          <a:bodyPr/>
          <a:lstStyle/>
          <a:p>
            <a:fld id="{BFBED9C0-F7A5-4CA2-A977-8C4AB2BCA3B7}" type="slidenum">
              <a:rPr lang="en-GB" smtClean="0"/>
              <a:t>‹#›</a:t>
            </a:fld>
            <a:endParaRPr lang="en-GB"/>
          </a:p>
        </p:txBody>
      </p:sp>
    </p:spTree>
    <p:extLst>
      <p:ext uri="{BB962C8B-B14F-4D97-AF65-F5344CB8AC3E}">
        <p14:creationId xmlns:p14="http://schemas.microsoft.com/office/powerpoint/2010/main" val="2415254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44E8-2F7B-4EFC-89B2-639C052FA3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340708B-5983-4ABC-BDFD-1B3F6041C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775F0D-D0AF-45B2-AF17-389DB276C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61CDCD-CB47-40DC-987D-96B93957D810}"/>
              </a:ext>
            </a:extLst>
          </p:cNvPr>
          <p:cNvSpPr>
            <a:spLocks noGrp="1"/>
          </p:cNvSpPr>
          <p:nvPr>
            <p:ph type="dt" sz="half" idx="10"/>
          </p:nvPr>
        </p:nvSpPr>
        <p:spPr/>
        <p:txBody>
          <a:bodyPr/>
          <a:lstStyle/>
          <a:p>
            <a:fld id="{76999125-FB1E-4138-A2D8-9C6DC54B7161}" type="datetimeFigureOut">
              <a:rPr lang="en-GB" smtClean="0"/>
              <a:t>19/11/2023</a:t>
            </a:fld>
            <a:endParaRPr lang="en-GB"/>
          </a:p>
        </p:txBody>
      </p:sp>
      <p:sp>
        <p:nvSpPr>
          <p:cNvPr id="6" name="Footer Placeholder 5">
            <a:extLst>
              <a:ext uri="{FF2B5EF4-FFF2-40B4-BE49-F238E27FC236}">
                <a16:creationId xmlns:a16="http://schemas.microsoft.com/office/drawing/2014/main" id="{59F1D1A8-FFB6-4157-88FA-397121F6A4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90F265-EB08-422A-980A-07D615EE9035}"/>
              </a:ext>
            </a:extLst>
          </p:cNvPr>
          <p:cNvSpPr>
            <a:spLocks noGrp="1"/>
          </p:cNvSpPr>
          <p:nvPr>
            <p:ph type="sldNum" sz="quarter" idx="12"/>
          </p:nvPr>
        </p:nvSpPr>
        <p:spPr/>
        <p:txBody>
          <a:bodyPr/>
          <a:lstStyle/>
          <a:p>
            <a:fld id="{BFBED9C0-F7A5-4CA2-A977-8C4AB2BCA3B7}" type="slidenum">
              <a:rPr lang="en-GB" smtClean="0"/>
              <a:t>‹#›</a:t>
            </a:fld>
            <a:endParaRPr lang="en-GB"/>
          </a:p>
        </p:txBody>
      </p:sp>
    </p:spTree>
    <p:extLst>
      <p:ext uri="{BB962C8B-B14F-4D97-AF65-F5344CB8AC3E}">
        <p14:creationId xmlns:p14="http://schemas.microsoft.com/office/powerpoint/2010/main" val="1213049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5D4E-0540-41C9-AC44-D1A07A8AF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2758B0-C6F3-406C-9F37-E891C2B9C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A90A63-9B06-47B3-AD65-CFAD991B0C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6C2AD-9FD2-4C86-B85D-E5BB24507268}"/>
              </a:ext>
            </a:extLst>
          </p:cNvPr>
          <p:cNvSpPr>
            <a:spLocks noGrp="1"/>
          </p:cNvSpPr>
          <p:nvPr>
            <p:ph type="dt" sz="half" idx="10"/>
          </p:nvPr>
        </p:nvSpPr>
        <p:spPr/>
        <p:txBody>
          <a:bodyPr/>
          <a:lstStyle/>
          <a:p>
            <a:fld id="{76999125-FB1E-4138-A2D8-9C6DC54B7161}" type="datetimeFigureOut">
              <a:rPr lang="en-GB" smtClean="0"/>
              <a:t>19/11/2023</a:t>
            </a:fld>
            <a:endParaRPr lang="en-GB"/>
          </a:p>
        </p:txBody>
      </p:sp>
      <p:sp>
        <p:nvSpPr>
          <p:cNvPr id="6" name="Footer Placeholder 5">
            <a:extLst>
              <a:ext uri="{FF2B5EF4-FFF2-40B4-BE49-F238E27FC236}">
                <a16:creationId xmlns:a16="http://schemas.microsoft.com/office/drawing/2014/main" id="{02327FA0-98B7-4A30-B31E-590B5E42D8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D9736D-C6B0-4E74-B2D0-BD5B5B3BD1EA}"/>
              </a:ext>
            </a:extLst>
          </p:cNvPr>
          <p:cNvSpPr>
            <a:spLocks noGrp="1"/>
          </p:cNvSpPr>
          <p:nvPr>
            <p:ph type="sldNum" sz="quarter" idx="12"/>
          </p:nvPr>
        </p:nvSpPr>
        <p:spPr/>
        <p:txBody>
          <a:bodyPr/>
          <a:lstStyle/>
          <a:p>
            <a:fld id="{BFBED9C0-F7A5-4CA2-A977-8C4AB2BCA3B7}" type="slidenum">
              <a:rPr lang="en-GB" smtClean="0"/>
              <a:t>‹#›</a:t>
            </a:fld>
            <a:endParaRPr lang="en-GB"/>
          </a:p>
        </p:txBody>
      </p:sp>
    </p:spTree>
    <p:extLst>
      <p:ext uri="{BB962C8B-B14F-4D97-AF65-F5344CB8AC3E}">
        <p14:creationId xmlns:p14="http://schemas.microsoft.com/office/powerpoint/2010/main" val="23830934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B292-6131-45C5-8F22-DA9E80C7911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60E512-2153-4755-814B-FED836A6D3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1D86B9-8DB8-4844-9713-A7052E7758C8}"/>
              </a:ext>
            </a:extLst>
          </p:cNvPr>
          <p:cNvSpPr>
            <a:spLocks noGrp="1"/>
          </p:cNvSpPr>
          <p:nvPr>
            <p:ph type="dt" sz="half" idx="10"/>
          </p:nvPr>
        </p:nvSpPr>
        <p:spPr/>
        <p:txBody>
          <a:bodyPr/>
          <a:lstStyle/>
          <a:p>
            <a:fld id="{76999125-FB1E-4138-A2D8-9C6DC54B7161}" type="datetimeFigureOut">
              <a:rPr lang="en-GB" smtClean="0"/>
              <a:t>19/11/2023</a:t>
            </a:fld>
            <a:endParaRPr lang="en-GB"/>
          </a:p>
        </p:txBody>
      </p:sp>
      <p:sp>
        <p:nvSpPr>
          <p:cNvPr id="5" name="Footer Placeholder 4">
            <a:extLst>
              <a:ext uri="{FF2B5EF4-FFF2-40B4-BE49-F238E27FC236}">
                <a16:creationId xmlns:a16="http://schemas.microsoft.com/office/drawing/2014/main" id="{4A6A9E07-E475-4D60-8620-47E7506B5A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059DDB-8F36-4D6F-BCBA-FFDEC344ED2A}"/>
              </a:ext>
            </a:extLst>
          </p:cNvPr>
          <p:cNvSpPr>
            <a:spLocks noGrp="1"/>
          </p:cNvSpPr>
          <p:nvPr>
            <p:ph type="sldNum" sz="quarter" idx="12"/>
          </p:nvPr>
        </p:nvSpPr>
        <p:spPr/>
        <p:txBody>
          <a:bodyPr/>
          <a:lstStyle/>
          <a:p>
            <a:fld id="{BFBED9C0-F7A5-4CA2-A977-8C4AB2BCA3B7}" type="slidenum">
              <a:rPr lang="en-GB" smtClean="0"/>
              <a:t>‹#›</a:t>
            </a:fld>
            <a:endParaRPr lang="en-GB"/>
          </a:p>
        </p:txBody>
      </p:sp>
    </p:spTree>
    <p:extLst>
      <p:ext uri="{BB962C8B-B14F-4D97-AF65-F5344CB8AC3E}">
        <p14:creationId xmlns:p14="http://schemas.microsoft.com/office/powerpoint/2010/main" val="2141646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B866F1-04A3-4ACA-8F1B-1C3D81A716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8ED560-BCA4-4A90-B722-C05A6CD41E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57B5A8-09F5-4FEC-9B00-04BB3005ADB5}"/>
              </a:ext>
            </a:extLst>
          </p:cNvPr>
          <p:cNvSpPr>
            <a:spLocks noGrp="1"/>
          </p:cNvSpPr>
          <p:nvPr>
            <p:ph type="dt" sz="half" idx="10"/>
          </p:nvPr>
        </p:nvSpPr>
        <p:spPr/>
        <p:txBody>
          <a:bodyPr/>
          <a:lstStyle/>
          <a:p>
            <a:fld id="{76999125-FB1E-4138-A2D8-9C6DC54B7161}" type="datetimeFigureOut">
              <a:rPr lang="en-GB" smtClean="0"/>
              <a:t>19/11/2023</a:t>
            </a:fld>
            <a:endParaRPr lang="en-GB"/>
          </a:p>
        </p:txBody>
      </p:sp>
      <p:sp>
        <p:nvSpPr>
          <p:cNvPr id="5" name="Footer Placeholder 4">
            <a:extLst>
              <a:ext uri="{FF2B5EF4-FFF2-40B4-BE49-F238E27FC236}">
                <a16:creationId xmlns:a16="http://schemas.microsoft.com/office/drawing/2014/main" id="{D483DADA-38E0-4F11-8EAD-BBA15959AE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F6E633-743A-41F1-AA81-A082B454E814}"/>
              </a:ext>
            </a:extLst>
          </p:cNvPr>
          <p:cNvSpPr>
            <a:spLocks noGrp="1"/>
          </p:cNvSpPr>
          <p:nvPr>
            <p:ph type="sldNum" sz="quarter" idx="12"/>
          </p:nvPr>
        </p:nvSpPr>
        <p:spPr/>
        <p:txBody>
          <a:bodyPr/>
          <a:lstStyle/>
          <a:p>
            <a:fld id="{BFBED9C0-F7A5-4CA2-A977-8C4AB2BCA3B7}" type="slidenum">
              <a:rPr lang="en-GB" smtClean="0"/>
              <a:t>‹#›</a:t>
            </a:fld>
            <a:endParaRPr lang="en-GB"/>
          </a:p>
        </p:txBody>
      </p:sp>
    </p:spTree>
    <p:extLst>
      <p:ext uri="{BB962C8B-B14F-4D97-AF65-F5344CB8AC3E}">
        <p14:creationId xmlns:p14="http://schemas.microsoft.com/office/powerpoint/2010/main" val="899430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6550EB-E708-4AE7-B5BE-71174FA7A8C6}" type="datetimeFigureOut">
              <a:rPr lang="en-GB" smtClean="0"/>
              <a:t>19/11/2023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77F578-80E0-422C-8FD7-DF5B01E474FF}" type="slidenum">
              <a:rPr lang="en-GB" smtClean="0"/>
              <a:t>‹#›</a:t>
            </a:fld>
            <a:endParaRPr lang="en-GB"/>
          </a:p>
        </p:txBody>
      </p:sp>
    </p:spTree>
    <p:extLst>
      <p:ext uri="{BB962C8B-B14F-4D97-AF65-F5344CB8AC3E}">
        <p14:creationId xmlns:p14="http://schemas.microsoft.com/office/powerpoint/2010/main" val="340946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6550EB-E708-4AE7-B5BE-71174FA7A8C6}" type="datetimeFigureOut">
              <a:rPr lang="en-GB" smtClean="0"/>
              <a:t>19/11/2023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77F578-80E0-422C-8FD7-DF5B01E474FF}" type="slidenum">
              <a:rPr lang="en-GB" smtClean="0"/>
              <a:t>‹#›</a:t>
            </a:fld>
            <a:endParaRPr lang="en-GB"/>
          </a:p>
        </p:txBody>
      </p:sp>
    </p:spTree>
    <p:extLst>
      <p:ext uri="{BB962C8B-B14F-4D97-AF65-F5344CB8AC3E}">
        <p14:creationId xmlns:p14="http://schemas.microsoft.com/office/powerpoint/2010/main" val="170788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6550EB-E708-4AE7-B5BE-71174FA7A8C6}" type="datetimeFigureOut">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77F578-80E0-422C-8FD7-DF5B01E474FF}" type="slidenum">
              <a:rPr lang="en-GB" smtClean="0"/>
              <a:t>‹#›</a:t>
            </a:fld>
            <a:endParaRPr lang="en-GB"/>
          </a:p>
        </p:txBody>
      </p:sp>
    </p:spTree>
    <p:extLst>
      <p:ext uri="{BB962C8B-B14F-4D97-AF65-F5344CB8AC3E}">
        <p14:creationId xmlns:p14="http://schemas.microsoft.com/office/powerpoint/2010/main" val="396047564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6550EB-E708-4AE7-B5BE-71174FA7A8C6}" type="datetimeFigureOut">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77F578-80E0-422C-8FD7-DF5B01E474FF}" type="slidenum">
              <a:rPr lang="en-GB" smtClean="0"/>
              <a:t>‹#›</a:t>
            </a:fld>
            <a:endParaRPr lang="en-GB"/>
          </a:p>
        </p:txBody>
      </p:sp>
    </p:spTree>
    <p:extLst>
      <p:ext uri="{BB962C8B-B14F-4D97-AF65-F5344CB8AC3E}">
        <p14:creationId xmlns:p14="http://schemas.microsoft.com/office/powerpoint/2010/main" val="897640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550EB-E708-4AE7-B5BE-71174FA7A8C6}" type="datetimeFigureOut">
              <a:rPr lang="en-GB" smtClean="0"/>
              <a:t>19/11/2023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77F578-80E0-422C-8FD7-DF5B01E474FF}" type="slidenum">
              <a:rPr lang="en-GB" smtClean="0"/>
              <a:t>‹#›</a:t>
            </a:fld>
            <a:endParaRPr lang="en-GB"/>
          </a:p>
        </p:txBody>
      </p:sp>
    </p:spTree>
    <p:extLst>
      <p:ext uri="{BB962C8B-B14F-4D97-AF65-F5344CB8AC3E}">
        <p14:creationId xmlns:p14="http://schemas.microsoft.com/office/powerpoint/2010/main" val="418490235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9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1028"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609600" y="1935163"/>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609600" y="6356350"/>
            <a:ext cx="2844800" cy="365125"/>
          </a:xfrm>
          <a:prstGeom prst="rect">
            <a:avLst/>
          </a:prstGeom>
        </p:spPr>
        <p:txBody>
          <a:bodyPr vert="horz" lIns="0" tIns="0" rIns="0" bIns="0" anchor="b"/>
          <a:lstStyle>
            <a:lvl1pPr algn="l" eaLnBrk="1" latinLnBrk="0" hangingPunct="1">
              <a:defRPr kumimoji="0" sz="1200">
                <a:solidFill>
                  <a:srgbClr val="04617B">
                    <a:shade val="90000"/>
                  </a:srgbClr>
                </a:solidFill>
                <a:latin typeface="Arial" charset="0"/>
                <a:cs typeface="Arial" charset="0"/>
              </a:defRPr>
            </a:lvl1pPr>
          </a:lstStyle>
          <a:p>
            <a:pPr fontAlgn="base">
              <a:spcBef>
                <a:spcPct val="0"/>
              </a:spcBef>
              <a:spcAft>
                <a:spcPct val="0"/>
              </a:spcAft>
              <a:defRPr/>
            </a:pPr>
            <a:endParaRPr lang="en-GB" dirty="0"/>
          </a:p>
        </p:txBody>
      </p:sp>
      <p:sp>
        <p:nvSpPr>
          <p:cNvPr id="22" name="Footer Placeholder 21"/>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latinLnBrk="0" hangingPunct="1">
              <a:defRPr kumimoji="0" sz="1200">
                <a:solidFill>
                  <a:srgbClr val="04617B">
                    <a:shade val="90000"/>
                  </a:srgbClr>
                </a:solidFill>
                <a:latin typeface="Arial" charset="0"/>
                <a:cs typeface="Arial" charset="0"/>
              </a:defRPr>
            </a:lvl1pPr>
          </a:lstStyle>
          <a:p>
            <a:pPr fontAlgn="base">
              <a:spcBef>
                <a:spcPct val="0"/>
              </a:spcBef>
              <a:spcAft>
                <a:spcPct val="0"/>
              </a:spcAft>
              <a:defRPr/>
            </a:pPr>
            <a:endParaRPr lang="en-GB" dirty="0"/>
          </a:p>
        </p:txBody>
      </p:sp>
      <p:sp>
        <p:nvSpPr>
          <p:cNvPr id="18" name="Slide Number Placeholder 17"/>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Arial" panose="020B0604020202020204" pitchFamily="34" charset="0"/>
                <a:cs typeface="Arial" panose="020B0604020202020204" pitchFamily="34" charset="0"/>
              </a:defRPr>
            </a:lvl1pPr>
          </a:lstStyle>
          <a:p>
            <a:pPr fontAlgn="base">
              <a:spcBef>
                <a:spcPct val="0"/>
              </a:spcBef>
              <a:spcAft>
                <a:spcPct val="0"/>
              </a:spcAft>
              <a:defRPr/>
            </a:pPr>
            <a:fld id="{11DFE22A-34A5-48B3-9F5A-DE088E614204}" type="slidenum">
              <a:rPr lang="en-GB"/>
              <a:pPr fontAlgn="base">
                <a:spcBef>
                  <a:spcPct val="0"/>
                </a:spcBef>
                <a:spcAft>
                  <a:spcPct val="0"/>
                </a:spcAft>
                <a:defRPr/>
              </a:pPr>
              <a:t>‹#›</a:t>
            </a:fld>
            <a:endParaRPr lang="en-GB" dirty="0"/>
          </a:p>
        </p:txBody>
      </p:sp>
      <p:grpSp>
        <p:nvGrpSpPr>
          <p:cNvPr id="1033" name="Group 1"/>
          <p:cNvGrpSpPr>
            <a:grpSpLocks/>
          </p:cNvGrpSpPr>
          <p:nvPr/>
        </p:nvGrpSpPr>
        <p:grpSpPr bwMode="auto">
          <a:xfrm>
            <a:off x="-25400" y="203200"/>
            <a:ext cx="122412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latin typeface="Arial" charset="0"/>
                <a:cs typeface="Arial" charset="0"/>
              </a:endParaRPr>
            </a:p>
          </p:txBody>
        </p:sp>
      </p:grpSp>
    </p:spTree>
    <p:extLst>
      <p:ext uri="{BB962C8B-B14F-4D97-AF65-F5344CB8AC3E}">
        <p14:creationId xmlns:p14="http://schemas.microsoft.com/office/powerpoint/2010/main" val="9424898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hf sldNum="0"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1028"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609600" y="1935163"/>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609600" y="6356350"/>
            <a:ext cx="2844800" cy="365125"/>
          </a:xfrm>
          <a:prstGeom prst="rect">
            <a:avLst/>
          </a:prstGeom>
        </p:spPr>
        <p:txBody>
          <a:bodyPr vert="horz" lIns="0" tIns="0" rIns="0" bIns="0" anchor="b"/>
          <a:lstStyle>
            <a:lvl1pPr algn="l" eaLnBrk="1" latinLnBrk="0" hangingPunct="1">
              <a:defRPr kumimoji="0" sz="1200">
                <a:solidFill>
                  <a:srgbClr val="04617B">
                    <a:shade val="90000"/>
                  </a:srgbClr>
                </a:solidFill>
                <a:latin typeface="Arial" charset="0"/>
                <a:cs typeface="Arial" charset="0"/>
              </a:defRPr>
            </a:lvl1pPr>
          </a:lstStyle>
          <a:p>
            <a:pPr fontAlgn="base">
              <a:spcBef>
                <a:spcPct val="0"/>
              </a:spcBef>
              <a:spcAft>
                <a:spcPct val="0"/>
              </a:spcAft>
              <a:defRPr/>
            </a:pPr>
            <a:endParaRPr lang="en-GB" dirty="0"/>
          </a:p>
        </p:txBody>
      </p:sp>
      <p:sp>
        <p:nvSpPr>
          <p:cNvPr id="22" name="Footer Placeholder 21"/>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latinLnBrk="0" hangingPunct="1">
              <a:defRPr kumimoji="0" sz="1200">
                <a:solidFill>
                  <a:srgbClr val="04617B">
                    <a:shade val="90000"/>
                  </a:srgbClr>
                </a:solidFill>
                <a:latin typeface="Arial" charset="0"/>
                <a:cs typeface="Arial" charset="0"/>
              </a:defRPr>
            </a:lvl1pPr>
          </a:lstStyle>
          <a:p>
            <a:pPr fontAlgn="base">
              <a:spcBef>
                <a:spcPct val="0"/>
              </a:spcBef>
              <a:spcAft>
                <a:spcPct val="0"/>
              </a:spcAft>
              <a:defRPr/>
            </a:pPr>
            <a:endParaRPr lang="en-GB" dirty="0"/>
          </a:p>
        </p:txBody>
      </p:sp>
      <p:sp>
        <p:nvSpPr>
          <p:cNvPr id="18" name="Slide Number Placeholder 17"/>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Arial" panose="020B0604020202020204" pitchFamily="34" charset="0"/>
                <a:cs typeface="Arial" panose="020B0604020202020204" pitchFamily="34" charset="0"/>
              </a:defRPr>
            </a:lvl1pPr>
          </a:lstStyle>
          <a:p>
            <a:pPr fontAlgn="base">
              <a:spcBef>
                <a:spcPct val="0"/>
              </a:spcBef>
              <a:spcAft>
                <a:spcPct val="0"/>
              </a:spcAft>
              <a:defRPr/>
            </a:pPr>
            <a:fld id="{11DFE22A-34A5-48B3-9F5A-DE088E614204}" type="slidenum">
              <a:rPr lang="en-GB"/>
              <a:pPr fontAlgn="base">
                <a:spcBef>
                  <a:spcPct val="0"/>
                </a:spcBef>
                <a:spcAft>
                  <a:spcPct val="0"/>
                </a:spcAft>
                <a:defRPr/>
              </a:pPr>
              <a:t>‹#›</a:t>
            </a:fld>
            <a:endParaRPr lang="en-GB" dirty="0"/>
          </a:p>
        </p:txBody>
      </p:sp>
      <p:grpSp>
        <p:nvGrpSpPr>
          <p:cNvPr id="1033" name="Group 1"/>
          <p:cNvGrpSpPr>
            <a:grpSpLocks/>
          </p:cNvGrpSpPr>
          <p:nvPr/>
        </p:nvGrpSpPr>
        <p:grpSpPr bwMode="auto">
          <a:xfrm>
            <a:off x="-25400" y="203200"/>
            <a:ext cx="122412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latin typeface="Arial" charset="0"/>
                <a:cs typeface="Arial" charset="0"/>
              </a:endParaRPr>
            </a:p>
          </p:txBody>
        </p:sp>
      </p:grpSp>
    </p:spTree>
    <p:extLst>
      <p:ext uri="{BB962C8B-B14F-4D97-AF65-F5344CB8AC3E}">
        <p14:creationId xmlns:p14="http://schemas.microsoft.com/office/powerpoint/2010/main" val="60269812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sldNum="0"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cs typeface="Arial" panose="020B0604020202020204" pitchFamily="34" charset="0"/>
            </a:endParaRPr>
          </a:p>
        </p:txBody>
      </p:sp>
      <p:sp>
        <p:nvSpPr>
          <p:cNvPr id="1028"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609600" y="1935163"/>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609600" y="6356350"/>
            <a:ext cx="2844800" cy="365125"/>
          </a:xfrm>
          <a:prstGeom prst="rect">
            <a:avLst/>
          </a:prstGeom>
        </p:spPr>
        <p:txBody>
          <a:bodyPr vert="horz" lIns="0" tIns="0" rIns="0" bIns="0" anchor="b"/>
          <a:lstStyle>
            <a:lvl1pPr algn="l" eaLnBrk="1" latinLnBrk="0" hangingPunct="1">
              <a:defRPr kumimoji="0" sz="1200">
                <a:solidFill>
                  <a:srgbClr val="04617B">
                    <a:shade val="90000"/>
                  </a:srgbClr>
                </a:solidFill>
                <a:latin typeface="Arial" charset="0"/>
                <a:cs typeface="Arial" charset="0"/>
              </a:defRPr>
            </a:lvl1pPr>
          </a:lstStyle>
          <a:p>
            <a:pPr fontAlgn="base">
              <a:spcBef>
                <a:spcPct val="0"/>
              </a:spcBef>
              <a:spcAft>
                <a:spcPct val="0"/>
              </a:spcAft>
              <a:defRPr/>
            </a:pPr>
            <a:endParaRPr lang="en-GB" dirty="0"/>
          </a:p>
        </p:txBody>
      </p:sp>
      <p:sp>
        <p:nvSpPr>
          <p:cNvPr id="22" name="Footer Placeholder 21"/>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latinLnBrk="0" hangingPunct="1">
              <a:defRPr kumimoji="0" sz="1200">
                <a:solidFill>
                  <a:srgbClr val="04617B">
                    <a:shade val="90000"/>
                  </a:srgbClr>
                </a:solidFill>
                <a:latin typeface="Arial" charset="0"/>
                <a:cs typeface="Arial" charset="0"/>
              </a:defRPr>
            </a:lvl1pPr>
          </a:lstStyle>
          <a:p>
            <a:pPr fontAlgn="base">
              <a:spcBef>
                <a:spcPct val="0"/>
              </a:spcBef>
              <a:spcAft>
                <a:spcPct val="0"/>
              </a:spcAft>
              <a:defRPr/>
            </a:pPr>
            <a:endParaRPr lang="en-GB" dirty="0"/>
          </a:p>
        </p:txBody>
      </p:sp>
      <p:sp>
        <p:nvSpPr>
          <p:cNvPr id="18" name="Slide Number Placeholder 17"/>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Arial" panose="020B0604020202020204" pitchFamily="34" charset="0"/>
                <a:cs typeface="Arial" panose="020B0604020202020204" pitchFamily="34" charset="0"/>
              </a:defRPr>
            </a:lvl1pPr>
          </a:lstStyle>
          <a:p>
            <a:pPr fontAlgn="base">
              <a:spcBef>
                <a:spcPct val="0"/>
              </a:spcBef>
              <a:spcAft>
                <a:spcPct val="0"/>
              </a:spcAft>
              <a:defRPr/>
            </a:pPr>
            <a:fld id="{11DFE22A-34A5-48B3-9F5A-DE088E614204}" type="slidenum">
              <a:rPr lang="en-GB"/>
              <a:pPr fontAlgn="base">
                <a:spcBef>
                  <a:spcPct val="0"/>
                </a:spcBef>
                <a:spcAft>
                  <a:spcPct val="0"/>
                </a:spcAft>
                <a:defRPr/>
              </a:pPr>
              <a:t>‹#›</a:t>
            </a:fld>
            <a:endParaRPr lang="en-GB" dirty="0"/>
          </a:p>
        </p:txBody>
      </p:sp>
      <p:grpSp>
        <p:nvGrpSpPr>
          <p:cNvPr id="1033" name="Group 1"/>
          <p:cNvGrpSpPr>
            <a:grpSpLocks/>
          </p:cNvGrpSpPr>
          <p:nvPr/>
        </p:nvGrpSpPr>
        <p:grpSpPr bwMode="auto">
          <a:xfrm>
            <a:off x="-25400" y="203200"/>
            <a:ext cx="122412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800" dirty="0">
                <a:solidFill>
                  <a:prstClr val="black"/>
                </a:solidFill>
                <a:latin typeface="Arial" charset="0"/>
                <a:cs typeface="Arial" charset="0"/>
              </a:endParaRPr>
            </a:p>
          </p:txBody>
        </p:sp>
      </p:grpSp>
    </p:spTree>
    <p:extLst>
      <p:ext uri="{BB962C8B-B14F-4D97-AF65-F5344CB8AC3E}">
        <p14:creationId xmlns:p14="http://schemas.microsoft.com/office/powerpoint/2010/main" val="84498987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hf sldNum="0"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7FAF34-89C4-443B-97E3-B56634C6D0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B7AEB8-B6A8-4857-9ACA-D36B49F54F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F5F073-AAE3-4117-909A-C5F2E7C9B8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99125-FB1E-4138-A2D8-9C6DC54B7161}" type="datetimeFigureOut">
              <a:rPr lang="en-GB" smtClean="0"/>
              <a:t>19/11/2023</a:t>
            </a:fld>
            <a:endParaRPr lang="en-GB"/>
          </a:p>
        </p:txBody>
      </p:sp>
      <p:sp>
        <p:nvSpPr>
          <p:cNvPr id="5" name="Footer Placeholder 4">
            <a:extLst>
              <a:ext uri="{FF2B5EF4-FFF2-40B4-BE49-F238E27FC236}">
                <a16:creationId xmlns:a16="http://schemas.microsoft.com/office/drawing/2014/main" id="{0449C664-47FB-4987-BD6A-5BAE261837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E559E88-0D73-4CF0-AC1B-D5A9287893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ED9C0-F7A5-4CA2-A977-8C4AB2BCA3B7}" type="slidenum">
              <a:rPr lang="en-GB" smtClean="0"/>
              <a:t>‹#›</a:t>
            </a:fld>
            <a:endParaRPr lang="en-GB"/>
          </a:p>
        </p:txBody>
      </p:sp>
    </p:spTree>
    <p:extLst>
      <p:ext uri="{BB962C8B-B14F-4D97-AF65-F5344CB8AC3E}">
        <p14:creationId xmlns:p14="http://schemas.microsoft.com/office/powerpoint/2010/main" val="1212063652"/>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chart" Target="../charts/chart2.xml"/><Relationship Id="rId1" Type="http://schemas.openxmlformats.org/officeDocument/2006/relationships/slideLayout" Target="../slideLayouts/slideLayout1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chart" Target="../charts/chart4.xml"/></Relationships>
</file>

<file path=ppt/slides/_rels/slide2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chart" Target="../charts/chart5.xml"/><Relationship Id="rId7" Type="http://schemas.openxmlformats.org/officeDocument/2006/relationships/diagramColors" Target="../diagrams/colors17.xml"/><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2.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image" Target="../media/image39.png"/><Relationship Id="rId7" Type="http://schemas.openxmlformats.org/officeDocument/2006/relationships/diagramLayout" Target="../diagrams/layout19.xml"/><Relationship Id="rId2" Type="http://schemas.openxmlformats.org/officeDocument/2006/relationships/image" Target="../media/image38.png"/><Relationship Id="rId1" Type="http://schemas.openxmlformats.org/officeDocument/2006/relationships/slideLayout" Target="../slideLayouts/slideLayout42.xml"/><Relationship Id="rId6" Type="http://schemas.openxmlformats.org/officeDocument/2006/relationships/diagramData" Target="../diagrams/data19.xml"/><Relationship Id="rId5" Type="http://schemas.openxmlformats.org/officeDocument/2006/relationships/image" Target="../media/image41.png"/><Relationship Id="rId10" Type="http://schemas.microsoft.com/office/2007/relationships/diagramDrawing" Target="../diagrams/drawing19.xml"/><Relationship Id="rId4" Type="http://schemas.openxmlformats.org/officeDocument/2006/relationships/image" Target="../media/image40.png"/><Relationship Id="rId9" Type="http://schemas.openxmlformats.org/officeDocument/2006/relationships/diagramColors" Target="../diagrams/colors19.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diagramLayout" Target="../diagrams/layout20.xml"/><Relationship Id="rId7" Type="http://schemas.openxmlformats.org/officeDocument/2006/relationships/diagramData" Target="../diagrams/data21.xml"/><Relationship Id="rId2" Type="http://schemas.openxmlformats.org/officeDocument/2006/relationships/diagramData" Target="../diagrams/data20.xml"/><Relationship Id="rId1" Type="http://schemas.openxmlformats.org/officeDocument/2006/relationships/slideLayout" Target="../slideLayouts/slideLayout42.xml"/><Relationship Id="rId6" Type="http://schemas.microsoft.com/office/2007/relationships/diagramDrawing" Target="../diagrams/drawing20.xml"/><Relationship Id="rId11" Type="http://schemas.microsoft.com/office/2007/relationships/diagramDrawing" Target="../diagrams/drawing21.xml"/><Relationship Id="rId5" Type="http://schemas.openxmlformats.org/officeDocument/2006/relationships/diagramColors" Target="../diagrams/colors20.xml"/><Relationship Id="rId10" Type="http://schemas.openxmlformats.org/officeDocument/2006/relationships/diagramColors" Target="../diagrams/colors21.xml"/><Relationship Id="rId4" Type="http://schemas.openxmlformats.org/officeDocument/2006/relationships/diagramQuickStyle" Target="../diagrams/quickStyle20.xml"/><Relationship Id="rId9" Type="http://schemas.openxmlformats.org/officeDocument/2006/relationships/diagramQuickStyle" Target="../diagrams/quickStyl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52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diagramDrawing" Target="../diagrams/drawing4.xml"/><Relationship Id="rId18" Type="http://schemas.openxmlformats.org/officeDocument/2006/relationships/diagramColors" Target="../diagrams/colors5.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17" Type="http://schemas.openxmlformats.org/officeDocument/2006/relationships/diagramQuickStyle" Target="../diagrams/quickStyle5.xml"/><Relationship Id="rId2" Type="http://schemas.openxmlformats.org/officeDocument/2006/relationships/image" Target="../media/image9.jpeg"/><Relationship Id="rId16" Type="http://schemas.openxmlformats.org/officeDocument/2006/relationships/diagramLayout" Target="../diagrams/layout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diagramData" Target="../diagrams/data5.xml"/><Relationship Id="rId10" Type="http://schemas.openxmlformats.org/officeDocument/2006/relationships/diagramLayout" Target="../diagrams/layout4.xml"/><Relationship Id="rId19" Type="http://schemas.microsoft.com/office/2007/relationships/diagramDrawing" Target="../diagrams/drawing5.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5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007/s10854-020-03550-0" TargetMode="External"/><Relationship Id="rId2" Type="http://schemas.openxmlformats.org/officeDocument/2006/relationships/hyperlink" Target="https://doi.org/10.1007/s10008-" TargetMode="Externa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3.png"/><Relationship Id="rId7" Type="http://schemas.openxmlformats.org/officeDocument/2006/relationships/diagramQuickStyle" Target="../diagrams/quickStyle7.xml"/><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http://www.sciencedirect.com/cache/MiamiImageURL/B6TVH-45HWTYS-9-1/0?wchp=dGLzVlz-zSkzS" TargetMode="External"/><Relationship Id="rId9" Type="http://schemas.microsoft.com/office/2007/relationships/diagramDrawing" Target="../diagrams/drawing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Oval 1"/>
          <p:cNvSpPr/>
          <p:nvPr/>
        </p:nvSpPr>
        <p:spPr>
          <a:xfrm>
            <a:off x="553453" y="183863"/>
            <a:ext cx="11345779" cy="279132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FABRICATION AND CHARACTERISATION OF </a:t>
            </a:r>
            <a:r>
              <a:rPr lang="en-GB" sz="2800" b="1" dirty="0">
                <a:effectLst/>
                <a:latin typeface="Times New Roman" panose="02020603050405020304" pitchFamily="18" charset="0"/>
                <a:ea typeface="Times New Roman" panose="02020603050405020304" pitchFamily="18" charset="0"/>
                <a:cs typeface="Times New Roman" panose="02020603050405020304" pitchFamily="18" charset="0"/>
              </a:rPr>
              <a:t>SOLID-STATE PEROVSKITE SOLAR CELLS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USING PLATINUM-BASED MULTIWALLS CARBON NANOTUBES AS COUNTER ELECTRODE.</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553453" y="2975190"/>
            <a:ext cx="11345779" cy="3577954"/>
          </a:xfrm>
          <a:prstGeom prst="rect">
            <a:avLst/>
          </a:prstGeom>
          <a:solidFill>
            <a:srgbClr val="0070C0"/>
          </a:solidFill>
        </p:spPr>
        <p:style>
          <a:lnRef idx="0">
            <a:schemeClr val="accent3"/>
          </a:lnRef>
          <a:fillRef idx="3">
            <a:schemeClr val="accent3"/>
          </a:fillRef>
          <a:effectRef idx="3">
            <a:schemeClr val="accent3"/>
          </a:effectRef>
          <a:fontRef idx="minor">
            <a:schemeClr val="lt1"/>
          </a:fontRef>
        </p:style>
        <p:txBody>
          <a:bodyPr rtlCol="0" anchor="ctr"/>
          <a:lstStyle/>
          <a:p>
            <a:pPr algn="ctr">
              <a:spcAft>
                <a:spcPts val="1000"/>
              </a:spcAft>
            </a:pPr>
            <a:r>
              <a:rPr lang="en-US" sz="3200" b="1"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BY </a:t>
            </a:r>
            <a:endParaRPr lang="en-GB" sz="32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2971800" algn="ctr"/>
                <a:tab pos="5943600" algn="r"/>
              </a:tabLst>
            </a:pPr>
            <a:r>
              <a:rPr lang="en-US" sz="3200" b="1"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IBRAHIM, Olalonpe Sharifat</a:t>
            </a:r>
            <a:endParaRPr lang="en-GB" sz="32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3200" b="1"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PhD/SNAS/2012/471</a:t>
            </a:r>
            <a:endParaRPr lang="en-GB" sz="32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10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10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DEPARTMENT OF PHYSICS, SCHOOL OF PHYSICAL SCIENCES, FEDERAL UNIVERSITY OF TECNOLOGY MINNA.</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6402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872896" y="711200"/>
          <a:ext cx="8053614" cy="798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371341" y="2086787"/>
            <a:ext cx="11449318" cy="434540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eaLnBrk="1" hangingPunct="1">
              <a:lnSpc>
                <a:spcPct val="150000"/>
              </a:lnSpc>
              <a:buFont typeface="Wingdings" panose="05000000000000000000" pitchFamily="2" charset="2"/>
              <a:buChar char="Ø"/>
              <a:defRPr/>
            </a:pPr>
            <a:r>
              <a:rPr lang="en-US" altLang="en-US" sz="2400" dirty="0">
                <a:latin typeface="Times New Roman" panose="02020603050405020304" pitchFamily="18" charset="0"/>
                <a:cs typeface="Times New Roman" panose="02020603050405020304" pitchFamily="18" charset="0"/>
              </a:rPr>
              <a:t>High cost of fabrication of conventional silicon solar cells.</a:t>
            </a:r>
          </a:p>
          <a:p>
            <a:pPr marL="285750" indent="-285750" algn="just">
              <a:lnSpc>
                <a:spcPct val="150000"/>
              </a:lnSpc>
              <a:buFont typeface="Wingdings" panose="05000000000000000000" pitchFamily="2" charset="2"/>
              <a:buChar char="Ø"/>
              <a:defRPr/>
            </a:pPr>
            <a:r>
              <a:rPr lang="en-US" sz="24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They are heavily reliant on the weather.</a:t>
            </a:r>
            <a:r>
              <a:rPr lang="en-US" altLang="en-US" sz="2400" dirty="0">
                <a:latin typeface="Times New Roman" panose="02020603050405020304" pitchFamily="18" charset="0"/>
                <a:cs typeface="Times New Roman" panose="02020603050405020304" pitchFamily="18" charset="0"/>
              </a:rPr>
              <a:t>  </a:t>
            </a:r>
          </a:p>
          <a:p>
            <a:pPr marL="285750" indent="-285750" algn="just">
              <a:lnSpc>
                <a:spcPct val="150000"/>
              </a:lnSpc>
              <a:buFont typeface="Wingdings" panose="05000000000000000000" pitchFamily="2" charset="2"/>
              <a:buChar char="Ø"/>
              <a:defRPr/>
            </a:pPr>
            <a:r>
              <a:rPr lang="en-GB" altLang="en-US" sz="2400" dirty="0">
                <a:latin typeface="Times New Roman" panose="02020603050405020304" pitchFamily="18" charset="0"/>
                <a:cs typeface="Times New Roman" panose="02020603050405020304" pitchFamily="18" charset="0"/>
              </a:rPr>
              <a:t>Use of high cost Platinum (Pt) as counter electrode.  </a:t>
            </a:r>
          </a:p>
          <a:p>
            <a:pPr marL="285750" indent="-285750" algn="just">
              <a:lnSpc>
                <a:spcPct val="150000"/>
              </a:lnSpc>
              <a:buFont typeface="Wingdings" panose="05000000000000000000" pitchFamily="2" charset="2"/>
              <a:buChar char="Ø"/>
              <a:defRPr/>
            </a:pPr>
            <a:r>
              <a:rPr lang="en-US" sz="2400" b="0" i="0" dirty="0">
                <a:solidFill>
                  <a:schemeClr val="bg1"/>
                </a:solidFill>
                <a:effectLst/>
                <a:latin typeface="Open Sans" panose="020B0606030504020204" pitchFamily="34" charset="0"/>
              </a:rPr>
              <a:t>Their installation cost is higher than those of electrical systems.</a:t>
            </a:r>
            <a:endParaRPr lang="en-GB" altLang="en-US" sz="2400" dirty="0">
              <a:solidFill>
                <a:schemeClr val="bg1"/>
              </a:solidFill>
              <a:latin typeface="Times New Roman" panose="02020603050405020304" pitchFamily="18" charset="0"/>
              <a:cs typeface="Times New Roman" panose="02020603050405020304" pitchFamily="18" charset="0"/>
            </a:endParaRPr>
          </a:p>
          <a:p>
            <a:pPr algn="just">
              <a:lnSpc>
                <a:spcPct val="150000"/>
              </a:lnSpc>
              <a:defRPr/>
            </a:pP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defRPr/>
            </a:pPr>
            <a:endParaRPr lang="en-GB" altLang="en-US" sz="2400" dirty="0">
              <a:latin typeface="Times New Roman" panose="02020603050405020304" pitchFamily="18" charset="0"/>
              <a:cs typeface="Times New Roman" panose="02020603050405020304" pitchFamily="18" charset="0"/>
            </a:endParaRPr>
          </a:p>
          <a:p>
            <a:pPr algn="ctr"/>
            <a:endParaRPr lang="en-GB" dirty="0"/>
          </a:p>
        </p:txBody>
      </p:sp>
    </p:spTree>
    <p:extLst>
      <p:ext uri="{BB962C8B-B14F-4D97-AF65-F5344CB8AC3E}">
        <p14:creationId xmlns:p14="http://schemas.microsoft.com/office/powerpoint/2010/main" val="611708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BF6539-A0F5-47FA-A5DC-8AC9789AC37A}"/>
              </a:ext>
            </a:extLst>
          </p:cNvPr>
          <p:cNvSpPr/>
          <p:nvPr/>
        </p:nvSpPr>
        <p:spPr>
          <a:xfrm>
            <a:off x="2972782" y="2008357"/>
            <a:ext cx="9025196" cy="4678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Produce Platinum multiwalled carbon nanotubes (Pt-MWCNTs) </a:t>
            </a:r>
          </a:p>
          <a:p>
            <a:pPr marL="342900" indent="-342900" algn="just">
              <a:lnSpc>
                <a:spcPct val="150000"/>
              </a:lnSpc>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Characterized the Pt-MWCNTs produced</a:t>
            </a:r>
          </a:p>
          <a:p>
            <a:pPr marL="342900" indent="-342900" algn="just">
              <a:lnSpc>
                <a:spcPct val="150000"/>
              </a:lnSpc>
              <a:buFont typeface="Wingdings" panose="05000000000000000000" pitchFamily="2" charset="2"/>
              <a:buChar char="q"/>
            </a:pPr>
            <a:r>
              <a:rPr lang="en-GB" sz="2400" dirty="0"/>
              <a:t>Assembled the optimised component materials (FTO, TiO</a:t>
            </a:r>
            <a:r>
              <a:rPr lang="en-GB" sz="2400" baseline="-25000" dirty="0"/>
              <a:t>2</a:t>
            </a:r>
            <a:r>
              <a:rPr lang="en-GB" sz="2400" dirty="0"/>
              <a:t> compact layer, TiO</a:t>
            </a:r>
            <a:r>
              <a:rPr lang="en-GB" sz="2400" baseline="-25000" dirty="0"/>
              <a:t>2</a:t>
            </a:r>
            <a:r>
              <a:rPr lang="en-GB" sz="2400" dirty="0"/>
              <a:t> mesoporous layer, perovskite layer and Pt-MWCNT) together.</a:t>
            </a:r>
            <a:endParaRPr lang="en-GB" sz="24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Test for the performance evaluation of the solar cells</a:t>
            </a:r>
          </a:p>
        </p:txBody>
      </p:sp>
      <p:sp>
        <p:nvSpPr>
          <p:cNvPr id="4" name="Rounded Rectangle 1">
            <a:extLst>
              <a:ext uri="{FF2B5EF4-FFF2-40B4-BE49-F238E27FC236}">
                <a16:creationId xmlns:a16="http://schemas.microsoft.com/office/drawing/2014/main" id="{D74D0346-270B-479B-B29D-022B97C43792}"/>
              </a:ext>
            </a:extLst>
          </p:cNvPr>
          <p:cNvSpPr/>
          <p:nvPr/>
        </p:nvSpPr>
        <p:spPr>
          <a:xfrm>
            <a:off x="1777657" y="231073"/>
            <a:ext cx="10225825" cy="177728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nSpc>
                <a:spcPct val="150000"/>
              </a:lnSpc>
            </a:pPr>
            <a:r>
              <a:rPr lang="en-GB" sz="2400" dirty="0">
                <a:solidFill>
                  <a:schemeClr val="bg1"/>
                </a:solidFill>
                <a:latin typeface="Times New Roman" panose="02020603050405020304" pitchFamily="18" charset="0"/>
                <a:cs typeface="Times New Roman" panose="02020603050405020304" pitchFamily="18" charset="0"/>
              </a:rPr>
              <a:t>The aim of this research work is to </a:t>
            </a:r>
            <a:r>
              <a:rPr lang="en-US" sz="2400" dirty="0">
                <a:solidFill>
                  <a:schemeClr val="bg1"/>
                </a:solidFill>
                <a:latin typeface="Times New Roman" panose="02020603050405020304" pitchFamily="18" charset="0"/>
                <a:cs typeface="Times New Roman" panose="02020603050405020304" pitchFamily="18" charset="0"/>
              </a:rPr>
              <a:t>fabricate and </a:t>
            </a:r>
            <a:r>
              <a:rPr lang="en-GB" sz="2400" dirty="0">
                <a:solidFill>
                  <a:schemeClr val="bg1"/>
                </a:solidFill>
                <a:latin typeface="Times New Roman" panose="02020603050405020304" pitchFamily="18" charset="0"/>
                <a:cs typeface="Times New Roman" panose="02020603050405020304" pitchFamily="18" charset="0"/>
              </a:rPr>
              <a:t>characterized </a:t>
            </a:r>
            <a:r>
              <a:rPr lang="en-GB"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dye sensitized solar cell</a:t>
            </a:r>
            <a:r>
              <a:rPr lang="en-GB" sz="24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using platinum-based multiwall carbon nanotubes as counter electrode. </a:t>
            </a:r>
            <a:endParaRPr lang="en-GB" sz="2400" dirty="0">
              <a:solidFill>
                <a:schemeClr val="bg1"/>
              </a:solidFill>
              <a:latin typeface="Times New Roman" panose="02020603050405020304" pitchFamily="18" charset="0"/>
              <a:cs typeface="Times New Roman" panose="02020603050405020304" pitchFamily="18" charset="0"/>
            </a:endParaRPr>
          </a:p>
        </p:txBody>
      </p:sp>
      <p:sp>
        <p:nvSpPr>
          <p:cNvPr id="5" name="Arrow: Right 4">
            <a:extLst>
              <a:ext uri="{FF2B5EF4-FFF2-40B4-BE49-F238E27FC236}">
                <a16:creationId xmlns:a16="http://schemas.microsoft.com/office/drawing/2014/main" id="{C4C1B806-0F19-4714-9385-E43CD0368DFD}"/>
              </a:ext>
            </a:extLst>
          </p:cNvPr>
          <p:cNvSpPr/>
          <p:nvPr/>
        </p:nvSpPr>
        <p:spPr>
          <a:xfrm>
            <a:off x="194022" y="2317543"/>
            <a:ext cx="3167269" cy="2690191"/>
          </a:xfrm>
          <a:prstGeom prst="rightArrow">
            <a:avLst>
              <a:gd name="adj1" fmla="val 45074"/>
              <a:gd name="adj2" fmla="val 24591"/>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w="57150">
            <a:solidFill>
              <a:schemeClr val="accent6">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r>
              <a:rPr lang="en-GB" sz="2000" dirty="0">
                <a:latin typeface="Times New Roman" panose="02020603050405020304" pitchFamily="18" charset="0"/>
                <a:cs typeface="Times New Roman" panose="02020603050405020304" pitchFamily="18" charset="0"/>
              </a:rPr>
              <a:t>This aim was achieved through the following outline objectives;</a:t>
            </a:r>
          </a:p>
        </p:txBody>
      </p:sp>
    </p:spTree>
    <p:extLst>
      <p:ext uri="{BB962C8B-B14F-4D97-AF65-F5344CB8AC3E}">
        <p14:creationId xmlns:p14="http://schemas.microsoft.com/office/powerpoint/2010/main" val="40562570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764D3C-9D06-9FBE-AB20-1A18A5B40313}"/>
              </a:ext>
            </a:extLst>
          </p:cNvPr>
          <p:cNvSpPr/>
          <p:nvPr/>
        </p:nvSpPr>
        <p:spPr>
          <a:xfrm>
            <a:off x="1225119" y="1624615"/>
            <a:ext cx="9756560" cy="4793940"/>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285750" indent="-285750" algn="just">
              <a:lnSpc>
                <a:spcPct val="150000"/>
              </a:lnSpc>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Commercial production of DSSCs by using affordable carbon materials as counter electrode.</a:t>
            </a:r>
          </a:p>
          <a:p>
            <a:pPr marL="285750" indent="-285750" algn="just">
              <a:lnSpc>
                <a:spcPct val="150000"/>
              </a:lnSpc>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Providing alternative to the platinum-based counter electrode of DSSCs.</a:t>
            </a:r>
          </a:p>
          <a:p>
            <a:pPr marL="285750" indent="-285750" algn="just">
              <a:lnSpc>
                <a:spcPct val="150000"/>
              </a:lnSpc>
              <a:buFont typeface="Wingdings" panose="05000000000000000000" pitchFamily="2" charset="2"/>
              <a:buChar char="q"/>
            </a:pPr>
            <a:r>
              <a:rPr lang="en-GB" sz="2400" dirty="0">
                <a:latin typeface="Times New Roman" panose="02020603050405020304" pitchFamily="18" charset="0"/>
                <a:ea typeface="Calibri" panose="020F0502020204030204" pitchFamily="34" charset="0"/>
                <a:cs typeface="Times New Roman" panose="02020603050405020304" pitchFamily="18" charset="0"/>
              </a:rPr>
              <a:t>To reduce the amount of pollution caused from using non-renewable energy resources, by producing a much safer renewable energy resources.</a:t>
            </a:r>
          </a:p>
          <a:p>
            <a:pPr algn="just">
              <a:lnSpc>
                <a:spcPct val="150000"/>
              </a:lnSpc>
            </a:pPr>
            <a:endParaRPr lang="en-GB" sz="18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q"/>
            </a:pPr>
            <a:endParaRPr lang="en-GB" sz="1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ACFC7495-4B2F-CD5E-CD49-CC81CED33C8A}"/>
              </a:ext>
            </a:extLst>
          </p:cNvPr>
          <p:cNvSpPr/>
          <p:nvPr/>
        </p:nvSpPr>
        <p:spPr>
          <a:xfrm>
            <a:off x="2938509" y="608119"/>
            <a:ext cx="5513033" cy="7679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n w="0"/>
                <a:effectLst>
                  <a:outerShdw blurRad="50800" dist="3810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SIGNIFICANCE OF THE STUDY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7234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632076" y="348342"/>
          <a:ext cx="6773181" cy="899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300038" y="1462087"/>
            <a:ext cx="11587162" cy="4924425"/>
          </a:xfrm>
        </p:spPr>
        <p:txBody>
          <a:bodyPr rtlCol="0">
            <a:noAutofit/>
          </a:bodyPr>
          <a:lstStyle/>
          <a:p>
            <a:pPr marL="0" indent="0" algn="just" eaLnBrk="1" fontAlgn="auto" hangingPunct="1">
              <a:lnSpc>
                <a:spcPct val="170000"/>
              </a:lnSpc>
              <a:spcAft>
                <a:spcPts val="0"/>
              </a:spcAft>
              <a:buFont typeface="Wingdings 3" charset="2"/>
              <a:buNone/>
              <a:defRPr/>
            </a:pP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This study focused on the synthesis of multiwall carbon nanotubes (MWCNTs) using catalytic vapour deposition (CVD) method. The as-synthesised MWCNTs were functionalised, characterised and then doped with platinum to produce Pt-MWCNTs catalyst as counter electrode. The DSSCs was then be fabricated by assembled the optimised component materials (FTO, TiO</a:t>
            </a:r>
            <a:r>
              <a:rPr lang="en-GB" sz="2400" baseline="-25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 compact layer, TiO</a:t>
            </a:r>
            <a:r>
              <a:rPr lang="en-GB" sz="2400" baseline="-25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 mesoporous layer, sensitizer, (dye) and Pt-MWCNT) together and the electrolyte was then injected into it. Finally the performance of the assembled solar cells was tested using solar simulator.</a:t>
            </a:r>
          </a:p>
          <a:p>
            <a:pPr marL="0" indent="0" eaLnBrk="1" fontAlgn="auto" hangingPunct="1">
              <a:lnSpc>
                <a:spcPct val="170000"/>
              </a:lnSpc>
              <a:spcAft>
                <a:spcPts val="0"/>
              </a:spcAft>
              <a:buFont typeface="Wingdings 2" panose="05020102010507070707" pitchFamily="18" charset="2"/>
              <a:buNone/>
              <a:defRPr/>
            </a:pPr>
            <a:endParaRPr lang="en-GB"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429726"/>
      </p:ext>
    </p:extLst>
  </p:cSld>
  <p:clrMapOvr>
    <a:masterClrMapping/>
  </p:clrMapOvr>
  <p:transition spd="slow">
    <p:diamon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30335983"/>
              </p:ext>
            </p:extLst>
          </p:nvPr>
        </p:nvGraphicFramePr>
        <p:xfrm>
          <a:off x="2754444" y="-12879"/>
          <a:ext cx="5963428" cy="528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e Placeholder 3"/>
          <p:cNvGraphicFramePr>
            <a:graphicFrameLocks noGrp="1"/>
          </p:cNvGraphicFramePr>
          <p:nvPr>
            <p:ph type="tbl" idx="1"/>
            <p:extLst>
              <p:ext uri="{D42A27DB-BD31-4B8C-83A1-F6EECF244321}">
                <p14:modId xmlns:p14="http://schemas.microsoft.com/office/powerpoint/2010/main" val="4019436695"/>
              </p:ext>
            </p:extLst>
          </p:nvPr>
        </p:nvGraphicFramePr>
        <p:xfrm>
          <a:off x="406400" y="515938"/>
          <a:ext cx="11515725" cy="6168177"/>
        </p:xfrm>
        <a:graphic>
          <a:graphicData uri="http://schemas.openxmlformats.org/drawingml/2006/table">
            <a:tbl>
              <a:tblPr firstRow="1" bandRow="1">
                <a:tableStyleId>{5940675A-B579-460E-94D1-54222C63F5DA}</a:tableStyleId>
              </a:tblPr>
              <a:tblGrid>
                <a:gridCol w="1203702">
                  <a:extLst>
                    <a:ext uri="{9D8B030D-6E8A-4147-A177-3AD203B41FA5}">
                      <a16:colId xmlns:a16="http://schemas.microsoft.com/office/drawing/2014/main" val="20000"/>
                    </a:ext>
                  </a:extLst>
                </a:gridCol>
                <a:gridCol w="5252762">
                  <a:extLst>
                    <a:ext uri="{9D8B030D-6E8A-4147-A177-3AD203B41FA5}">
                      <a16:colId xmlns:a16="http://schemas.microsoft.com/office/drawing/2014/main" val="20001"/>
                    </a:ext>
                  </a:extLst>
                </a:gridCol>
                <a:gridCol w="940608">
                  <a:extLst>
                    <a:ext uri="{9D8B030D-6E8A-4147-A177-3AD203B41FA5}">
                      <a16:colId xmlns:a16="http://schemas.microsoft.com/office/drawing/2014/main" val="20002"/>
                    </a:ext>
                  </a:extLst>
                </a:gridCol>
                <a:gridCol w="4118653">
                  <a:extLst>
                    <a:ext uri="{9D8B030D-6E8A-4147-A177-3AD203B41FA5}">
                      <a16:colId xmlns:a16="http://schemas.microsoft.com/office/drawing/2014/main" val="20003"/>
                    </a:ext>
                  </a:extLst>
                </a:gridCol>
              </a:tblGrid>
              <a:tr h="642892">
                <a:tc>
                  <a:txBody>
                    <a:bodyPr/>
                    <a:lstStyle/>
                    <a:p>
                      <a:r>
                        <a:rPr lang="en-GB" sz="1600" dirty="0">
                          <a:latin typeface="Times New Roman" panose="02020603050405020304" pitchFamily="18" charset="0"/>
                          <a:cs typeface="Times New Roman" panose="02020603050405020304" pitchFamily="18" charset="0"/>
                        </a:rPr>
                        <a:t>AUTHOR</a:t>
                      </a:r>
                    </a:p>
                  </a:txBody>
                  <a:tcPr marL="91443" marR="91443" marT="45714" marB="45714"/>
                </a:tc>
                <a:tc>
                  <a:txBody>
                    <a:bodyPr/>
                    <a:lstStyle/>
                    <a:p>
                      <a:pPr algn="ctr"/>
                      <a:r>
                        <a:rPr lang="en-GB" sz="1600" dirty="0">
                          <a:latin typeface="Times New Roman" panose="02020603050405020304" pitchFamily="18" charset="0"/>
                          <a:cs typeface="Times New Roman" panose="02020603050405020304" pitchFamily="18" charset="0"/>
                        </a:rPr>
                        <a:t>WORKDONE</a:t>
                      </a:r>
                    </a:p>
                  </a:txBody>
                  <a:tcPr marL="91443" marR="91443" marT="45714" marB="45714"/>
                </a:tc>
                <a:tc>
                  <a:txBody>
                    <a:bodyPr/>
                    <a:lstStyle/>
                    <a:p>
                      <a:r>
                        <a:rPr lang="en-GB" sz="1600" dirty="0">
                          <a:latin typeface="Times New Roman" panose="02020603050405020304" pitchFamily="18" charset="0"/>
                          <a:cs typeface="Times New Roman" panose="02020603050405020304" pitchFamily="18" charset="0"/>
                        </a:rPr>
                        <a:t>RESULTS/PCE</a:t>
                      </a:r>
                    </a:p>
                  </a:txBody>
                  <a:tcPr marL="91443" marR="91443" marT="45714" marB="45714"/>
                </a:tc>
                <a:tc>
                  <a:txBody>
                    <a:bodyPr/>
                    <a:lstStyle/>
                    <a:p>
                      <a:pPr algn="ctr"/>
                      <a:r>
                        <a:rPr lang="en-GB" sz="1600" dirty="0">
                          <a:latin typeface="Times New Roman" panose="02020603050405020304" pitchFamily="18" charset="0"/>
                          <a:cs typeface="Times New Roman" panose="02020603050405020304" pitchFamily="18" charset="0"/>
                        </a:rPr>
                        <a:t>LIMITATIONS</a:t>
                      </a:r>
                    </a:p>
                  </a:txBody>
                  <a:tcPr marL="91443" marR="91443" marT="45714" marB="45714"/>
                </a:tc>
                <a:extLst>
                  <a:ext uri="{0D108BD9-81ED-4DB2-BD59-A6C34878D82A}">
                    <a16:rowId xmlns:a16="http://schemas.microsoft.com/office/drawing/2014/main" val="10000"/>
                  </a:ext>
                </a:extLst>
              </a:tr>
              <a:tr h="1928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kern="1200" dirty="0">
                          <a:solidFill>
                            <a:schemeClr val="tx1"/>
                          </a:solidFill>
                          <a:effectLst/>
                          <a:latin typeface="Times New Roman" panose="02020603050405020304" pitchFamily="18" charset="0"/>
                          <a:ea typeface="+mn-ea"/>
                          <a:cs typeface="Times New Roman" panose="02020603050405020304" pitchFamily="18" charset="0"/>
                        </a:rPr>
                        <a:t>Yasemin </a:t>
                      </a:r>
                      <a:r>
                        <a:rPr kumimoji="0" lang="en-GB" sz="1600" i="1" kern="1200" dirty="0">
                          <a:solidFill>
                            <a:schemeClr val="tx1"/>
                          </a:solidFill>
                          <a:effectLst/>
                          <a:latin typeface="Times New Roman" panose="02020603050405020304" pitchFamily="18" charset="0"/>
                          <a:ea typeface="+mn-ea"/>
                          <a:cs typeface="Times New Roman" panose="02020603050405020304" pitchFamily="18" charset="0"/>
                        </a:rPr>
                        <a:t>et al.,</a:t>
                      </a:r>
                      <a:r>
                        <a:rPr kumimoji="0" lang="en-GB" sz="1600" kern="1200" dirty="0">
                          <a:solidFill>
                            <a:schemeClr val="tx1"/>
                          </a:solidFill>
                          <a:effectLst/>
                          <a:latin typeface="Times New Roman" panose="02020603050405020304" pitchFamily="18" charset="0"/>
                          <a:ea typeface="+mn-ea"/>
                          <a:cs typeface="Times New Roman" panose="02020603050405020304" pitchFamily="18" charset="0"/>
                        </a:rPr>
                        <a:t>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1443" marR="91443" marT="45714" marB="45714"/>
                </a:tc>
                <a:tc>
                  <a:txBody>
                    <a:bodyPr/>
                    <a:lstStyle/>
                    <a:p>
                      <a:pPr algn="just"/>
                      <a:r>
                        <a:rPr kumimoji="0" lang="en-US" sz="1600" kern="1200" dirty="0">
                          <a:solidFill>
                            <a:schemeClr val="tx1"/>
                          </a:solidFill>
                          <a:effectLst/>
                          <a:latin typeface="Times New Roman" panose="02020603050405020304" pitchFamily="18" charset="0"/>
                          <a:ea typeface="+mn-ea"/>
                          <a:cs typeface="Times New Roman" panose="02020603050405020304" pitchFamily="18" charset="0"/>
                        </a:rPr>
                        <a:t>Polypyrrole and multi-walled carbon nanotube (MWCNT) composite film was produced by electrochemical polymerization of pyrrole with MWCNT on ITO surface</a:t>
                      </a:r>
                    </a:p>
                    <a:p>
                      <a:endParaRPr kumimoji="0" lang="en-US"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1443" marR="91443" marT="45714" marB="45714"/>
                </a:tc>
                <a:tc>
                  <a:txBody>
                    <a:bodyPr/>
                    <a:lstStyle/>
                    <a:p>
                      <a:r>
                        <a:rPr lang="en-GB" sz="1600" b="0" dirty="0">
                          <a:latin typeface="Times New Roman" panose="02020603050405020304" pitchFamily="18" charset="0"/>
                          <a:cs typeface="Times New Roman" panose="02020603050405020304" pitchFamily="18" charset="0"/>
                        </a:rPr>
                        <a:t>2.60 %</a:t>
                      </a:r>
                    </a:p>
                  </a:txBody>
                  <a:tcPr marL="91443" marR="91443" marT="45714" marB="45714"/>
                </a:tc>
                <a:tc>
                  <a:txBody>
                    <a:bodyPr/>
                    <a:lstStyle/>
                    <a:p>
                      <a:pPr algn="just"/>
                      <a:r>
                        <a:rPr kumimoji="0" lang="en-GB" sz="1600" kern="1200" dirty="0">
                          <a:solidFill>
                            <a:schemeClr val="tx1"/>
                          </a:solidFill>
                          <a:effectLst/>
                          <a:latin typeface="Times New Roman" panose="02020603050405020304" pitchFamily="18" charset="0"/>
                          <a:ea typeface="+mn-ea"/>
                          <a:cs typeface="Times New Roman" panose="02020603050405020304" pitchFamily="18" charset="0"/>
                        </a:rPr>
                        <a:t>The porous structure of </a:t>
                      </a:r>
                      <a:r>
                        <a:rPr kumimoji="0" lang="en-GB" sz="1600" kern="1200" dirty="0" err="1">
                          <a:solidFill>
                            <a:schemeClr val="tx1"/>
                          </a:solidFill>
                          <a:effectLst/>
                          <a:latin typeface="Times New Roman" panose="02020603050405020304" pitchFamily="18" charset="0"/>
                          <a:ea typeface="+mn-ea"/>
                          <a:cs typeface="Times New Roman" panose="02020603050405020304" pitchFamily="18" charset="0"/>
                        </a:rPr>
                        <a:t>PPy</a:t>
                      </a:r>
                      <a:r>
                        <a:rPr kumimoji="0" lang="en-GB" sz="1600" kern="1200" dirty="0">
                          <a:solidFill>
                            <a:schemeClr val="tx1"/>
                          </a:solidFill>
                          <a:effectLst/>
                          <a:latin typeface="Times New Roman" panose="02020603050405020304" pitchFamily="18" charset="0"/>
                          <a:ea typeface="+mn-ea"/>
                          <a:cs typeface="Times New Roman" panose="02020603050405020304" pitchFamily="18" charset="0"/>
                        </a:rPr>
                        <a:t> </a:t>
                      </a:r>
                      <a:r>
                        <a:rPr kumimoji="0" lang="en-GB" sz="1600" kern="1200" dirty="0" err="1">
                          <a:solidFill>
                            <a:schemeClr val="tx1"/>
                          </a:solidFill>
                          <a:effectLst/>
                          <a:latin typeface="Times New Roman" panose="02020603050405020304" pitchFamily="18" charset="0"/>
                          <a:ea typeface="+mn-ea"/>
                          <a:cs typeface="Times New Roman" panose="02020603050405020304" pitchFamily="18" charset="0"/>
                        </a:rPr>
                        <a:t>electrodeposed</a:t>
                      </a:r>
                      <a:r>
                        <a:rPr kumimoji="0" lang="en-GB" sz="1600" kern="1200" dirty="0">
                          <a:solidFill>
                            <a:schemeClr val="tx1"/>
                          </a:solidFill>
                          <a:effectLst/>
                          <a:latin typeface="Times New Roman" panose="02020603050405020304" pitchFamily="18" charset="0"/>
                          <a:ea typeface="+mn-ea"/>
                          <a:cs typeface="Times New Roman" panose="02020603050405020304" pitchFamily="18" charset="0"/>
                        </a:rPr>
                        <a:t> in MWCNT improved the roughness and specific surface area of the MWCNT and increased the electronic transmission capacity of </a:t>
                      </a:r>
                      <a:r>
                        <a:rPr kumimoji="0" lang="en-GB" sz="1600" kern="1200" dirty="0" err="1">
                          <a:solidFill>
                            <a:schemeClr val="tx1"/>
                          </a:solidFill>
                          <a:effectLst/>
                          <a:latin typeface="Times New Roman" panose="02020603050405020304" pitchFamily="18" charset="0"/>
                          <a:ea typeface="+mn-ea"/>
                          <a:cs typeface="Times New Roman" panose="02020603050405020304" pitchFamily="18" charset="0"/>
                        </a:rPr>
                        <a:t>PPy</a:t>
                      </a:r>
                      <a:r>
                        <a:rPr kumimoji="0" lang="en-GB" sz="1600" kern="1200" dirty="0">
                          <a:solidFill>
                            <a:schemeClr val="tx1"/>
                          </a:solidFill>
                          <a:effectLst/>
                          <a:latin typeface="Times New Roman" panose="02020603050405020304" pitchFamily="18" charset="0"/>
                          <a:ea typeface="+mn-ea"/>
                          <a:cs typeface="Times New Roman" panose="02020603050405020304" pitchFamily="18" charset="0"/>
                        </a:rPr>
                        <a:t>.</a:t>
                      </a:r>
                    </a:p>
                  </a:txBody>
                  <a:tcPr marL="91443" marR="91443" marT="45714" marB="45714"/>
                </a:tc>
                <a:extLst>
                  <a:ext uri="{0D108BD9-81ED-4DB2-BD59-A6C34878D82A}">
                    <a16:rowId xmlns:a16="http://schemas.microsoft.com/office/drawing/2014/main" val="10001"/>
                  </a:ext>
                </a:extLst>
              </a:tr>
              <a:tr h="642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kern="1200" dirty="0">
                          <a:solidFill>
                            <a:schemeClr val="tx1"/>
                          </a:solidFill>
                          <a:effectLst/>
                          <a:latin typeface="Times New Roman" panose="02020603050405020304" pitchFamily="18" charset="0"/>
                          <a:ea typeface="+mn-ea"/>
                          <a:cs typeface="Times New Roman" panose="02020603050405020304" pitchFamily="18" charset="0"/>
                        </a:rPr>
                        <a:t>Wu &amp; Wenjun, (2022)</a:t>
                      </a:r>
                      <a:endParaRPr kumimoji="0" lang="en-US"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1443" marR="91443" marT="45714" marB="45714"/>
                </a:tc>
                <a:tc>
                  <a:txBody>
                    <a:bodyPr/>
                    <a:lstStyle/>
                    <a:p>
                      <a:pPr algn="just"/>
                      <a:r>
                        <a:rPr kumimoji="0" lang="en-GB" sz="1600" kern="1200" dirty="0">
                          <a:solidFill>
                            <a:schemeClr val="tx1"/>
                          </a:solidFill>
                          <a:effectLst/>
                          <a:latin typeface="Times New Roman" panose="02020603050405020304" pitchFamily="18" charset="0"/>
                          <a:ea typeface="+mn-ea"/>
                          <a:cs typeface="Times New Roman" panose="02020603050405020304" pitchFamily="18" charset="0"/>
                        </a:rPr>
                        <a:t>A</a:t>
                      </a:r>
                      <a:r>
                        <a:rPr kumimoji="0" lang="en-US" sz="1600" kern="1200" dirty="0">
                          <a:solidFill>
                            <a:schemeClr val="tx1"/>
                          </a:solidFill>
                          <a:effectLst/>
                          <a:latin typeface="Times New Roman" panose="02020603050405020304" pitchFamily="18" charset="0"/>
                          <a:ea typeface="+mn-ea"/>
                          <a:cs typeface="Times New Roman" panose="02020603050405020304" pitchFamily="18" charset="0"/>
                        </a:rPr>
                        <a:t> three component (MWCNTs, carbon black and graphite) carbon electrode material for DSSC devices combined  with the advantages of high electron transfer kinetics of MWCNTs, plentiful catalytic sites in crystal edges of carbon black  and superior electrical conductivity and catalytic activity of graphite.</a:t>
                      </a:r>
                    </a:p>
                  </a:txBody>
                  <a:tcPr marL="91443" marR="91443" marT="45714" marB="45714"/>
                </a:tc>
                <a:tc>
                  <a:txBody>
                    <a:bodyPr/>
                    <a:lstStyle/>
                    <a:p>
                      <a:r>
                        <a:rPr lang="en-GB" sz="1600" b="0" dirty="0">
                          <a:latin typeface="Times New Roman" panose="02020603050405020304" pitchFamily="18" charset="0"/>
                          <a:cs typeface="Times New Roman" panose="02020603050405020304" pitchFamily="18" charset="0"/>
                        </a:rPr>
                        <a:t>10.26%</a:t>
                      </a:r>
                    </a:p>
                  </a:txBody>
                  <a:tcPr marL="91443" marR="91443" marT="45714" marB="45714"/>
                </a:tc>
                <a:tc>
                  <a:txBody>
                    <a:bodyPr/>
                    <a:lstStyle/>
                    <a:p>
                      <a:pPr algn="just"/>
                      <a:r>
                        <a:rPr kumimoji="0" lang="en-US" sz="1600" kern="1200" dirty="0">
                          <a:solidFill>
                            <a:schemeClr val="tx1"/>
                          </a:solidFill>
                          <a:effectLst/>
                          <a:latin typeface="Times New Roman" panose="02020603050405020304" pitchFamily="18" charset="0"/>
                          <a:ea typeface="+mn-ea"/>
                          <a:cs typeface="Times New Roman" panose="02020603050405020304" pitchFamily="18" charset="0"/>
                        </a:rPr>
                        <a:t>The DSSC Pt + tri-carbon has high PCE due to the bottom cell's full usage of transmitted light. The J</a:t>
                      </a:r>
                      <a:r>
                        <a:rPr kumimoji="0" lang="en-US" sz="1600" kern="1200" baseline="4000" dirty="0">
                          <a:solidFill>
                            <a:schemeClr val="tx1"/>
                          </a:solidFill>
                          <a:effectLst/>
                          <a:latin typeface="Times New Roman" panose="02020603050405020304" pitchFamily="18" charset="0"/>
                          <a:ea typeface="+mn-ea"/>
                          <a:cs typeface="Times New Roman" panose="02020603050405020304" pitchFamily="18" charset="0"/>
                        </a:rPr>
                        <a:t>sc</a:t>
                      </a:r>
                      <a:r>
                        <a:rPr kumimoji="0" lang="en-US" sz="1600" kern="1200" dirty="0">
                          <a:solidFill>
                            <a:schemeClr val="tx1"/>
                          </a:solidFill>
                          <a:effectLst/>
                          <a:latin typeface="Times New Roman" panose="02020603050405020304" pitchFamily="18" charset="0"/>
                          <a:ea typeface="+mn-ea"/>
                          <a:cs typeface="Times New Roman" panose="02020603050405020304" pitchFamily="18" charset="0"/>
                        </a:rPr>
                        <a:t> and FF were close to 20 mA/cm</a:t>
                      </a:r>
                      <a:r>
                        <a:rPr kumimoji="0" lang="en-US" sz="1600" kern="1200" baseline="30000" dirty="0">
                          <a:solidFill>
                            <a:schemeClr val="tx1"/>
                          </a:solidFill>
                          <a:effectLst/>
                          <a:latin typeface="Times New Roman" panose="02020603050405020304" pitchFamily="18" charset="0"/>
                          <a:ea typeface="+mn-ea"/>
                          <a:cs typeface="Times New Roman" panose="02020603050405020304" pitchFamily="18" charset="0"/>
                        </a:rPr>
                        <a:t>2</a:t>
                      </a:r>
                      <a:r>
                        <a:rPr kumimoji="0" lang="en-US" sz="1600" kern="1200" dirty="0">
                          <a:solidFill>
                            <a:schemeClr val="tx1"/>
                          </a:solidFill>
                          <a:effectLst/>
                          <a:latin typeface="Times New Roman" panose="02020603050405020304" pitchFamily="18" charset="0"/>
                          <a:ea typeface="+mn-ea"/>
                          <a:cs typeface="Times New Roman" panose="02020603050405020304" pitchFamily="18" charset="0"/>
                        </a:rPr>
                        <a:t> and 73.33, respectively, with a parallel mode used.</a:t>
                      </a:r>
                      <a:r>
                        <a:rPr lang="en-GB" sz="1600" b="0" baseline="0" dirty="0">
                          <a:latin typeface="Times New Roman" panose="02020603050405020304" pitchFamily="18" charset="0"/>
                          <a:cs typeface="Times New Roman" panose="02020603050405020304" pitchFamily="18" charset="0"/>
                        </a:rPr>
                        <a:t> </a:t>
                      </a:r>
                      <a:endParaRPr lang="en-GB" sz="1600" b="0" dirty="0">
                        <a:latin typeface="Times New Roman" panose="02020603050405020304" pitchFamily="18" charset="0"/>
                        <a:cs typeface="Times New Roman" panose="02020603050405020304" pitchFamily="18" charset="0"/>
                      </a:endParaRPr>
                    </a:p>
                  </a:txBody>
                  <a:tcPr marL="91443" marR="91443" marT="45714" marB="45714"/>
                </a:tc>
                <a:extLst>
                  <a:ext uri="{0D108BD9-81ED-4DB2-BD59-A6C34878D82A}">
                    <a16:rowId xmlns:a16="http://schemas.microsoft.com/office/drawing/2014/main" val="10002"/>
                  </a:ext>
                </a:extLst>
              </a:tr>
              <a:tr h="918416">
                <a:tc>
                  <a:txBody>
                    <a:bodyPr/>
                    <a:lstStyle/>
                    <a:p>
                      <a:r>
                        <a:rPr kumimoji="0" lang="en-US" sz="1600" kern="1200" dirty="0">
                          <a:solidFill>
                            <a:schemeClr val="tx1"/>
                          </a:solidFill>
                          <a:effectLst/>
                          <a:latin typeface="Times New Roman" panose="02020603050405020304" pitchFamily="18" charset="0"/>
                          <a:ea typeface="+mn-ea"/>
                          <a:cs typeface="Times New Roman" panose="02020603050405020304" pitchFamily="18" charset="0"/>
                        </a:rPr>
                        <a:t>Zheng       </a:t>
                      </a:r>
                      <a:r>
                        <a:rPr kumimoji="0" lang="en-US" sz="1600" i="1" kern="1200" dirty="0">
                          <a:solidFill>
                            <a:schemeClr val="tx1"/>
                          </a:solidFill>
                          <a:effectLst/>
                          <a:latin typeface="Times New Roman" panose="02020603050405020304" pitchFamily="18" charset="0"/>
                          <a:ea typeface="+mn-ea"/>
                          <a:cs typeface="Times New Roman" panose="02020603050405020304" pitchFamily="18" charset="0"/>
                        </a:rPr>
                        <a:t>et al.,</a:t>
                      </a:r>
                      <a:r>
                        <a:rPr kumimoji="0" lang="en-US" sz="1600" kern="1200" dirty="0">
                          <a:solidFill>
                            <a:schemeClr val="tx1"/>
                          </a:solidFill>
                          <a:effectLst/>
                          <a:latin typeface="Times New Roman" panose="02020603050405020304" pitchFamily="18" charset="0"/>
                          <a:ea typeface="+mn-ea"/>
                          <a:cs typeface="Times New Roman" panose="02020603050405020304" pitchFamily="18" charset="0"/>
                        </a:rPr>
                        <a:t> (2015)</a:t>
                      </a:r>
                    </a:p>
                  </a:txBody>
                  <a:tcPr marL="91443" marR="91443" marT="45714" marB="45714"/>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1600" b="0" i="0" kern="1200" dirty="0">
                          <a:solidFill>
                            <a:schemeClr val="tx1"/>
                          </a:solidFill>
                          <a:effectLst/>
                          <a:latin typeface="Times New Roman" panose="02020603050405020304" pitchFamily="18" charset="0"/>
                          <a:ea typeface="+mn-ea"/>
                          <a:cs typeface="Times New Roman" panose="02020603050405020304" pitchFamily="18" charset="0"/>
                        </a:rPr>
                        <a:t>A counter-electrode (CE) for dye-sensitized solar cells (DSSCs) was prepared by coating a slurry containing acid-oxidized multi-wall carbon nanotubes and nano-graphite powder onto a fluorine-doped tin oxide conducting glass substrate.</a:t>
                      </a:r>
                      <a:endParaRPr lang="en-GB" sz="1600" b="0" dirty="0">
                        <a:latin typeface="Times New Roman" panose="02020603050405020304" pitchFamily="18" charset="0"/>
                        <a:cs typeface="Times New Roman" panose="02020603050405020304" pitchFamily="18" charset="0"/>
                      </a:endParaRPr>
                    </a:p>
                  </a:txBody>
                  <a:tcPr marL="91443" marR="91443" marT="45714" marB="45714"/>
                </a:tc>
                <a:tc>
                  <a:txBody>
                    <a:bodyPr/>
                    <a:lstStyle/>
                    <a:p>
                      <a:r>
                        <a:rPr lang="en-GB" sz="1600" b="0" dirty="0">
                          <a:latin typeface="Times New Roman" panose="02020603050405020304" pitchFamily="18" charset="0"/>
                          <a:cs typeface="Times New Roman" panose="02020603050405020304" pitchFamily="18" charset="0"/>
                        </a:rPr>
                        <a:t>4.10%</a:t>
                      </a:r>
                    </a:p>
                  </a:txBody>
                  <a:tcPr marL="91443" marR="91443" marT="45714" marB="45714"/>
                </a:tc>
                <a:tc>
                  <a:txBody>
                    <a:bodyPr/>
                    <a:lstStyle/>
                    <a:p>
                      <a:r>
                        <a:rPr lang="en-GB" sz="1600" kern="1200" dirty="0">
                          <a:solidFill>
                            <a:schemeClr val="tx1"/>
                          </a:solidFill>
                          <a:effectLst/>
                          <a:latin typeface="Times New Roman" panose="02020603050405020304" pitchFamily="18" charset="0"/>
                          <a:ea typeface="+mn-ea"/>
                          <a:cs typeface="Times New Roman" panose="02020603050405020304" pitchFamily="18" charset="0"/>
                        </a:rPr>
                        <a:t>Results show that the cell with the CE exhibits the best photoelectric properties of all the carbon-based CEs investigated. The short-circuit current density (</a:t>
                      </a:r>
                      <a:r>
                        <a:rPr lang="en-US" sz="1600" i="1" kern="1200" dirty="0">
                          <a:solidFill>
                            <a:schemeClr val="tx1"/>
                          </a:solidFill>
                          <a:effectLst/>
                          <a:latin typeface="Times New Roman" panose="02020603050405020304" pitchFamily="18" charset="0"/>
                          <a:ea typeface="+mn-ea"/>
                          <a:cs typeface="Times New Roman" panose="02020603050405020304" pitchFamily="18" charset="0"/>
                        </a:rPr>
                        <a:t>J</a:t>
                      </a:r>
                      <a:r>
                        <a:rPr lang="en-GB" sz="1600" kern="1200" baseline="-25000" dirty="0" err="1">
                          <a:solidFill>
                            <a:schemeClr val="tx1"/>
                          </a:solidFill>
                          <a:effectLst/>
                          <a:latin typeface="Times New Roman" panose="02020603050405020304" pitchFamily="18" charset="0"/>
                          <a:ea typeface="+mn-ea"/>
                          <a:cs typeface="Times New Roman" panose="02020603050405020304" pitchFamily="18" charset="0"/>
                        </a:rPr>
                        <a:t>sc</a:t>
                      </a:r>
                      <a:r>
                        <a:rPr lang="en-GB" sz="1600" kern="1200" dirty="0">
                          <a:solidFill>
                            <a:schemeClr val="tx1"/>
                          </a:solidFill>
                          <a:effectLst/>
                          <a:latin typeface="Times New Roman" panose="02020603050405020304" pitchFamily="18" charset="0"/>
                          <a:ea typeface="+mn-ea"/>
                          <a:cs typeface="Times New Roman" panose="02020603050405020304" pitchFamily="18" charset="0"/>
                        </a:rPr>
                        <a:t>) is 4.67 mA/cm</a:t>
                      </a:r>
                      <a:r>
                        <a:rPr lang="en-GB" sz="1600" kern="1200" baseline="30000" dirty="0">
                          <a:solidFill>
                            <a:schemeClr val="tx1"/>
                          </a:solidFill>
                          <a:effectLst/>
                          <a:latin typeface="Times New Roman" panose="02020603050405020304" pitchFamily="18" charset="0"/>
                          <a:ea typeface="+mn-ea"/>
                          <a:cs typeface="Times New Roman" panose="02020603050405020304" pitchFamily="18" charset="0"/>
                        </a:rPr>
                        <a:t>2</a:t>
                      </a:r>
                      <a:r>
                        <a:rPr lang="en-GB" sz="1600" kern="1200" dirty="0">
                          <a:solidFill>
                            <a:schemeClr val="tx1"/>
                          </a:solidFill>
                          <a:effectLst/>
                          <a:latin typeface="Times New Roman" panose="02020603050405020304" pitchFamily="18" charset="0"/>
                          <a:ea typeface="+mn-ea"/>
                          <a:cs typeface="Times New Roman" panose="02020603050405020304" pitchFamily="18" charset="0"/>
                        </a:rPr>
                        <a:t>, the open-circuit voltage (</a:t>
                      </a:r>
                      <a:r>
                        <a:rPr lang="en-GB" sz="1600" i="1" kern="1200" dirty="0" err="1">
                          <a:solidFill>
                            <a:schemeClr val="tx1"/>
                          </a:solidFill>
                          <a:effectLst/>
                          <a:latin typeface="Times New Roman" panose="02020603050405020304" pitchFamily="18" charset="0"/>
                          <a:ea typeface="+mn-ea"/>
                          <a:cs typeface="Times New Roman" panose="02020603050405020304" pitchFamily="18" charset="0"/>
                        </a:rPr>
                        <a:t>V</a:t>
                      </a:r>
                      <a:r>
                        <a:rPr lang="en-GB" sz="1600" kern="1200" baseline="-25000" dirty="0" err="1">
                          <a:solidFill>
                            <a:schemeClr val="tx1"/>
                          </a:solidFill>
                          <a:effectLst/>
                          <a:latin typeface="Times New Roman" panose="02020603050405020304" pitchFamily="18" charset="0"/>
                          <a:ea typeface="+mn-ea"/>
                          <a:cs typeface="Times New Roman" panose="02020603050405020304" pitchFamily="18" charset="0"/>
                        </a:rPr>
                        <a:t>oc</a:t>
                      </a:r>
                      <a:r>
                        <a:rPr lang="en-GB" sz="1600" kern="1200" dirty="0">
                          <a:solidFill>
                            <a:schemeClr val="tx1"/>
                          </a:solidFill>
                          <a:effectLst/>
                          <a:latin typeface="Times New Roman" panose="02020603050405020304" pitchFamily="18" charset="0"/>
                          <a:ea typeface="+mn-ea"/>
                          <a:cs typeface="Times New Roman" panose="02020603050405020304" pitchFamily="18" charset="0"/>
                        </a:rPr>
                        <a:t>) is 0.53 V and photoelectric conversion efficiency is up to 4.10%, which are comparable with those of the Pt-based CE in DSSCs.</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1443" marR="91443" marT="45714" marB="4571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09229067"/>
      </p:ext>
    </p:extLst>
  </p:cSld>
  <p:clrMapOvr>
    <a:masterClrMapping/>
  </p:clrMapOvr>
  <p:transition spd="slow">
    <p:diamon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63775" y="145143"/>
          <a:ext cx="6415768" cy="740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665163" y="1208723"/>
            <a:ext cx="10890250" cy="5351462"/>
          </a:xfrm>
        </p:spPr>
        <p:txBody>
          <a:bodyPr rtlCol="0">
            <a:noAutofit/>
          </a:bodyPr>
          <a:lstStyle/>
          <a:p>
            <a:pPr marL="0" indent="0" algn="just" eaLnBrk="1" fontAlgn="auto" hangingPunct="1">
              <a:lnSpc>
                <a:spcPct val="150000"/>
              </a:lnSpc>
              <a:spcAft>
                <a:spcPts val="0"/>
              </a:spcAft>
              <a:buFont typeface="Wingdings 3" charset="2"/>
              <a:buNone/>
              <a:defRPr/>
            </a:pP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Materials for Dye Sensitized solar cells are:</a:t>
            </a:r>
          </a:p>
          <a:p>
            <a:pPr algn="just" eaLnBrk="1" fontAlgn="auto" hangingPunct="1">
              <a:spcAft>
                <a:spcPts val="0"/>
              </a:spcAft>
              <a:buFont typeface="Arial" panose="020B0604020202020204" pitchFamily="34" charset="0"/>
              <a:buChar char="•"/>
              <a:defRPr/>
            </a:pP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Fluorine doped tin oxide (FTO) glass </a:t>
            </a:r>
            <a:r>
              <a:rPr lang="en-US" sz="2400" dirty="0">
                <a:solidFill>
                  <a:srgbClr val="000000"/>
                </a:solidFill>
                <a:effectLst/>
                <a:latin typeface="Times New Roman" panose="02020603050405020304" pitchFamily="18" charset="0"/>
                <a:cs typeface="Times New Roman" panose="02020603050405020304" pitchFamily="18" charset="0"/>
              </a:rPr>
              <a:t>10cm x 10cm (15</a:t>
            </a:r>
            <a:r>
              <a:rPr lang="el-GR" sz="2400" dirty="0">
                <a:solidFill>
                  <a:srgbClr val="000000"/>
                </a:solidFill>
                <a:effectLst/>
                <a:latin typeface="Times New Roman" panose="02020603050405020304" pitchFamily="18" charset="0"/>
                <a:cs typeface="Times New Roman" panose="02020603050405020304" pitchFamily="18" charset="0"/>
              </a:rPr>
              <a:t>Ω/</a:t>
            </a:r>
            <a:r>
              <a:rPr lang="en-US" sz="2400" dirty="0">
                <a:solidFill>
                  <a:srgbClr val="000000"/>
                </a:solidFill>
                <a:effectLst/>
                <a:latin typeface="Times New Roman" panose="02020603050405020304" pitchFamily="18" charset="0"/>
                <a:cs typeface="Times New Roman" panose="02020603050405020304" pitchFamily="18" charset="0"/>
              </a:rPr>
              <a:t>m</a:t>
            </a:r>
            <a:r>
              <a:rPr lang="en-US" sz="2400" baseline="30000" dirty="0">
                <a:solidFill>
                  <a:srgbClr val="000000"/>
                </a:solidFill>
                <a:effectLst/>
                <a:latin typeface="Times New Roman" panose="02020603050405020304" pitchFamily="18" charset="0"/>
                <a:cs typeface="Times New Roman" panose="02020603050405020304" pitchFamily="18" charset="0"/>
              </a:rPr>
              <a:t>2</a:t>
            </a:r>
            <a:r>
              <a:rPr lang="en-US" sz="2400" dirty="0">
                <a:solidFill>
                  <a:srgbClr val="000000"/>
                </a:solidFill>
                <a:effectLst/>
                <a:latin typeface="Times New Roman" panose="02020603050405020304" pitchFamily="18" charset="0"/>
                <a:cs typeface="Times New Roman" panose="02020603050405020304" pitchFamily="18" charset="0"/>
              </a:rPr>
              <a:t>)</a:t>
            </a: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 </a:t>
            </a:r>
          </a:p>
          <a:p>
            <a:pPr algn="just" eaLnBrk="1" fontAlgn="auto" hangingPunct="1">
              <a:spcAft>
                <a:spcPts val="0"/>
              </a:spcAft>
              <a:buFont typeface="Arial" panose="020B0604020202020204" pitchFamily="34" charset="0"/>
              <a:buChar char="•"/>
              <a:defRPr/>
            </a:pP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Blocking layer (compact layer TiO</a:t>
            </a:r>
            <a:r>
              <a:rPr lang="en-GB" sz="2400" baseline="-25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   </a:t>
            </a:r>
          </a:p>
          <a:p>
            <a:pPr algn="just" eaLnBrk="1" fontAlgn="auto" hangingPunct="1">
              <a:lnSpc>
                <a:spcPct val="150000"/>
              </a:lnSpc>
              <a:spcAft>
                <a:spcPts val="0"/>
              </a:spcAft>
              <a:buFont typeface="Arial" panose="020B0604020202020204" pitchFamily="34" charset="0"/>
              <a:buChar char="•"/>
              <a:defRPr/>
            </a:pP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Oxide film (mesoporous TiO</a:t>
            </a:r>
            <a:r>
              <a:rPr lang="en-GB" sz="2400" baseline="-25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a:t>
            </a:r>
          </a:p>
          <a:p>
            <a:pPr algn="just" eaLnBrk="1" fontAlgn="auto" hangingPunct="1">
              <a:lnSpc>
                <a:spcPct val="150000"/>
              </a:lnSpc>
              <a:spcAft>
                <a:spcPts val="0"/>
              </a:spcAft>
              <a:buFont typeface="Arial" panose="020B0604020202020204" pitchFamily="34" charset="0"/>
              <a:buChar char="•"/>
              <a:defRPr/>
            </a:pP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Sensitizer (dye)</a:t>
            </a:r>
          </a:p>
          <a:p>
            <a:pPr algn="just" eaLnBrk="1" fontAlgn="auto" hangingPunct="1">
              <a:lnSpc>
                <a:spcPct val="150000"/>
              </a:lnSpc>
              <a:spcAft>
                <a:spcPts val="0"/>
              </a:spcAft>
              <a:buFont typeface="Arial" panose="020B0604020202020204" pitchFamily="34" charset="0"/>
              <a:buChar char="•"/>
              <a:defRPr/>
            </a:pP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Counter-electrode (Pt/MWCNT, MWCNT and Elcocarb).</a:t>
            </a:r>
          </a:p>
          <a:p>
            <a:pPr algn="just" eaLnBrk="1" fontAlgn="auto" hangingPunct="1">
              <a:lnSpc>
                <a:spcPct val="150000"/>
              </a:lnSpc>
              <a:spcAft>
                <a:spcPts val="0"/>
              </a:spcAft>
              <a:buFont typeface="Arial" panose="020B0604020202020204" pitchFamily="34" charset="0"/>
              <a:buChar char="•"/>
              <a:defRPr/>
            </a:pPr>
            <a:r>
              <a:rPr lang="en-US" sz="2400" dirty="0">
                <a:solidFill>
                  <a:schemeClr val="tx1"/>
                </a:solidFill>
                <a:effectLst/>
                <a:latin typeface="Times New Roman" panose="02020603050405020304" pitchFamily="18" charset="0"/>
                <a:cs typeface="Times New Roman" panose="02020603050405020304" pitchFamily="18" charset="0"/>
              </a:rPr>
              <a:t>Iodide/triiodide</a:t>
            </a:r>
            <a:r>
              <a:rPr kumimoji="0" lang="en-GB" sz="2400" kern="1200" dirty="0">
                <a:solidFill>
                  <a:schemeClr val="tx1"/>
                </a:solidFill>
                <a:effectLst/>
                <a:latin typeface="Times New Roman" panose="02020603050405020304" pitchFamily="18" charset="0"/>
                <a:cs typeface="Times New Roman" panose="02020603050405020304" pitchFamily="18" charset="0"/>
              </a:rPr>
              <a:t> </a:t>
            </a:r>
            <a:r>
              <a:rPr lang="en-US" sz="2400" dirty="0">
                <a:solidFill>
                  <a:schemeClr val="tx1"/>
                </a:solidFill>
                <a:effectLst/>
                <a:latin typeface="Times New Roman" panose="02020603050405020304" pitchFamily="18" charset="0"/>
                <a:cs typeface="Times New Roman" panose="02020603050405020304" pitchFamily="18" charset="0"/>
              </a:rPr>
              <a:t>(electrolyte)</a:t>
            </a:r>
          </a:p>
          <a:p>
            <a:pPr algn="just" eaLnBrk="1" fontAlgn="auto" hangingPunct="1">
              <a:lnSpc>
                <a:spcPct val="150000"/>
              </a:lnSpc>
              <a:spcAft>
                <a:spcPts val="0"/>
              </a:spcAft>
              <a:buFont typeface="Arial" panose="020B0604020202020204" pitchFamily="34" charset="0"/>
              <a:buChar char="•"/>
              <a:defRPr/>
            </a:pPr>
            <a:endParaRPr lang="en-GB" sz="24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just" eaLnBrk="1" fontAlgn="auto" hangingPunct="1">
              <a:lnSpc>
                <a:spcPct val="150000"/>
              </a:lnSpc>
              <a:spcAft>
                <a:spcPts val="0"/>
              </a:spcAft>
              <a:buFont typeface="Wingdings 3" charset="2"/>
              <a:buChar char=""/>
              <a:defRPr/>
            </a:pPr>
            <a:endParaRPr lang="en-GB"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diamon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924402" y="481239"/>
          <a:ext cx="5848350" cy="768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4294967295"/>
          </p:nvPr>
        </p:nvSpPr>
        <p:spPr>
          <a:xfrm>
            <a:off x="1442584" y="1597253"/>
            <a:ext cx="8811986" cy="4702175"/>
          </a:xfrm>
        </p:spPr>
        <p:txBody>
          <a:bodyPr rtlCol="0">
            <a:normAutofit/>
          </a:bodyPr>
          <a:lstStyle/>
          <a:p>
            <a:pPr marL="0" indent="0" algn="just" eaLnBrk="1" fontAlgn="auto" hangingPunct="1">
              <a:spcAft>
                <a:spcPts val="0"/>
              </a:spcAft>
              <a:buFont typeface="Wingdings 3" charset="2"/>
              <a:buNone/>
              <a:defRPr/>
            </a:pPr>
            <a:endParaRPr lang="en-GB" sz="24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lgn="ctr" eaLnBrk="1" fontAlgn="auto" hangingPunct="1">
              <a:spcAft>
                <a:spcPts val="0"/>
              </a:spcAft>
              <a:buFont typeface="Wingdings 3" charset="2"/>
              <a:buNone/>
              <a:defRPr/>
            </a:pPr>
            <a:r>
              <a:rPr lang="en-GB" sz="2400" b="1" dirty="0">
                <a:solidFill>
                  <a:schemeClr val="tx1">
                    <a:lumMod val="75000"/>
                    <a:lumOff val="25000"/>
                  </a:schemeClr>
                </a:solidFill>
                <a:latin typeface="Times New Roman" panose="02020603050405020304" pitchFamily="18" charset="0"/>
                <a:cs typeface="Times New Roman" panose="02020603050405020304" pitchFamily="18" charset="0"/>
              </a:rPr>
              <a:t>Preparation of Counter-electrode</a:t>
            </a:r>
            <a:endParaRPr lang="en-GB" sz="24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just" eaLnBrk="1" fontAlgn="auto" hangingPunct="1">
              <a:lnSpc>
                <a:spcPct val="15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Catalyst Preparation</a:t>
            </a:r>
          </a:p>
          <a:p>
            <a:pPr algn="just" eaLnBrk="1" fontAlgn="auto" hangingPunct="1">
              <a:lnSpc>
                <a:spcPct val="15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Carbon Nanotube Production</a:t>
            </a:r>
          </a:p>
          <a:p>
            <a:pPr algn="just" eaLnBrk="1" fontAlgn="auto" hangingPunct="1">
              <a:lnSpc>
                <a:spcPct val="15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Purification and functionalization of CNTs produced</a:t>
            </a:r>
          </a:p>
          <a:p>
            <a:pPr algn="just" eaLnBrk="1" fontAlgn="auto" hangingPunct="1">
              <a:lnSpc>
                <a:spcPct val="15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Preparation of Pt-MWCNT</a:t>
            </a:r>
          </a:p>
          <a:p>
            <a:pPr algn="just" eaLnBrk="1" fontAlgn="auto" hangingPunct="1">
              <a:lnSpc>
                <a:spcPct val="150000"/>
              </a:lnSpc>
              <a:spcAft>
                <a:spcPts val="0"/>
              </a:spcAft>
              <a:buFont typeface="Wingdings 3" charset="2"/>
              <a:buChar char=""/>
              <a:defRPr/>
            </a:pPr>
            <a:r>
              <a:rPr lang="en-GB" sz="2400" dirty="0">
                <a:solidFill>
                  <a:schemeClr val="tx1">
                    <a:lumMod val="75000"/>
                    <a:lumOff val="25000"/>
                  </a:schemeClr>
                </a:solidFill>
                <a:latin typeface="Times New Roman" panose="02020603050405020304" pitchFamily="18" charset="0"/>
                <a:cs typeface="Times New Roman" panose="02020603050405020304" pitchFamily="18" charset="0"/>
              </a:rPr>
              <a:t>Development of Electrode (Counter-Electrode)</a:t>
            </a:r>
          </a:p>
          <a:p>
            <a:pPr eaLnBrk="1" fontAlgn="auto" hangingPunct="1">
              <a:spcAft>
                <a:spcPts val="0"/>
              </a:spcAft>
              <a:buFont typeface="Wingdings 3" charset="2"/>
              <a:buChar char=""/>
              <a:defRPr/>
            </a:pPr>
            <a:endParaRPr lang="en-GB" sz="2400" dirty="0">
              <a:solidFill>
                <a:schemeClr val="tx1">
                  <a:lumMod val="75000"/>
                  <a:lumOff val="25000"/>
                </a:schemeClr>
              </a:solidFill>
            </a:endParaRPr>
          </a:p>
        </p:txBody>
      </p:sp>
    </p:spTree>
  </p:cSld>
  <p:clrMapOvr>
    <a:masterClrMapping/>
  </p:clrMapOvr>
  <p:transition spd="slow">
    <p:diamon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197050" y="85859"/>
          <a:ext cx="8251599" cy="972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Content Placeholder 1"/>
          <p:cNvGraphicFramePr>
            <a:graphicFrameLocks noGrp="1"/>
          </p:cNvGraphicFramePr>
          <p:nvPr>
            <p:ph idx="1"/>
            <p:extLst>
              <p:ext uri="{D42A27DB-BD31-4B8C-83A1-F6EECF244321}">
                <p14:modId xmlns:p14="http://schemas.microsoft.com/office/powerpoint/2010/main" val="533759300"/>
              </p:ext>
            </p:extLst>
          </p:nvPr>
        </p:nvGraphicFramePr>
        <p:xfrm>
          <a:off x="309093" y="1171977"/>
          <a:ext cx="11500834" cy="54606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62479678"/>
      </p:ext>
    </p:extLst>
  </p:cSld>
  <p:clrMapOvr>
    <a:masterClrMapping/>
  </p:clrMapOvr>
  <p:transition spd="slow">
    <p:diamon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404734" y="1749287"/>
          <a:ext cx="11452487" cy="4771433"/>
        </p:xfrm>
        <a:graphic>
          <a:graphicData uri="http://schemas.openxmlformats.org/drawingml/2006/table">
            <a:tbl>
              <a:tblPr firstRow="1" firstCol="1" bandRow="1"/>
              <a:tblGrid>
                <a:gridCol w="849406">
                  <a:extLst>
                    <a:ext uri="{9D8B030D-6E8A-4147-A177-3AD203B41FA5}">
                      <a16:colId xmlns:a16="http://schemas.microsoft.com/office/drawing/2014/main" val="20000"/>
                    </a:ext>
                  </a:extLst>
                </a:gridCol>
                <a:gridCol w="1880999">
                  <a:extLst>
                    <a:ext uri="{9D8B030D-6E8A-4147-A177-3AD203B41FA5}">
                      <a16:colId xmlns:a16="http://schemas.microsoft.com/office/drawing/2014/main" val="20001"/>
                    </a:ext>
                  </a:extLst>
                </a:gridCol>
                <a:gridCol w="2401017">
                  <a:extLst>
                    <a:ext uri="{9D8B030D-6E8A-4147-A177-3AD203B41FA5}">
                      <a16:colId xmlns:a16="http://schemas.microsoft.com/office/drawing/2014/main" val="20002"/>
                    </a:ext>
                  </a:extLst>
                </a:gridCol>
                <a:gridCol w="1703636">
                  <a:extLst>
                    <a:ext uri="{9D8B030D-6E8A-4147-A177-3AD203B41FA5}">
                      <a16:colId xmlns:a16="http://schemas.microsoft.com/office/drawing/2014/main" val="20003"/>
                    </a:ext>
                  </a:extLst>
                </a:gridCol>
                <a:gridCol w="2045085">
                  <a:extLst>
                    <a:ext uri="{9D8B030D-6E8A-4147-A177-3AD203B41FA5}">
                      <a16:colId xmlns:a16="http://schemas.microsoft.com/office/drawing/2014/main" val="20004"/>
                    </a:ext>
                  </a:extLst>
                </a:gridCol>
                <a:gridCol w="2572344">
                  <a:extLst>
                    <a:ext uri="{9D8B030D-6E8A-4147-A177-3AD203B41FA5}">
                      <a16:colId xmlns:a16="http://schemas.microsoft.com/office/drawing/2014/main" val="20005"/>
                    </a:ext>
                  </a:extLst>
                </a:gridCol>
              </a:tblGrid>
              <a:tr h="953353">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Run</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Mass of Support (g)</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Drying Temperature (°C)</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Drying Time (hrs)</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Yield (%) After Drying</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Yield (%) After Calcination at 400 ⁰C</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extLst>
                  <a:ext uri="{0D108BD9-81ED-4DB2-BD59-A6C34878D82A}">
                    <a16:rowId xmlns:a16="http://schemas.microsoft.com/office/drawing/2014/main" val="10000"/>
                  </a:ext>
                </a:extLst>
              </a:tr>
              <a:tr h="477260">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100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8</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76.50</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86.69</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pattFill prst="pct10">
                      <a:fgClr>
                        <a:srgbClr val="92D050"/>
                      </a:fgClr>
                      <a:bgClr>
                        <a:schemeClr val="bg1"/>
                      </a:bgClr>
                    </a:pattFill>
                  </a:tcPr>
                </a:tc>
                <a:extLst>
                  <a:ext uri="{0D108BD9-81ED-4DB2-BD59-A6C34878D82A}">
                    <a16:rowId xmlns:a16="http://schemas.microsoft.com/office/drawing/2014/main" val="10001"/>
                  </a:ext>
                </a:extLst>
              </a:tr>
              <a:tr h="477260">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2</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12</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67.25</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76.79</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extLst>
                  <a:ext uri="{0D108BD9-81ED-4DB2-BD59-A6C34878D82A}">
                    <a16:rowId xmlns:a16="http://schemas.microsoft.com/office/drawing/2014/main" val="10002"/>
                  </a:ext>
                </a:extLst>
              </a:tr>
              <a:tr h="477260">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3</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77.50</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85.31</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extLst>
                  <a:ext uri="{0D108BD9-81ED-4DB2-BD59-A6C34878D82A}">
                    <a16:rowId xmlns:a16="http://schemas.microsoft.com/office/drawing/2014/main" val="10003"/>
                  </a:ext>
                </a:extLst>
              </a:tr>
              <a:tr h="477260">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4</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82.25</a:t>
                      </a:r>
                      <a:endParaRPr lang="en-GB" sz="20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78.00</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extLst>
                  <a:ext uri="{0D108BD9-81ED-4DB2-BD59-A6C34878D82A}">
                    <a16:rowId xmlns:a16="http://schemas.microsoft.com/office/drawing/2014/main" val="10004"/>
                  </a:ext>
                </a:extLst>
              </a:tr>
              <a:tr h="477260">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5</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100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76.00</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85.10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extLst>
                  <a:ext uri="{0D108BD9-81ED-4DB2-BD59-A6C34878D82A}">
                    <a16:rowId xmlns:a16="http://schemas.microsoft.com/office/drawing/2014/main" val="10005"/>
                  </a:ext>
                </a:extLst>
              </a:tr>
              <a:tr h="477260">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6</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78.75</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95.71</a:t>
                      </a:r>
                      <a:endParaRPr lang="en-GB"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extLst>
                  <a:ext uri="{0D108BD9-81ED-4DB2-BD59-A6C34878D82A}">
                    <a16:rowId xmlns:a16="http://schemas.microsoft.com/office/drawing/2014/main" val="10006"/>
                  </a:ext>
                </a:extLst>
              </a:tr>
              <a:tr h="477260">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7</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10</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100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70.25</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86.45</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pattFill prst="pct10">
                      <a:fgClr>
                        <a:srgbClr val="92D050"/>
                      </a:fgClr>
                      <a:bgClr>
                        <a:schemeClr val="bg1"/>
                      </a:bgClr>
                    </a:pattFill>
                  </a:tcPr>
                </a:tc>
                <a:extLst>
                  <a:ext uri="{0D108BD9-81ED-4DB2-BD59-A6C34878D82A}">
                    <a16:rowId xmlns:a16="http://schemas.microsoft.com/office/drawing/2014/main" val="10007"/>
                  </a:ext>
                </a:extLst>
              </a:tr>
              <a:tr h="477260">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tc>
                  <a:txBody>
                    <a:bodyPr/>
                    <a:lstStyle/>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8</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100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74.00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tc>
                  <a:txBody>
                    <a:bodyPr/>
                    <a:lstStyle/>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84.60</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pattFill prst="pct10">
                      <a:fgClr>
                        <a:srgbClr val="92D050"/>
                      </a:fgClr>
                      <a:bgClr>
                        <a:schemeClr val="bg1"/>
                      </a:bgClr>
                    </a:pattFill>
                  </a:tcPr>
                </a:tc>
                <a:extLst>
                  <a:ext uri="{0D108BD9-81ED-4DB2-BD59-A6C34878D82A}">
                    <a16:rowId xmlns:a16="http://schemas.microsoft.com/office/drawing/2014/main" val="10008"/>
                  </a:ext>
                </a:extLst>
              </a:tr>
            </a:tbl>
          </a:graphicData>
        </a:graphic>
      </p:graphicFrame>
      <p:graphicFrame>
        <p:nvGraphicFramePr>
          <p:cNvPr id="8" name="Diagram 7"/>
          <p:cNvGraphicFramePr/>
          <p:nvPr/>
        </p:nvGraphicFramePr>
        <p:xfrm>
          <a:off x="1488380" y="1069545"/>
          <a:ext cx="8816681" cy="679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1">
            <a:extLst>
              <a:ext uri="{FF2B5EF4-FFF2-40B4-BE49-F238E27FC236}">
                <a16:creationId xmlns:a16="http://schemas.microsoft.com/office/drawing/2014/main" id="{25EDA9C9-1BD7-4621-826E-FFBB78DE9E80}"/>
              </a:ext>
            </a:extLst>
          </p:cNvPr>
          <p:cNvSpPr/>
          <p:nvPr/>
        </p:nvSpPr>
        <p:spPr>
          <a:xfrm>
            <a:off x="1942116" y="184313"/>
            <a:ext cx="4948517" cy="76648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3200" dirty="0">
                <a:latin typeface="Times New Roman" panose="02020603050405020304" pitchFamily="18" charset="0"/>
                <a:cs typeface="Times New Roman" panose="02020603050405020304" pitchFamily="18" charset="0"/>
              </a:rPr>
              <a:t>Results and Discursions</a:t>
            </a:r>
          </a:p>
        </p:txBody>
      </p:sp>
      <p:sp>
        <p:nvSpPr>
          <p:cNvPr id="5" name="Rounded Rectangle 2">
            <a:extLst>
              <a:ext uri="{FF2B5EF4-FFF2-40B4-BE49-F238E27FC236}">
                <a16:creationId xmlns:a16="http://schemas.microsoft.com/office/drawing/2014/main" id="{946717D2-5A5B-413E-BF0D-DB86D26A27E8}"/>
              </a:ext>
            </a:extLst>
          </p:cNvPr>
          <p:cNvSpPr/>
          <p:nvPr/>
        </p:nvSpPr>
        <p:spPr>
          <a:xfrm>
            <a:off x="7395226" y="230965"/>
            <a:ext cx="2045184" cy="673177"/>
          </a:xfrm>
          <a:prstGeom prst="roundRect">
            <a:avLst/>
          </a:prstGeom>
          <a:solidFill>
            <a:schemeClr val="bg2">
              <a:lumMod val="25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GB" sz="3200" dirty="0">
                <a:latin typeface="Times New Roman" panose="02020603050405020304" pitchFamily="18" charset="0"/>
                <a:cs typeface="Times New Roman" panose="02020603050405020304" pitchFamily="18" charset="0"/>
              </a:rPr>
              <a:t>Catalyst</a:t>
            </a:r>
          </a:p>
        </p:txBody>
      </p:sp>
    </p:spTree>
    <p:extLst>
      <p:ext uri="{BB962C8B-B14F-4D97-AF65-F5344CB8AC3E}">
        <p14:creationId xmlns:p14="http://schemas.microsoft.com/office/powerpoint/2010/main" val="767144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88116" y="5104263"/>
            <a:ext cx="10062356" cy="1336785"/>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lvl="0" algn="just"/>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Figure 1: (a) SEM image showing nanoparticles of Fe and Co dispersed on 	CaCO</a:t>
            </a:r>
            <a:r>
              <a:rPr kumimoji="0" lang="en-GB" sz="2400" b="0"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support and (b) </a:t>
            </a:r>
            <a:r>
              <a:rPr lang="en-US" sz="2400" b="1" dirty="0">
                <a:solidFill>
                  <a:prstClr val="white"/>
                </a:solidFill>
                <a:latin typeface="Times New Roman" panose="02020603050405020304" pitchFamily="18" charset="0"/>
                <a:cs typeface="Times New Roman" panose="02020603050405020304" pitchFamily="18" charset="0"/>
              </a:rPr>
              <a:t>EDS elemental compositions of catalyst sample</a:t>
            </a:r>
            <a:endPar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Chart 3">
            <a:extLst>
              <a:ext uri="{FF2B5EF4-FFF2-40B4-BE49-F238E27FC236}">
                <a16:creationId xmlns:a16="http://schemas.microsoft.com/office/drawing/2014/main" id="{1E3124C7-A751-4A1B-9347-DD535787CD78}"/>
              </a:ext>
            </a:extLst>
          </p:cNvPr>
          <p:cNvGraphicFramePr>
            <a:graphicFrameLocks/>
          </p:cNvGraphicFramePr>
          <p:nvPr>
            <p:extLst>
              <p:ext uri="{D42A27DB-BD31-4B8C-83A1-F6EECF244321}">
                <p14:modId xmlns:p14="http://schemas.microsoft.com/office/powerpoint/2010/main" val="1153689829"/>
              </p:ext>
            </p:extLst>
          </p:nvPr>
        </p:nvGraphicFramePr>
        <p:xfrm>
          <a:off x="5805997" y="1322773"/>
          <a:ext cx="6189596" cy="35631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17B8B35-2E0D-49C0-BB6F-E511B5AB38DE}"/>
              </a:ext>
            </a:extLst>
          </p:cNvPr>
          <p:cNvSpPr txBox="1"/>
          <p:nvPr/>
        </p:nvSpPr>
        <p:spPr>
          <a:xfrm>
            <a:off x="11182066" y="573206"/>
            <a:ext cx="559558" cy="369332"/>
          </a:xfrm>
          <a:prstGeom prst="rect">
            <a:avLst/>
          </a:prstGeom>
          <a:solidFill>
            <a:schemeClr val="bg1"/>
          </a:solidFill>
        </p:spPr>
        <p:txBody>
          <a:bodyPr wrap="square" rtlCol="0">
            <a:spAutoFit/>
          </a:bodyPr>
          <a:lstStyle/>
          <a:p>
            <a:r>
              <a:rPr lang="en-GB" dirty="0"/>
              <a:t>(b)</a:t>
            </a:r>
          </a:p>
        </p:txBody>
      </p:sp>
      <p:sp>
        <p:nvSpPr>
          <p:cNvPr id="7" name="Rectangle: Rounded Corners 6">
            <a:extLst>
              <a:ext uri="{FF2B5EF4-FFF2-40B4-BE49-F238E27FC236}">
                <a16:creationId xmlns:a16="http://schemas.microsoft.com/office/drawing/2014/main" id="{D01A557C-03AF-7228-AC1D-2E2CFB40BD39}"/>
              </a:ext>
            </a:extLst>
          </p:cNvPr>
          <p:cNvSpPr/>
          <p:nvPr/>
        </p:nvSpPr>
        <p:spPr>
          <a:xfrm>
            <a:off x="2181036" y="348746"/>
            <a:ext cx="7084381" cy="818251"/>
          </a:xfrm>
          <a:prstGeom prst="roundRect">
            <a:avLst/>
          </a:prstGeom>
          <a:solidFill>
            <a:srgbClr val="002060"/>
          </a:solidFill>
          <a:ln w="57150"/>
        </p:spPr>
        <p:style>
          <a:lnRef idx="3">
            <a:schemeClr val="lt1"/>
          </a:lnRef>
          <a:fillRef idx="1">
            <a:schemeClr val="accent1"/>
          </a:fillRef>
          <a:effectRef idx="1">
            <a:schemeClr val="accent1"/>
          </a:effectRef>
          <a:fontRef idx="minor">
            <a:schemeClr val="lt1"/>
          </a:fontRef>
        </p:style>
        <p:txBody>
          <a:bodyPr rtlCol="0" anchor="ctr"/>
          <a:lstStyle/>
          <a:p>
            <a:pPr algn="ctr"/>
            <a:r>
              <a:rPr lang="en-GB" sz="2800" dirty="0">
                <a:latin typeface="Times New Roman" panose="02020603050405020304" pitchFamily="18" charset="0"/>
                <a:cs typeface="Times New Roman" panose="02020603050405020304" pitchFamily="18" charset="0"/>
              </a:rPr>
              <a:t>CHARACTERIZATIONS OF CATALYST</a:t>
            </a:r>
            <a:endParaRPr lang="en-US"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87F31F6-F7AA-D045-C179-78BD9AFA5E38}"/>
              </a:ext>
            </a:extLst>
          </p:cNvPr>
          <p:cNvPicPr>
            <a:picLocks noChangeAspect="1"/>
          </p:cNvPicPr>
          <p:nvPr/>
        </p:nvPicPr>
        <p:blipFill>
          <a:blip r:embed="rId3"/>
          <a:stretch>
            <a:fillRect/>
          </a:stretch>
        </p:blipFill>
        <p:spPr>
          <a:xfrm>
            <a:off x="914590" y="1322773"/>
            <a:ext cx="4891407" cy="3563125"/>
          </a:xfrm>
          <a:prstGeom prst="rect">
            <a:avLst/>
          </a:prstGeom>
        </p:spPr>
      </p:pic>
    </p:spTree>
    <p:extLst>
      <p:ext uri="{BB962C8B-B14F-4D97-AF65-F5344CB8AC3E}">
        <p14:creationId xmlns:p14="http://schemas.microsoft.com/office/powerpoint/2010/main" val="3850075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9" name="Rounded Rectangle 8"/>
          <p:cNvSpPr/>
          <p:nvPr/>
        </p:nvSpPr>
        <p:spPr>
          <a:xfrm>
            <a:off x="2633391" y="389248"/>
            <a:ext cx="7122694" cy="107080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6600" dirty="0">
                <a:latin typeface="Times New Roman" panose="02020603050405020304" pitchFamily="18" charset="0"/>
                <a:cs typeface="Times New Roman" panose="02020603050405020304" pitchFamily="18" charset="0"/>
              </a:rPr>
              <a:t>INTRODUCTION</a:t>
            </a:r>
            <a:endParaRPr lang="en-GB" sz="6600" dirty="0">
              <a:latin typeface="Times New Roman" panose="02020603050405020304" pitchFamily="18" charset="0"/>
              <a:cs typeface="Times New Roman" panose="02020603050405020304" pitchFamily="18" charset="0"/>
            </a:endParaRPr>
          </a:p>
        </p:txBody>
      </p:sp>
      <p:sp>
        <p:nvSpPr>
          <p:cNvPr id="17" name="Oval 16"/>
          <p:cNvSpPr/>
          <p:nvPr/>
        </p:nvSpPr>
        <p:spPr>
          <a:xfrm>
            <a:off x="1017432" y="1584101"/>
            <a:ext cx="10354614" cy="3296992"/>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GB" altLang="en-US" sz="3200" dirty="0">
              <a:solidFill>
                <a:prstClr val="black"/>
              </a:solidFill>
              <a:latin typeface="Times New Roman" panose="02020603050405020304" pitchFamily="18" charset="0"/>
              <a:cs typeface="Times New Roman" panose="02020603050405020304" pitchFamily="18" charset="0"/>
            </a:endParaRPr>
          </a:p>
          <a:p>
            <a:pPr algn="ctr"/>
            <a:r>
              <a:rPr lang="en-GB" altLang="en-US" sz="3200" dirty="0">
                <a:solidFill>
                  <a:prstClr val="black"/>
                </a:solidFill>
                <a:latin typeface="Times New Roman" panose="02020603050405020304" pitchFamily="18" charset="0"/>
                <a:cs typeface="Times New Roman" panose="02020603050405020304" pitchFamily="18" charset="0"/>
              </a:rPr>
              <a:t>Energy consumption is one of the most important aspects in people’s everyday life. It exists in different forms, from burning woods to obtain fire in prehistoric times to electricity productions in modern age. </a:t>
            </a:r>
            <a:endParaRPr lang="en-GB" altLang="en-US" sz="3200" dirty="0">
              <a:solidFill>
                <a:prstClr val="black"/>
              </a:solidFill>
              <a:latin typeface="Trebuchet MS" panose="020B0603020202020204" pitchFamily="34" charset="0"/>
            </a:endParaRPr>
          </a:p>
          <a:p>
            <a:pPr algn="ctr"/>
            <a:endParaRPr lang="en-GB" sz="3200" dirty="0"/>
          </a:p>
        </p:txBody>
      </p:sp>
      <p:sp>
        <p:nvSpPr>
          <p:cNvPr id="18" name="Right Arrow 17"/>
          <p:cNvSpPr/>
          <p:nvPr/>
        </p:nvSpPr>
        <p:spPr>
          <a:xfrm>
            <a:off x="0" y="5359637"/>
            <a:ext cx="1800806" cy="1363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Forms of energy</a:t>
            </a:r>
          </a:p>
        </p:txBody>
      </p:sp>
      <p:sp>
        <p:nvSpPr>
          <p:cNvPr id="2" name="Rectangle 1"/>
          <p:cNvSpPr/>
          <p:nvPr/>
        </p:nvSpPr>
        <p:spPr>
          <a:xfrm>
            <a:off x="1800806" y="5005137"/>
            <a:ext cx="8787865" cy="1691640"/>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r>
              <a:rPr lang="en-US" sz="4000" dirty="0">
                <a:latin typeface="Times New Roman" panose="02020603050405020304" pitchFamily="18" charset="0"/>
                <a:cs typeface="Times New Roman" panose="02020603050405020304" pitchFamily="18" charset="0"/>
              </a:rPr>
              <a:t>     Mechanical, chemical, light, electrical</a:t>
            </a:r>
            <a:endParaRPr lang="en-GB"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512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4699" y="1802621"/>
            <a:ext cx="4862046" cy="111124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lnSpc>
                <a:spcPct val="115000"/>
              </a:lnSpc>
              <a:spcAft>
                <a:spcPts val="1000"/>
              </a:spcAft>
            </a:pPr>
            <a:r>
              <a:rPr lang="en-GB" sz="1400" b="1" dirty="0">
                <a:latin typeface="Times New Roman" panose="02020603050405020304" pitchFamily="18" charset="0"/>
                <a:ea typeface="Times New Roman" panose="02020603050405020304" pitchFamily="18" charset="0"/>
                <a:cs typeface="Times New Roman" panose="02020603050405020304" pitchFamily="18" charset="0"/>
              </a:rPr>
              <a:t>Figure 2: HRTEM images of the catalyst showing a clear view of coloured metal ions; (light brown Fe</a:t>
            </a:r>
            <a:r>
              <a:rPr lang="en-GB" sz="1400" b="1" baseline="30000" dirty="0">
                <a:latin typeface="Times New Roman" panose="02020603050405020304" pitchFamily="18" charset="0"/>
                <a:ea typeface="Times New Roman" panose="02020603050405020304" pitchFamily="18" charset="0"/>
                <a:cs typeface="Times New Roman" panose="02020603050405020304" pitchFamily="18" charset="0"/>
              </a:rPr>
              <a:t>3+</a:t>
            </a:r>
            <a:r>
              <a:rPr lang="en-GB" sz="1400" b="1" dirty="0">
                <a:latin typeface="Times New Roman" panose="02020603050405020304" pitchFamily="18" charset="0"/>
                <a:ea typeface="Times New Roman" panose="02020603050405020304" pitchFamily="18" charset="0"/>
                <a:cs typeface="Times New Roman" panose="02020603050405020304" pitchFamily="18" charset="0"/>
              </a:rPr>
              <a:t>, dark/black Co</a:t>
            </a:r>
            <a:r>
              <a:rPr lang="en-GB" sz="1400" b="1"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en-GB" sz="1400" b="1" dirty="0">
                <a:latin typeface="Times New Roman" panose="02020603050405020304" pitchFamily="18" charset="0"/>
                <a:ea typeface="Times New Roman" panose="02020603050405020304" pitchFamily="18" charset="0"/>
                <a:cs typeface="Times New Roman" panose="02020603050405020304" pitchFamily="18" charset="0"/>
              </a:rPr>
              <a:t>) and white CaCO</a:t>
            </a:r>
            <a:r>
              <a:rPr lang="en-GB" sz="1400" b="1"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GB" sz="1400" b="1" dirty="0">
                <a:latin typeface="Times New Roman" panose="02020603050405020304" pitchFamily="18" charset="0"/>
                <a:ea typeface="Times New Roman" panose="02020603050405020304" pitchFamily="18" charset="0"/>
                <a:cs typeface="Times New Roman" panose="02020603050405020304" pitchFamily="18" charset="0"/>
              </a:rPr>
              <a:t> bulk with modified crystal morphologies.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C:\Users\sharifat\Desktop\Analysis Results update\CNTS Dr Saka\Catalyst TEM\sample 33_EDS.bm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699" y="2932210"/>
            <a:ext cx="4862046" cy="2770039"/>
          </a:xfrm>
          <a:prstGeom prst="rect">
            <a:avLst/>
          </a:prstGeom>
          <a:noFill/>
          <a:ln>
            <a:solidFill>
              <a:schemeClr val="accent1"/>
            </a:solidFill>
          </a:ln>
        </p:spPr>
      </p:pic>
      <p:pic>
        <p:nvPicPr>
          <p:cNvPr id="6" name="Picture 5"/>
          <p:cNvPicPr>
            <a:picLocks noChangeAspect="1"/>
          </p:cNvPicPr>
          <p:nvPr/>
        </p:nvPicPr>
        <p:blipFill>
          <a:blip r:embed="rId3"/>
          <a:stretch>
            <a:fillRect/>
          </a:stretch>
        </p:blipFill>
        <p:spPr>
          <a:xfrm>
            <a:off x="6078828" y="103031"/>
            <a:ext cx="5138671" cy="2688592"/>
          </a:xfrm>
          <a:prstGeom prst="rect">
            <a:avLst/>
          </a:prstGeom>
        </p:spPr>
      </p:pic>
      <p:sp>
        <p:nvSpPr>
          <p:cNvPr id="7" name="Rectangle 6"/>
          <p:cNvSpPr/>
          <p:nvPr/>
        </p:nvSpPr>
        <p:spPr>
          <a:xfrm>
            <a:off x="5683522" y="2866363"/>
            <a:ext cx="5694962" cy="1133341"/>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rtlCol="0" anchor="ctr"/>
          <a:lstStyle/>
          <a:p>
            <a:pPr>
              <a:lnSpc>
                <a:spcPct val="107000"/>
              </a:lnSpc>
              <a:spcAft>
                <a:spcPts val="0"/>
              </a:spcAft>
            </a:pPr>
            <a:r>
              <a:rPr lang="en-GB" b="1" dirty="0">
                <a:latin typeface="Times New Roman" panose="02020603050405020304" pitchFamily="18" charset="0"/>
                <a:ea typeface="Calibri" panose="020F0502020204030204" pitchFamily="34" charset="0"/>
                <a:cs typeface="Times New Roman" panose="02020603050405020304" pitchFamily="18" charset="0"/>
              </a:rPr>
              <a:t>Figure 3: SAED of the Fe-Co/CaCO</a:t>
            </a:r>
            <a:r>
              <a:rPr lang="en-GB" b="1" baseline="-25000" dirty="0">
                <a:latin typeface="Times New Roman" panose="02020603050405020304" pitchFamily="18" charset="0"/>
                <a:ea typeface="Calibri" panose="020F0502020204030204" pitchFamily="34" charset="0"/>
                <a:cs typeface="Times New Roman" panose="02020603050405020304" pitchFamily="18" charset="0"/>
              </a:rPr>
              <a:t>3</a:t>
            </a:r>
            <a:r>
              <a:rPr lang="en-GB" b="1" dirty="0">
                <a:latin typeface="Times New Roman" panose="02020603050405020304" pitchFamily="18" charset="0"/>
                <a:ea typeface="Calibri" panose="020F0502020204030204" pitchFamily="34" charset="0"/>
                <a:cs typeface="Times New Roman" panose="02020603050405020304" pitchFamily="18" charset="0"/>
              </a:rPr>
              <a:t> catalyst showing sharpest rings of CaCO</a:t>
            </a:r>
            <a:r>
              <a:rPr lang="en-GB" b="1" baseline="-25000" dirty="0">
                <a:latin typeface="Times New Roman" panose="02020603050405020304" pitchFamily="18" charset="0"/>
                <a:ea typeface="Calibri" panose="020F0502020204030204" pitchFamily="34" charset="0"/>
                <a:cs typeface="Times New Roman" panose="02020603050405020304" pitchFamily="18" charset="0"/>
              </a:rPr>
              <a:t>3</a:t>
            </a:r>
            <a:r>
              <a:rPr lang="en-GB" b="1" dirty="0">
                <a:latin typeface="Times New Roman" panose="02020603050405020304" pitchFamily="18" charset="0"/>
                <a:ea typeface="Calibri" panose="020F0502020204030204" pitchFamily="34" charset="0"/>
                <a:cs typeface="Times New Roman" panose="02020603050405020304" pitchFamily="18" charset="0"/>
              </a:rPr>
              <a:t> at (104) plane.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62437" y="5720593"/>
            <a:ext cx="4844308" cy="8886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t>Figure 4: TEM/EDS of the Fe-Co/CaCO</a:t>
            </a:r>
            <a:r>
              <a:rPr lang="en-GB" b="1" baseline="-25000" dirty="0"/>
              <a:t>3</a:t>
            </a:r>
            <a:r>
              <a:rPr lang="en-GB" b="1" dirty="0"/>
              <a:t> 	catalyst</a:t>
            </a:r>
            <a:endParaRPr lang="en-GB" dirty="0"/>
          </a:p>
        </p:txBody>
      </p:sp>
      <p:sp>
        <p:nvSpPr>
          <p:cNvPr id="13" name="Rectangle 12"/>
          <p:cNvSpPr/>
          <p:nvPr/>
        </p:nvSpPr>
        <p:spPr>
          <a:xfrm>
            <a:off x="4926287" y="4198640"/>
            <a:ext cx="6384683" cy="355803"/>
          </a:xfrm>
          <a:prstGeom prst="rect">
            <a:avLst/>
          </a:prstGeom>
        </p:spPr>
        <p:txBody>
          <a:bodyPr wrap="square">
            <a:spAutoFit/>
          </a:bodyPr>
          <a:lstStyle/>
          <a:p>
            <a:pPr algn="ctr">
              <a:lnSpc>
                <a:spcPct val="107000"/>
              </a:lnSpc>
              <a:spcAft>
                <a:spcPts val="0"/>
              </a:spcAft>
            </a:pPr>
            <a:r>
              <a:rPr lang="en-GB" sz="1600" b="1" dirty="0">
                <a:latin typeface="Times New Roman" panose="02020603050405020304" pitchFamily="18" charset="0"/>
                <a:ea typeface="Times New Roman" panose="02020603050405020304" pitchFamily="18" charset="0"/>
                <a:cs typeface="Times New Roman" panose="02020603050405020304" pitchFamily="18" charset="0"/>
              </a:rPr>
              <a:t>Table 2: </a:t>
            </a:r>
            <a:r>
              <a:rPr lang="en-GB" sz="1600" b="1" dirty="0">
                <a:latin typeface="Times New Roman" panose="02020603050405020304" pitchFamily="18" charset="0"/>
                <a:ea typeface="Calibri" panose="020F0502020204030204" pitchFamily="34" charset="0"/>
                <a:cs typeface="Times New Roman" panose="02020603050405020304" pitchFamily="18" charset="0"/>
              </a:rPr>
              <a:t>Rhombohedral </a:t>
            </a:r>
            <a:r>
              <a:rPr lang="en-GB" sz="1600" b="1" dirty="0">
                <a:latin typeface="Times New Roman" panose="02020603050405020304" pitchFamily="18" charset="0"/>
                <a:ea typeface="Times New Roman" panose="02020603050405020304" pitchFamily="18" charset="0"/>
                <a:cs typeface="Times New Roman" panose="02020603050405020304" pitchFamily="18" charset="0"/>
              </a:rPr>
              <a:t>CaCO</a:t>
            </a:r>
            <a:r>
              <a:rPr lang="en-GB" sz="1600" b="1"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GB" sz="1600" b="1" dirty="0">
                <a:latin typeface="Times New Roman" panose="02020603050405020304" pitchFamily="18" charset="0"/>
                <a:ea typeface="Times New Roman" panose="02020603050405020304" pitchFamily="18" charset="0"/>
                <a:cs typeface="Times New Roman" panose="02020603050405020304" pitchFamily="18" charset="0"/>
              </a:rPr>
              <a:t> phase identification in SAED pattern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10287000" y="4554443"/>
            <a:ext cx="1517158" cy="2054792"/>
          </a:xfrm>
          <a:prstGeom prst="rect">
            <a:avLst/>
          </a:prstGeom>
          <a:solidFill>
            <a:srgbClr val="00B05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 </a:t>
            </a:r>
            <a:r>
              <a:rPr lang="en-US" sz="2000" dirty="0">
                <a:latin typeface="Times New Roman" panose="02020603050405020304" pitchFamily="18" charset="0"/>
                <a:cs typeface="Times New Roman" panose="02020603050405020304" pitchFamily="18" charset="0"/>
              </a:rPr>
              <a:t>Reference: (</a:t>
            </a:r>
            <a:r>
              <a:rPr lang="en-GB" sz="2000" dirty="0" err="1">
                <a:latin typeface="Times New Roman" panose="02020603050405020304" pitchFamily="18" charset="0"/>
                <a:cs typeface="Times New Roman" panose="02020603050405020304" pitchFamily="18" charset="0"/>
              </a:rPr>
              <a:t>Amjad</a:t>
            </a:r>
            <a:r>
              <a:rPr lang="en-GB" sz="2000" dirty="0">
                <a:latin typeface="Times New Roman" panose="02020603050405020304" pitchFamily="18" charset="0"/>
                <a:cs typeface="Times New Roman" panose="02020603050405020304" pitchFamily="18" charset="0"/>
              </a:rPr>
              <a:t>, 2014; </a:t>
            </a:r>
            <a:r>
              <a:rPr lang="en-US" sz="2000" dirty="0">
                <a:latin typeface="Times New Roman" panose="02020603050405020304" pitchFamily="18" charset="0"/>
                <a:cs typeface="Times New Roman" panose="02020603050405020304" pitchFamily="18" charset="0"/>
              </a:rPr>
              <a:t>Downs </a:t>
            </a:r>
            <a:r>
              <a:rPr lang="en-US" sz="2000" i="1" dirty="0">
                <a:latin typeface="Times New Roman" panose="02020603050405020304" pitchFamily="18" charset="0"/>
                <a:cs typeface="Times New Roman" panose="02020603050405020304" pitchFamily="18" charset="0"/>
              </a:rPr>
              <a:t>et al., </a:t>
            </a:r>
            <a:r>
              <a:rPr lang="en-US" sz="2000" dirty="0">
                <a:latin typeface="Times New Roman" panose="02020603050405020304" pitchFamily="18" charset="0"/>
                <a:cs typeface="Times New Roman" panose="02020603050405020304" pitchFamily="18" charset="0"/>
              </a:rPr>
              <a:t>1993)</a:t>
            </a:r>
            <a:endParaRPr lang="en-GB" sz="2000" dirty="0">
              <a:latin typeface="Times New Roman" panose="02020603050405020304" pitchFamily="18" charset="0"/>
              <a:cs typeface="Times New Roman" panose="02020603050405020304" pitchFamily="18" charset="0"/>
            </a:endParaRPr>
          </a:p>
        </p:txBody>
      </p:sp>
      <p:sp>
        <p:nvSpPr>
          <p:cNvPr id="18" name="Right Arrow 17"/>
          <p:cNvSpPr/>
          <p:nvPr/>
        </p:nvSpPr>
        <p:spPr>
          <a:xfrm>
            <a:off x="9819990" y="5500688"/>
            <a:ext cx="467010" cy="330055"/>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GB"/>
          </a:p>
        </p:txBody>
      </p:sp>
      <p:pic>
        <p:nvPicPr>
          <p:cNvPr id="15" name="Picture 14"/>
          <p:cNvPicPr/>
          <p:nvPr/>
        </p:nvPicPr>
        <p:blipFill>
          <a:blip r:embed="rId4"/>
          <a:stretch>
            <a:fillRect/>
          </a:stretch>
        </p:blipFill>
        <p:spPr>
          <a:xfrm>
            <a:off x="5223826" y="4554443"/>
            <a:ext cx="4596163" cy="2054792"/>
          </a:xfrm>
          <a:prstGeom prst="rect">
            <a:avLst/>
          </a:prstGeom>
          <a:ln w="38100">
            <a:solidFill>
              <a:schemeClr val="tx1"/>
            </a:solidFill>
          </a:ln>
        </p:spPr>
      </p:pic>
      <p:pic>
        <p:nvPicPr>
          <p:cNvPr id="12" name="Picture 11"/>
          <p:cNvPicPr/>
          <p:nvPr/>
        </p:nvPicPr>
        <p:blipFill>
          <a:blip r:embed="rId5"/>
          <a:stretch>
            <a:fillRect/>
          </a:stretch>
        </p:blipFill>
        <p:spPr>
          <a:xfrm>
            <a:off x="244700" y="103031"/>
            <a:ext cx="4862045" cy="1708064"/>
          </a:xfrm>
          <a:prstGeom prst="rect">
            <a:avLst/>
          </a:prstGeom>
        </p:spPr>
      </p:pic>
    </p:spTree>
    <p:extLst>
      <p:ext uri="{BB962C8B-B14F-4D97-AF65-F5344CB8AC3E}">
        <p14:creationId xmlns:p14="http://schemas.microsoft.com/office/powerpoint/2010/main" val="24971591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95275" y="1"/>
          <a:ext cx="4276725" cy="234315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295275" y="2343150"/>
            <a:ext cx="4276725" cy="409023"/>
          </a:xfrm>
          <a:prstGeom prst="rect">
            <a:avLst/>
          </a:prstGeom>
          <a:solidFill>
            <a:schemeClr val="bg2">
              <a:lumMod val="25000"/>
            </a:schemeClr>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200000"/>
              </a:lnSpc>
              <a:spcAft>
                <a:spcPts val="0"/>
              </a:spcAft>
            </a:pPr>
            <a:r>
              <a:rPr lang="en-GB" sz="1200" b="1" dirty="0">
                <a:latin typeface="Times New Roman" panose="02020603050405020304" pitchFamily="18" charset="0"/>
                <a:ea typeface="Times New Roman" panose="02020603050405020304" pitchFamily="18" charset="0"/>
                <a:cs typeface="Times New Roman" panose="02020603050405020304" pitchFamily="18" charset="0"/>
              </a:rPr>
              <a:t>Figure 5:  Surface area of CaCO</a:t>
            </a:r>
            <a:r>
              <a:rPr lang="en-GB" sz="1200" b="1"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GB" sz="1200" b="1" dirty="0">
                <a:latin typeface="Times New Roman" panose="02020603050405020304" pitchFamily="18" charset="0"/>
                <a:ea typeface="Times New Roman" panose="02020603050405020304" pitchFamily="18" charset="0"/>
                <a:cs typeface="Times New Roman" panose="02020603050405020304" pitchFamily="18" charset="0"/>
              </a:rPr>
              <a:t> and Fe-Co/CaCO</a:t>
            </a:r>
            <a:r>
              <a:rPr lang="en-GB" sz="1200" b="1"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GB" sz="1200" b="1" dirty="0">
                <a:latin typeface="Times New Roman" panose="02020603050405020304" pitchFamily="18" charset="0"/>
                <a:ea typeface="Times New Roman" panose="02020603050405020304" pitchFamily="18" charset="0"/>
                <a:cs typeface="Times New Roman" panose="02020603050405020304" pitchFamily="18" charset="0"/>
              </a:rPr>
              <a:t> catalyst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Diagram 8"/>
          <p:cNvGraphicFramePr/>
          <p:nvPr>
            <p:extLst>
              <p:ext uri="{D42A27DB-BD31-4B8C-83A1-F6EECF244321}">
                <p14:modId xmlns:p14="http://schemas.microsoft.com/office/powerpoint/2010/main" val="3546708751"/>
              </p:ext>
            </p:extLst>
          </p:nvPr>
        </p:nvGraphicFramePr>
        <p:xfrm>
          <a:off x="4886324" y="301840"/>
          <a:ext cx="7305676" cy="5901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hart 5"/>
          <p:cNvGraphicFramePr/>
          <p:nvPr/>
        </p:nvGraphicFramePr>
        <p:xfrm>
          <a:off x="230980" y="2871788"/>
          <a:ext cx="4341020" cy="1857375"/>
        </p:xfrm>
        <a:graphic>
          <a:graphicData uri="http://schemas.openxmlformats.org/drawingml/2006/chart">
            <c:chart xmlns:c="http://schemas.openxmlformats.org/drawingml/2006/chart" xmlns:r="http://schemas.openxmlformats.org/officeDocument/2006/relationships" r:id="rId8"/>
          </a:graphicData>
        </a:graphic>
      </p:graphicFrame>
      <p:sp>
        <p:nvSpPr>
          <p:cNvPr id="7" name="Rectangle 6"/>
          <p:cNvSpPr/>
          <p:nvPr/>
        </p:nvSpPr>
        <p:spPr>
          <a:xfrm>
            <a:off x="230979" y="6280252"/>
            <a:ext cx="4376737" cy="461664"/>
          </a:xfrm>
          <a:prstGeom prst="rect">
            <a:avLst/>
          </a:prstGeom>
          <a:solidFill>
            <a:schemeClr val="bg2">
              <a:lumMod val="25000"/>
            </a:schemeClr>
          </a:solidFill>
        </p:spPr>
        <p:style>
          <a:lnRef idx="3">
            <a:schemeClr val="lt1"/>
          </a:lnRef>
          <a:fillRef idx="1">
            <a:schemeClr val="accent1"/>
          </a:fillRef>
          <a:effectRef idx="1">
            <a:schemeClr val="accent1"/>
          </a:effectRef>
          <a:fontRef idx="minor">
            <a:schemeClr val="lt1"/>
          </a:fontRef>
        </p:style>
        <p:txBody>
          <a:bodyPr rtlCol="0" anchor="ctr"/>
          <a:lstStyle/>
          <a:p>
            <a:pPr algn="just">
              <a:spcAft>
                <a:spcPts val="0"/>
              </a:spcAft>
            </a:pPr>
            <a:r>
              <a:rPr lang="en-GB" sz="1200" b="1" dirty="0">
                <a:latin typeface="Times New Roman" panose="02020603050405020304" pitchFamily="18" charset="0"/>
                <a:ea typeface="Calibri" panose="020F0502020204030204" pitchFamily="34" charset="0"/>
                <a:cs typeface="Times New Roman" panose="02020603050405020304" pitchFamily="18" charset="0"/>
              </a:rPr>
              <a:t>Figure 6 (a) and (b): Catalyst particle  sizes after drying 	at 120</a:t>
            </a:r>
            <a:r>
              <a:rPr lang="en-GB" sz="1200" b="1" dirty="0">
                <a:latin typeface="Calibri" panose="020F0502020204030204" pitchFamily="34" charset="0"/>
                <a:ea typeface="Calibri" panose="020F0502020204030204" pitchFamily="34" charset="0"/>
                <a:cs typeface="Times New Roman" panose="02020603050405020304" pitchFamily="18" charset="0"/>
              </a:rPr>
              <a:t> ⁰C calcination at 400 ⁰C</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Chart 7"/>
          <p:cNvGraphicFramePr/>
          <p:nvPr/>
        </p:nvGraphicFramePr>
        <p:xfrm>
          <a:off x="245267" y="4831855"/>
          <a:ext cx="4376737" cy="13716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826917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89070C-6D39-488D-AE39-C4B497CDDA0F}"/>
              </a:ext>
            </a:extLst>
          </p:cNvPr>
          <p:cNvPicPr>
            <a:picLocks noChangeAspect="1"/>
          </p:cNvPicPr>
          <p:nvPr/>
        </p:nvPicPr>
        <p:blipFill>
          <a:blip r:embed="rId2"/>
          <a:stretch>
            <a:fillRect/>
          </a:stretch>
        </p:blipFill>
        <p:spPr>
          <a:xfrm>
            <a:off x="134563" y="61414"/>
            <a:ext cx="5766886" cy="5022376"/>
          </a:xfrm>
          <a:prstGeom prst="rect">
            <a:avLst/>
          </a:prstGeom>
          <a:ln w="25400">
            <a:solidFill>
              <a:schemeClr val="tx1"/>
            </a:solidFill>
          </a:ln>
        </p:spPr>
      </p:pic>
      <p:graphicFrame>
        <p:nvGraphicFramePr>
          <p:cNvPr id="3" name="Chart 2">
            <a:extLst>
              <a:ext uri="{FF2B5EF4-FFF2-40B4-BE49-F238E27FC236}">
                <a16:creationId xmlns:a16="http://schemas.microsoft.com/office/drawing/2014/main" id="{BA2AD4AD-4AE2-4061-BBD2-BC74BB59F073}"/>
              </a:ext>
            </a:extLst>
          </p:cNvPr>
          <p:cNvGraphicFramePr/>
          <p:nvPr/>
        </p:nvGraphicFramePr>
        <p:xfrm>
          <a:off x="5957955" y="61414"/>
          <a:ext cx="6099482" cy="50223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a:extLst>
              <a:ext uri="{FF2B5EF4-FFF2-40B4-BE49-F238E27FC236}">
                <a16:creationId xmlns:a16="http://schemas.microsoft.com/office/drawing/2014/main" id="{F9A28765-F99E-4976-AF8E-40DD23C4ED8A}"/>
              </a:ext>
            </a:extLst>
          </p:cNvPr>
          <p:cNvGraphicFramePr/>
          <p:nvPr>
            <p:extLst>
              <p:ext uri="{D42A27DB-BD31-4B8C-83A1-F6EECF244321}">
                <p14:modId xmlns:p14="http://schemas.microsoft.com/office/powerpoint/2010/main" val="880242182"/>
              </p:ext>
            </p:extLst>
          </p:nvPr>
        </p:nvGraphicFramePr>
        <p:xfrm>
          <a:off x="150125" y="5636525"/>
          <a:ext cx="11805314" cy="707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48826FCD-7515-4603-8306-706CE10D80C8}"/>
              </a:ext>
            </a:extLst>
          </p:cNvPr>
          <p:cNvSpPr txBox="1"/>
          <p:nvPr/>
        </p:nvSpPr>
        <p:spPr>
          <a:xfrm>
            <a:off x="1126435" y="357809"/>
            <a:ext cx="530087"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t>(a)</a:t>
            </a:r>
          </a:p>
        </p:txBody>
      </p:sp>
      <p:sp>
        <p:nvSpPr>
          <p:cNvPr id="5" name="TextBox 4">
            <a:extLst>
              <a:ext uri="{FF2B5EF4-FFF2-40B4-BE49-F238E27FC236}">
                <a16:creationId xmlns:a16="http://schemas.microsoft.com/office/drawing/2014/main" id="{130A3A56-6B37-498E-89D9-18E122C6F97E}"/>
              </a:ext>
            </a:extLst>
          </p:cNvPr>
          <p:cNvSpPr txBox="1"/>
          <p:nvPr/>
        </p:nvSpPr>
        <p:spPr>
          <a:xfrm>
            <a:off x="10880035" y="513589"/>
            <a:ext cx="490330"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dirty="0"/>
              <a:t>(b)</a:t>
            </a:r>
          </a:p>
        </p:txBody>
      </p:sp>
    </p:spTree>
    <p:extLst>
      <p:ext uri="{BB962C8B-B14F-4D97-AF65-F5344CB8AC3E}">
        <p14:creationId xmlns:p14="http://schemas.microsoft.com/office/powerpoint/2010/main" val="255870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41023" y="6029325"/>
            <a:ext cx="9974262" cy="72866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nstantia"/>
                <a:ea typeface="+mn-ea"/>
                <a:cs typeface="+mn-cs"/>
              </a:rPr>
              <a:t>Figure 8: The thermal decomposition curve of the Fe-Co/CaCO</a:t>
            </a:r>
            <a:r>
              <a:rPr kumimoji="0" lang="en-GB" sz="2400" b="0" i="0" u="none" strike="noStrike" kern="1200" cap="none" spc="0" normalizeH="0" baseline="-25000" noProof="0" dirty="0">
                <a:ln>
                  <a:noFill/>
                </a:ln>
                <a:solidFill>
                  <a:prstClr val="white"/>
                </a:solidFill>
                <a:effectLst/>
                <a:uLnTx/>
                <a:uFillTx/>
                <a:latin typeface="Constantia"/>
                <a:ea typeface="+mn-ea"/>
                <a:cs typeface="+mn-cs"/>
              </a:rPr>
              <a:t>3­</a:t>
            </a:r>
            <a:r>
              <a:rPr kumimoji="0" lang="en-GB" sz="2400" b="0" i="0" u="none" strike="noStrike" kern="1200" cap="none" spc="0" normalizeH="0" baseline="0" noProof="0" dirty="0">
                <a:ln>
                  <a:noFill/>
                </a:ln>
                <a:solidFill>
                  <a:prstClr val="white"/>
                </a:solidFill>
                <a:effectLst/>
                <a:uLnTx/>
                <a:uFillTx/>
                <a:latin typeface="Constantia"/>
                <a:ea typeface="+mn-ea"/>
                <a:cs typeface="+mn-cs"/>
              </a:rPr>
              <a:t> catalyst </a:t>
            </a:r>
          </a:p>
        </p:txBody>
      </p:sp>
      <p:graphicFrame>
        <p:nvGraphicFramePr>
          <p:cNvPr id="4" name="Chart 3">
            <a:extLst>
              <a:ext uri="{FF2B5EF4-FFF2-40B4-BE49-F238E27FC236}">
                <a16:creationId xmlns:a16="http://schemas.microsoft.com/office/drawing/2014/main" id="{903B7539-3B7C-4BA8-8A1D-891E5421A8F3}"/>
              </a:ext>
            </a:extLst>
          </p:cNvPr>
          <p:cNvGraphicFramePr>
            <a:graphicFrameLocks/>
          </p:cNvGraphicFramePr>
          <p:nvPr/>
        </p:nvGraphicFramePr>
        <p:xfrm>
          <a:off x="241023" y="252204"/>
          <a:ext cx="7887253" cy="57771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e 1">
            <a:extLst>
              <a:ext uri="{FF2B5EF4-FFF2-40B4-BE49-F238E27FC236}">
                <a16:creationId xmlns:a16="http://schemas.microsoft.com/office/drawing/2014/main" id="{068E9544-4743-4D9C-9900-77E0F3901BA0}"/>
              </a:ext>
            </a:extLst>
          </p:cNvPr>
          <p:cNvGraphicFramePr>
            <a:graphicFrameLocks noGrp="1"/>
          </p:cNvGraphicFramePr>
          <p:nvPr/>
        </p:nvGraphicFramePr>
        <p:xfrm>
          <a:off x="8228011" y="462491"/>
          <a:ext cx="3657602" cy="4480560"/>
        </p:xfrm>
        <a:graphic>
          <a:graphicData uri="http://schemas.openxmlformats.org/drawingml/2006/table">
            <a:tbl>
              <a:tblPr firstRow="1" bandRow="1">
                <a:tableStyleId>{5C22544A-7EE6-4342-B048-85BDC9FD1C3A}</a:tableStyleId>
              </a:tblPr>
              <a:tblGrid>
                <a:gridCol w="1828801">
                  <a:extLst>
                    <a:ext uri="{9D8B030D-6E8A-4147-A177-3AD203B41FA5}">
                      <a16:colId xmlns:a16="http://schemas.microsoft.com/office/drawing/2014/main" val="108070230"/>
                    </a:ext>
                  </a:extLst>
                </a:gridCol>
                <a:gridCol w="1828801">
                  <a:extLst>
                    <a:ext uri="{9D8B030D-6E8A-4147-A177-3AD203B41FA5}">
                      <a16:colId xmlns:a16="http://schemas.microsoft.com/office/drawing/2014/main" val="2917838091"/>
                    </a:ext>
                  </a:extLst>
                </a:gridCol>
              </a:tblGrid>
              <a:tr h="370840">
                <a:tc>
                  <a:txBody>
                    <a:bodyPr/>
                    <a:lstStyle/>
                    <a:p>
                      <a:r>
                        <a:rPr lang="en-US" sz="2400" dirty="0">
                          <a:latin typeface="Times New Roman" panose="02020603050405020304" pitchFamily="18" charset="0"/>
                          <a:cs typeface="Times New Roman" panose="02020603050405020304" pitchFamily="18" charset="0"/>
                        </a:rPr>
                        <a:t>SAMPLE ID</a:t>
                      </a:r>
                      <a:endParaRPr lang="en-GB"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Weightloss</a:t>
                      </a:r>
                      <a:r>
                        <a:rPr lang="en-US" sz="2400" dirty="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129551"/>
                  </a:ext>
                </a:extLst>
              </a:tr>
              <a:tr h="370840">
                <a:tc>
                  <a:txBody>
                    <a:bodyPr/>
                    <a:lstStyle/>
                    <a:p>
                      <a:r>
                        <a:rPr lang="en-US" sz="2400" dirty="0">
                          <a:latin typeface="Times New Roman" panose="02020603050405020304" pitchFamily="18" charset="0"/>
                          <a:cs typeface="Times New Roman" panose="02020603050405020304" pitchFamily="18" charset="0"/>
                        </a:rPr>
                        <a:t>1</a:t>
                      </a:r>
                      <a:endParaRPr lang="en-GB"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31.72</a:t>
                      </a:r>
                      <a:endParaRPr lang="en-GB"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26268791"/>
                  </a:ext>
                </a:extLst>
              </a:tr>
              <a:tr h="370840">
                <a:tc>
                  <a:txBody>
                    <a:bodyPr/>
                    <a:lstStyle/>
                    <a:p>
                      <a:r>
                        <a:rPr lang="en-US" sz="2400" dirty="0">
                          <a:latin typeface="Times New Roman" panose="02020603050405020304" pitchFamily="18" charset="0"/>
                          <a:cs typeface="Times New Roman" panose="02020603050405020304" pitchFamily="18" charset="0"/>
                        </a:rPr>
                        <a:t>2</a:t>
                      </a:r>
                      <a:endParaRPr lang="en-GB"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29.65</a:t>
                      </a:r>
                      <a:endParaRPr lang="en-GB"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8601066"/>
                  </a:ext>
                </a:extLst>
              </a:tr>
              <a:tr h="370840">
                <a:tc>
                  <a:txBody>
                    <a:bodyPr/>
                    <a:lstStyle/>
                    <a:p>
                      <a:r>
                        <a:rPr lang="en-US" sz="2400" dirty="0">
                          <a:latin typeface="Times New Roman" panose="02020603050405020304" pitchFamily="18" charset="0"/>
                          <a:cs typeface="Times New Roman" panose="02020603050405020304" pitchFamily="18" charset="0"/>
                        </a:rPr>
                        <a:t>3</a:t>
                      </a:r>
                      <a:endParaRPr lang="en-GB"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33.61</a:t>
                      </a:r>
                      <a:endParaRPr lang="en-GB"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71707661"/>
                  </a:ext>
                </a:extLst>
              </a:tr>
              <a:tr h="370840">
                <a:tc>
                  <a:txBody>
                    <a:bodyPr/>
                    <a:lstStyle/>
                    <a:p>
                      <a:r>
                        <a:rPr lang="en-US" sz="2400" dirty="0">
                          <a:latin typeface="Times New Roman" panose="02020603050405020304" pitchFamily="18" charset="0"/>
                          <a:cs typeface="Times New Roman" panose="02020603050405020304" pitchFamily="18" charset="0"/>
                        </a:rPr>
                        <a:t>4</a:t>
                      </a:r>
                      <a:endParaRPr lang="en-GB"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31.15</a:t>
                      </a:r>
                      <a:endParaRPr lang="en-GB"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23789124"/>
                  </a:ext>
                </a:extLst>
              </a:tr>
              <a:tr h="370840">
                <a:tc>
                  <a:txBody>
                    <a:bodyPr/>
                    <a:lstStyle/>
                    <a:p>
                      <a:r>
                        <a:rPr lang="en-US" sz="2400" dirty="0">
                          <a:latin typeface="Times New Roman" panose="02020603050405020304" pitchFamily="18" charset="0"/>
                          <a:cs typeface="Times New Roman" panose="02020603050405020304" pitchFamily="18" charset="0"/>
                        </a:rPr>
                        <a:t>5</a:t>
                      </a:r>
                      <a:endParaRPr lang="en-GB"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25.65</a:t>
                      </a:r>
                      <a:endParaRPr lang="en-GB"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5174358"/>
                  </a:ext>
                </a:extLst>
              </a:tr>
              <a:tr h="370840">
                <a:tc>
                  <a:txBody>
                    <a:bodyPr/>
                    <a:lstStyle/>
                    <a:p>
                      <a:r>
                        <a:rPr lang="en-US" sz="2400" dirty="0">
                          <a:latin typeface="Times New Roman" panose="02020603050405020304" pitchFamily="18" charset="0"/>
                          <a:cs typeface="Times New Roman" panose="02020603050405020304" pitchFamily="18" charset="0"/>
                        </a:rPr>
                        <a:t>6</a:t>
                      </a:r>
                      <a:endParaRPr lang="en-GB"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26.35</a:t>
                      </a:r>
                      <a:endParaRPr lang="en-GB"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880722"/>
                  </a:ext>
                </a:extLst>
              </a:tr>
              <a:tr h="370840">
                <a:tc>
                  <a:txBody>
                    <a:bodyPr/>
                    <a:lstStyle/>
                    <a:p>
                      <a:r>
                        <a:rPr lang="en-US" sz="2400" dirty="0">
                          <a:latin typeface="Times New Roman" panose="02020603050405020304" pitchFamily="18" charset="0"/>
                          <a:cs typeface="Times New Roman" panose="02020603050405020304" pitchFamily="18" charset="0"/>
                        </a:rPr>
                        <a:t>7</a:t>
                      </a:r>
                      <a:endParaRPr lang="en-GB"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22.51</a:t>
                      </a:r>
                      <a:endParaRPr lang="en-GB"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09840782"/>
                  </a:ext>
                </a:extLst>
              </a:tr>
              <a:tr h="370840">
                <a:tc>
                  <a:txBody>
                    <a:bodyPr/>
                    <a:lstStyle/>
                    <a:p>
                      <a:r>
                        <a:rPr lang="en-US" sz="2400" dirty="0">
                          <a:latin typeface="Times New Roman" panose="02020603050405020304" pitchFamily="18" charset="0"/>
                          <a:cs typeface="Times New Roman" panose="02020603050405020304" pitchFamily="18" charset="0"/>
                        </a:rPr>
                        <a:t>8</a:t>
                      </a:r>
                      <a:endParaRPr lang="en-GB"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21.35</a:t>
                      </a:r>
                      <a:endParaRPr lang="en-GB"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22799263"/>
                  </a:ext>
                </a:extLst>
              </a:tr>
            </a:tbl>
          </a:graphicData>
        </a:graphic>
      </p:graphicFrame>
    </p:spTree>
    <p:extLst>
      <p:ext uri="{BB962C8B-B14F-4D97-AF65-F5344CB8AC3E}">
        <p14:creationId xmlns:p14="http://schemas.microsoft.com/office/powerpoint/2010/main" val="3414979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07832" y="0"/>
            <a:ext cx="4043966" cy="1275009"/>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2800" dirty="0">
                <a:latin typeface="Times New Roman" panose="02020603050405020304" pitchFamily="18" charset="0"/>
                <a:cs typeface="Times New Roman" panose="02020603050405020304" pitchFamily="18" charset="0"/>
              </a:rPr>
              <a:t>Synthesis of carbon nanotubes</a:t>
            </a:r>
          </a:p>
        </p:txBody>
      </p:sp>
      <p:pic>
        <p:nvPicPr>
          <p:cNvPr id="3" name="Picture 2"/>
          <p:cNvPicPr/>
          <p:nvPr/>
        </p:nvPicPr>
        <p:blipFill>
          <a:blip r:embed="rId2"/>
          <a:stretch>
            <a:fillRect/>
          </a:stretch>
        </p:blipFill>
        <p:spPr>
          <a:xfrm>
            <a:off x="686645" y="1288891"/>
            <a:ext cx="5727408" cy="4372587"/>
          </a:xfrm>
          <a:prstGeom prst="rect">
            <a:avLst/>
          </a:prstGeom>
          <a:ln w="38100">
            <a:solidFill>
              <a:schemeClr val="tx1"/>
            </a:solidFill>
          </a:ln>
        </p:spPr>
      </p:pic>
      <p:sp>
        <p:nvSpPr>
          <p:cNvPr id="6" name="Rounded Rectangle 5"/>
          <p:cNvSpPr/>
          <p:nvPr/>
        </p:nvSpPr>
        <p:spPr>
          <a:xfrm>
            <a:off x="556591" y="5675360"/>
            <a:ext cx="5857462" cy="1056066"/>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r>
              <a:rPr lang="en-GB" b="1" dirty="0"/>
              <a:t>Figure 9: Schematic diagram of experimental set-up for CNT synthesis in CVD</a:t>
            </a:r>
            <a:endParaRPr lang="en-GB" dirty="0"/>
          </a:p>
        </p:txBody>
      </p:sp>
      <p:graphicFrame>
        <p:nvGraphicFramePr>
          <p:cNvPr id="12" name="Table 11">
            <a:extLst>
              <a:ext uri="{FF2B5EF4-FFF2-40B4-BE49-F238E27FC236}">
                <a16:creationId xmlns:a16="http://schemas.microsoft.com/office/drawing/2014/main" id="{B6000AD3-3258-4B5E-ACB5-4B42DE9C6F1D}"/>
              </a:ext>
            </a:extLst>
          </p:cNvPr>
          <p:cNvGraphicFramePr>
            <a:graphicFrameLocks noGrp="1"/>
          </p:cNvGraphicFramePr>
          <p:nvPr>
            <p:extLst>
              <p:ext uri="{D42A27DB-BD31-4B8C-83A1-F6EECF244321}">
                <p14:modId xmlns:p14="http://schemas.microsoft.com/office/powerpoint/2010/main" val="1428749471"/>
              </p:ext>
            </p:extLst>
          </p:nvPr>
        </p:nvGraphicFramePr>
        <p:xfrm>
          <a:off x="6587918" y="1641667"/>
          <a:ext cx="5352291" cy="4161594"/>
        </p:xfrm>
        <a:graphic>
          <a:graphicData uri="http://schemas.openxmlformats.org/drawingml/2006/table">
            <a:tbl>
              <a:tblPr firstRow="1" bandRow="1">
                <a:tableStyleId>{5C22544A-7EE6-4342-B048-85BDC9FD1C3A}</a:tableStyleId>
              </a:tblPr>
              <a:tblGrid>
                <a:gridCol w="3341741">
                  <a:extLst>
                    <a:ext uri="{9D8B030D-6E8A-4147-A177-3AD203B41FA5}">
                      <a16:colId xmlns:a16="http://schemas.microsoft.com/office/drawing/2014/main" val="3727865603"/>
                    </a:ext>
                  </a:extLst>
                </a:gridCol>
                <a:gridCol w="2010550">
                  <a:extLst>
                    <a:ext uri="{9D8B030D-6E8A-4147-A177-3AD203B41FA5}">
                      <a16:colId xmlns:a16="http://schemas.microsoft.com/office/drawing/2014/main" val="414124275"/>
                    </a:ext>
                  </a:extLst>
                </a:gridCol>
              </a:tblGrid>
              <a:tr h="580204">
                <a:tc>
                  <a:txBody>
                    <a:bodyPr/>
                    <a:lstStyle/>
                    <a:p>
                      <a:r>
                        <a:rPr lang="en-US" dirty="0"/>
                        <a:t>Mass of catalyst</a:t>
                      </a:r>
                      <a:endParaRPr lang="en-GB" dirty="0"/>
                    </a:p>
                  </a:txBody>
                  <a:tcPr/>
                </a:tc>
                <a:tc>
                  <a:txBody>
                    <a:bodyPr/>
                    <a:lstStyle/>
                    <a:p>
                      <a:r>
                        <a:rPr lang="en-US" dirty="0"/>
                        <a:t>0.5 g</a:t>
                      </a:r>
                      <a:endParaRPr lang="en-GB" dirty="0"/>
                    </a:p>
                  </a:txBody>
                  <a:tcPr/>
                </a:tc>
                <a:extLst>
                  <a:ext uri="{0D108BD9-81ED-4DB2-BD59-A6C34878D82A}">
                    <a16:rowId xmlns:a16="http://schemas.microsoft.com/office/drawing/2014/main" val="2557232194"/>
                  </a:ext>
                </a:extLst>
              </a:tr>
              <a:tr h="588262">
                <a:tc>
                  <a:txBody>
                    <a:bodyPr/>
                    <a:lstStyle/>
                    <a:p>
                      <a:r>
                        <a:rPr lang="en-US" dirty="0"/>
                        <a:t>Heating rate</a:t>
                      </a:r>
                      <a:endParaRPr lang="en-GB" dirty="0"/>
                    </a:p>
                  </a:txBody>
                  <a:tcPr/>
                </a:tc>
                <a:tc>
                  <a:txBody>
                    <a:bodyPr/>
                    <a:lstStyle/>
                    <a:p>
                      <a:r>
                        <a:rPr lang="en-US" dirty="0"/>
                        <a:t>10 °C min</a:t>
                      </a:r>
                      <a:r>
                        <a:rPr lang="en-US" baseline="30000" dirty="0"/>
                        <a:t>-1</a:t>
                      </a:r>
                      <a:r>
                        <a:rPr lang="en-US" baseline="0" dirty="0"/>
                        <a:t> </a:t>
                      </a:r>
                      <a:endParaRPr lang="en-GB" dirty="0"/>
                    </a:p>
                  </a:txBody>
                  <a:tcPr/>
                </a:tc>
                <a:extLst>
                  <a:ext uri="{0D108BD9-81ED-4DB2-BD59-A6C34878D82A}">
                    <a16:rowId xmlns:a16="http://schemas.microsoft.com/office/drawing/2014/main" val="2717339743"/>
                  </a:ext>
                </a:extLst>
              </a:tr>
              <a:tr h="588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Initial argon flow rate</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30 ml min</a:t>
                      </a:r>
                      <a:r>
                        <a:rPr kumimoji="0" lang="en-US" sz="1800" b="0" i="0" u="none" strike="noStrike" kern="1200" cap="none" spc="0" normalizeH="0" baseline="30000" noProof="0" dirty="0">
                          <a:ln>
                            <a:noFill/>
                          </a:ln>
                          <a:solidFill>
                            <a:prstClr val="black"/>
                          </a:solidFill>
                          <a:effectLst/>
                          <a:uLnTx/>
                          <a:uFillTx/>
                          <a:latin typeface="+mn-lt"/>
                          <a:ea typeface="+mn-ea"/>
                          <a:cs typeface="+mn-cs"/>
                        </a:rPr>
                        <a:t>-1 </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endParaRPr lang="en-GB" dirty="0"/>
                    </a:p>
                  </a:txBody>
                  <a:tcPr/>
                </a:tc>
                <a:extLst>
                  <a:ext uri="{0D108BD9-81ED-4DB2-BD59-A6C34878D82A}">
                    <a16:rowId xmlns:a16="http://schemas.microsoft.com/office/drawing/2014/main" val="2299390847"/>
                  </a:ext>
                </a:extLst>
              </a:tr>
              <a:tr h="588262">
                <a:tc>
                  <a:txBody>
                    <a:bodyPr/>
                    <a:lstStyle/>
                    <a:p>
                      <a:r>
                        <a:rPr kumimoji="0" lang="en-US" sz="1800" b="0" i="0" u="none" strike="noStrike" kern="1200" cap="none" spc="0" normalizeH="0" baseline="0" noProof="0" dirty="0">
                          <a:ln>
                            <a:noFill/>
                          </a:ln>
                          <a:solidFill>
                            <a:prstClr val="black"/>
                          </a:solidFill>
                          <a:effectLst/>
                          <a:uLnTx/>
                          <a:uFillTx/>
                          <a:latin typeface="+mn-lt"/>
                          <a:ea typeface="+mn-ea"/>
                          <a:cs typeface="+mn-cs"/>
                        </a:rPr>
                        <a:t>Reaction temperature</a:t>
                      </a:r>
                      <a:endParaRPr lang="en-GB" dirty="0"/>
                    </a:p>
                  </a:txBody>
                  <a:tcPr/>
                </a:tc>
                <a:tc>
                  <a:txBody>
                    <a:bodyPr/>
                    <a:lstStyle/>
                    <a:p>
                      <a:r>
                        <a:rPr kumimoji="0" lang="en-US" sz="1800" b="0" i="0" u="none" strike="noStrike" kern="1200" cap="none" spc="0" normalizeH="0" baseline="0" noProof="0" dirty="0">
                          <a:ln>
                            <a:noFill/>
                          </a:ln>
                          <a:solidFill>
                            <a:prstClr val="black"/>
                          </a:solidFill>
                          <a:effectLst/>
                          <a:uLnTx/>
                          <a:uFillTx/>
                          <a:latin typeface="+mn-lt"/>
                          <a:ea typeface="+mn-ea"/>
                          <a:cs typeface="+mn-cs"/>
                        </a:rPr>
                        <a:t>700 °C</a:t>
                      </a:r>
                      <a:endParaRPr lang="en-GB" dirty="0"/>
                    </a:p>
                  </a:txBody>
                  <a:tcPr/>
                </a:tc>
                <a:extLst>
                  <a:ext uri="{0D108BD9-81ED-4DB2-BD59-A6C34878D82A}">
                    <a16:rowId xmlns:a16="http://schemas.microsoft.com/office/drawing/2014/main" val="4080036232"/>
                  </a:ext>
                </a:extLst>
              </a:tr>
              <a:tr h="588262">
                <a:tc>
                  <a:txBody>
                    <a:bodyPr/>
                    <a:lstStyle/>
                    <a:p>
                      <a:r>
                        <a:rPr lang="en-US" dirty="0"/>
                        <a:t>Acetylene flow rate</a:t>
                      </a:r>
                      <a:endParaRPr lang="en-GB" dirty="0"/>
                    </a:p>
                  </a:txBody>
                  <a:tcPr/>
                </a:tc>
                <a:tc>
                  <a:txBody>
                    <a:bodyPr/>
                    <a:lstStyle/>
                    <a:p>
                      <a:r>
                        <a:rPr lang="en-US" dirty="0"/>
                        <a:t>290 ml min</a:t>
                      </a:r>
                      <a:r>
                        <a:rPr lang="en-US" baseline="30000" dirty="0"/>
                        <a:t>-1</a:t>
                      </a:r>
                      <a:r>
                        <a:rPr lang="en-US" baseline="0" dirty="0"/>
                        <a:t> </a:t>
                      </a:r>
                      <a:endParaRPr lang="en-GB" dirty="0"/>
                    </a:p>
                  </a:txBody>
                  <a:tcPr/>
                </a:tc>
                <a:extLst>
                  <a:ext uri="{0D108BD9-81ED-4DB2-BD59-A6C34878D82A}">
                    <a16:rowId xmlns:a16="http://schemas.microsoft.com/office/drawing/2014/main" val="359051630"/>
                  </a:ext>
                </a:extLst>
              </a:tr>
              <a:tr h="588262">
                <a:tc>
                  <a:txBody>
                    <a:bodyPr/>
                    <a:lstStyle/>
                    <a:p>
                      <a:r>
                        <a:rPr lang="en-US" dirty="0"/>
                        <a:t>Final argon flow rate</a:t>
                      </a:r>
                      <a:endParaRPr lang="en-GB" dirty="0"/>
                    </a:p>
                  </a:txBody>
                  <a:tcPr/>
                </a:tc>
                <a:tc>
                  <a:txBody>
                    <a:bodyPr/>
                    <a:lstStyle/>
                    <a:p>
                      <a:r>
                        <a:rPr lang="en-US" dirty="0"/>
                        <a:t>190 ml min</a:t>
                      </a:r>
                      <a:r>
                        <a:rPr lang="en-US" baseline="30000" dirty="0"/>
                        <a:t>-1</a:t>
                      </a:r>
                      <a:endParaRPr lang="en-GB" dirty="0"/>
                    </a:p>
                  </a:txBody>
                  <a:tcPr/>
                </a:tc>
                <a:extLst>
                  <a:ext uri="{0D108BD9-81ED-4DB2-BD59-A6C34878D82A}">
                    <a16:rowId xmlns:a16="http://schemas.microsoft.com/office/drawing/2014/main" val="1601350166"/>
                  </a:ext>
                </a:extLst>
              </a:tr>
              <a:tr h="588262">
                <a:tc>
                  <a:txBody>
                    <a:bodyPr/>
                    <a:lstStyle/>
                    <a:p>
                      <a:r>
                        <a:rPr lang="en-US" dirty="0"/>
                        <a:t>Reaction time</a:t>
                      </a:r>
                      <a:endParaRPr lang="en-GB" dirty="0"/>
                    </a:p>
                  </a:txBody>
                  <a:tcPr/>
                </a:tc>
                <a:tc>
                  <a:txBody>
                    <a:bodyPr/>
                    <a:lstStyle/>
                    <a:p>
                      <a:r>
                        <a:rPr lang="en-US" dirty="0"/>
                        <a:t>60 min</a:t>
                      </a:r>
                      <a:endParaRPr lang="en-GB" dirty="0"/>
                    </a:p>
                  </a:txBody>
                  <a:tcPr/>
                </a:tc>
                <a:extLst>
                  <a:ext uri="{0D108BD9-81ED-4DB2-BD59-A6C34878D82A}">
                    <a16:rowId xmlns:a16="http://schemas.microsoft.com/office/drawing/2014/main" val="2412806040"/>
                  </a:ext>
                </a:extLst>
              </a:tr>
            </a:tbl>
          </a:graphicData>
        </a:graphic>
      </p:graphicFrame>
    </p:spTree>
    <p:extLst>
      <p:ext uri="{BB962C8B-B14F-4D97-AF65-F5344CB8AC3E}">
        <p14:creationId xmlns:p14="http://schemas.microsoft.com/office/powerpoint/2010/main" val="2812277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147252" y="141456"/>
            <a:ext cx="3748020" cy="2312583"/>
          </a:xfrm>
          <a:prstGeom prst="rect">
            <a:avLst/>
          </a:prstGeom>
        </p:spPr>
      </p:pic>
      <p:pic>
        <p:nvPicPr>
          <p:cNvPr id="3" name="Picture 2"/>
          <p:cNvPicPr/>
          <p:nvPr/>
        </p:nvPicPr>
        <p:blipFill>
          <a:blip r:embed="rId3"/>
          <a:stretch>
            <a:fillRect/>
          </a:stretch>
        </p:blipFill>
        <p:spPr>
          <a:xfrm>
            <a:off x="663824" y="111927"/>
            <a:ext cx="3309256" cy="2312583"/>
          </a:xfrm>
          <a:prstGeom prst="rect">
            <a:avLst/>
          </a:prstGeom>
        </p:spPr>
      </p:pic>
      <p:pic>
        <p:nvPicPr>
          <p:cNvPr id="4" name="Picture 3" descr="C:\Users\sharifat\AppData\Local\Microsoft\Windows\Temporary Internet Files\Content.Word\WP_20160831_15_21_03_Pr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6995" y="167173"/>
            <a:ext cx="3643083" cy="2261148"/>
          </a:xfrm>
          <a:prstGeom prst="rect">
            <a:avLst/>
          </a:prstGeom>
          <a:noFill/>
          <a:ln>
            <a:noFill/>
          </a:ln>
        </p:spPr>
      </p:pic>
      <p:sp>
        <p:nvSpPr>
          <p:cNvPr id="8" name="Rounded Rectangle 7"/>
          <p:cNvSpPr/>
          <p:nvPr/>
        </p:nvSpPr>
        <p:spPr>
          <a:xfrm>
            <a:off x="663824" y="5914086"/>
            <a:ext cx="11236254" cy="740228"/>
          </a:xfrm>
          <a:prstGeom prst="roundRect">
            <a:avLst/>
          </a:prstGeom>
          <a:solidFill>
            <a:schemeClr val="accent5">
              <a:lumMod val="50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en-GB" sz="2800" b="1" dirty="0">
                <a:latin typeface="Times New Roman" panose="02020603050405020304" pitchFamily="18" charset="0"/>
                <a:cs typeface="Times New Roman" panose="02020603050405020304" pitchFamily="18" charset="0"/>
              </a:rPr>
              <a:t>Plate(s) 1 (a) to (e): Purification process of Carbon Nanotubes (CNTs)</a:t>
            </a:r>
            <a:endParaRPr lang="en-GB" sz="28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592087" y="2465883"/>
            <a:ext cx="3309256" cy="869443"/>
          </a:xfrm>
          <a:prstGeom prst="roundRect">
            <a:avLst/>
          </a:prstGeom>
          <a:solidFill>
            <a:schemeClr val="tx1"/>
          </a:solidFill>
        </p:spPr>
        <p:style>
          <a:lnRef idx="3">
            <a:schemeClr val="lt1"/>
          </a:lnRef>
          <a:fillRef idx="1">
            <a:schemeClr val="dk1"/>
          </a:fillRef>
          <a:effectRef idx="1">
            <a:schemeClr val="dk1"/>
          </a:effectRef>
          <a:fontRef idx="minor">
            <a:schemeClr val="lt1"/>
          </a:fontRef>
        </p:style>
        <p:txBody>
          <a:bodyPr rtlCol="0" anchor="ctr"/>
          <a:lstStyle/>
          <a:p>
            <a:pPr algn="ctr"/>
            <a:r>
              <a:rPr lang="en-GB" dirty="0">
                <a:solidFill>
                  <a:srgbClr val="FFFF00"/>
                </a:solidFill>
              </a:rPr>
              <a:t>(a)</a:t>
            </a:r>
            <a:r>
              <a:rPr lang="en-GB" dirty="0"/>
              <a:t> CNTs +acid in ratio 3: 1 (H</a:t>
            </a:r>
            <a:r>
              <a:rPr lang="en-GB" baseline="-25000" dirty="0"/>
              <a:t>2</a:t>
            </a:r>
            <a:r>
              <a:rPr lang="en-GB" dirty="0"/>
              <a:t>SO</a:t>
            </a:r>
            <a:r>
              <a:rPr lang="en-GB" baseline="-25000" dirty="0"/>
              <a:t>4</a:t>
            </a:r>
            <a:r>
              <a:rPr lang="en-GB" dirty="0"/>
              <a:t>:HNO</a:t>
            </a:r>
            <a:r>
              <a:rPr lang="en-GB" baseline="-25000" dirty="0"/>
              <a:t>3</a:t>
            </a:r>
            <a:r>
              <a:rPr lang="en-GB" dirty="0"/>
              <a:t>) to remove metallic impurities</a:t>
            </a:r>
          </a:p>
        </p:txBody>
      </p:sp>
      <p:sp>
        <p:nvSpPr>
          <p:cNvPr id="10" name="Rounded Rectangle 9"/>
          <p:cNvSpPr/>
          <p:nvPr/>
        </p:nvSpPr>
        <p:spPr>
          <a:xfrm>
            <a:off x="4147252" y="2533446"/>
            <a:ext cx="3748020" cy="113068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dirty="0">
                <a:solidFill>
                  <a:srgbClr val="FF0000"/>
                </a:solidFill>
              </a:rPr>
              <a:t>(b)  </a:t>
            </a:r>
            <a:r>
              <a:rPr lang="en-GB" dirty="0"/>
              <a:t>Sonicate for 3 hours at 45 </a:t>
            </a:r>
            <a:r>
              <a:rPr lang="en-GB" dirty="0">
                <a:latin typeface="Calibri" panose="020F0502020204030204" pitchFamily="34" charset="0"/>
              </a:rPr>
              <a:t>⁰C temperature </a:t>
            </a:r>
            <a:r>
              <a:rPr lang="en-GB" dirty="0"/>
              <a:t>to enhance metal dispersion</a:t>
            </a:r>
          </a:p>
          <a:p>
            <a:pPr algn="ctr"/>
            <a:endParaRPr lang="en-GB" dirty="0"/>
          </a:p>
        </p:txBody>
      </p:sp>
      <p:sp>
        <p:nvSpPr>
          <p:cNvPr id="11" name="Rounded Rectangle 10"/>
          <p:cNvSpPr/>
          <p:nvPr/>
        </p:nvSpPr>
        <p:spPr>
          <a:xfrm>
            <a:off x="8355151" y="2634960"/>
            <a:ext cx="3616221" cy="92765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dirty="0">
                <a:solidFill>
                  <a:schemeClr val="tx1"/>
                </a:solidFill>
              </a:rPr>
              <a:t>(c)  </a:t>
            </a:r>
            <a:r>
              <a:rPr lang="en-GB" dirty="0"/>
              <a:t>Washing with distilled water to a pH of 7</a:t>
            </a:r>
          </a:p>
        </p:txBody>
      </p:sp>
      <p:sp>
        <p:nvSpPr>
          <p:cNvPr id="12" name="Right Arrow 11"/>
          <p:cNvSpPr/>
          <p:nvPr/>
        </p:nvSpPr>
        <p:spPr>
          <a:xfrm>
            <a:off x="656984" y="3562614"/>
            <a:ext cx="3367314" cy="1859889"/>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Dried in the oven at 120 </a:t>
            </a:r>
            <a:r>
              <a:rPr lang="en-GB" dirty="0">
                <a:ln w="0"/>
                <a:solidFill>
                  <a:schemeClr val="tx1"/>
                </a:solidFill>
                <a:effectLst>
                  <a:outerShdw blurRad="38100" dist="19050" dir="2700000" algn="tl" rotWithShape="0">
                    <a:schemeClr val="dk1">
                      <a:alpha val="40000"/>
                    </a:schemeClr>
                  </a:outerShdw>
                </a:effectLst>
                <a:latin typeface="Calibri" panose="020F0502020204030204" pitchFamily="34" charset="0"/>
              </a:rPr>
              <a:t>⁰C for 12 hours &amp; CNTs</a:t>
            </a:r>
            <a:endParaRPr lang="en-GB" dirty="0">
              <a:ln w="0"/>
              <a:solidFill>
                <a:schemeClr val="tx1"/>
              </a:solidFill>
              <a:effectLst>
                <a:outerShdw blurRad="38100" dist="19050" dir="2700000" algn="tl" rotWithShape="0">
                  <a:schemeClr val="dk1">
                    <a:alpha val="40000"/>
                  </a:schemeClr>
                </a:outerShdw>
              </a:effectLst>
            </a:endParaRPr>
          </a:p>
        </p:txBody>
      </p:sp>
      <p:pic>
        <p:nvPicPr>
          <p:cNvPr id="14" name="Picture 13"/>
          <p:cNvPicPr>
            <a:picLocks noChangeAspect="1"/>
          </p:cNvPicPr>
          <p:nvPr/>
        </p:nvPicPr>
        <p:blipFill>
          <a:blip r:embed="rId5"/>
          <a:stretch>
            <a:fillRect/>
          </a:stretch>
        </p:blipFill>
        <p:spPr>
          <a:xfrm>
            <a:off x="8355151" y="3769254"/>
            <a:ext cx="3544927" cy="1985030"/>
          </a:xfrm>
          <a:prstGeom prst="rect">
            <a:avLst/>
          </a:prstGeom>
        </p:spPr>
      </p:pic>
      <p:pic>
        <p:nvPicPr>
          <p:cNvPr id="15" name="Picture 14"/>
          <p:cNvPicPr>
            <a:picLocks noChangeAspect="1"/>
          </p:cNvPicPr>
          <p:nvPr/>
        </p:nvPicPr>
        <p:blipFill>
          <a:blip r:embed="rId6"/>
          <a:stretch>
            <a:fillRect/>
          </a:stretch>
        </p:blipFill>
        <p:spPr>
          <a:xfrm>
            <a:off x="4147252" y="3823932"/>
            <a:ext cx="3748020" cy="1930351"/>
          </a:xfrm>
          <a:prstGeom prst="rect">
            <a:avLst/>
          </a:prstGeom>
        </p:spPr>
      </p:pic>
    </p:spTree>
    <p:extLst>
      <p:ext uri="{BB962C8B-B14F-4D97-AF65-F5344CB8AC3E}">
        <p14:creationId xmlns:p14="http://schemas.microsoft.com/office/powerpoint/2010/main" val="16115021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EDF934E-B327-4E7E-B1D8-766A9E3B3465}"/>
              </a:ext>
            </a:extLst>
          </p:cNvPr>
          <p:cNvSpPr/>
          <p:nvPr/>
        </p:nvSpPr>
        <p:spPr>
          <a:xfrm>
            <a:off x="291312" y="4918229"/>
            <a:ext cx="11819025" cy="1577009"/>
          </a:xfrm>
          <a:prstGeom prst="roundRect">
            <a:avLst/>
          </a:prstGeom>
          <a:solidFill>
            <a:schemeClr val="accent3">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just" defTabSz="800100"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Figure. </a:t>
            </a:r>
            <a:r>
              <a:rPr lang="en-GB" sz="2400" dirty="0">
                <a:solidFill>
                  <a:prstClr val="white"/>
                </a:solidFill>
                <a:latin typeface="Times New Roman" panose="02020603050405020304" pitchFamily="18" charset="0"/>
                <a:cs typeface="Times New Roman" panose="02020603050405020304" pitchFamily="18" charset="0"/>
              </a:rPr>
              <a:t>10</a:t>
            </a:r>
            <a:r>
              <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is SEM image (a) exhibits a slight degree of agglomeration with some bright 	spots, 	which corresponds to the residual metal particle from catalyst metal particles, 	support materials, and amorphous carbon on the surface of CNTs while (b) ex­hibit a 	clear defined tubular morphology (nodules like structure). </a:t>
            </a:r>
          </a:p>
        </p:txBody>
      </p:sp>
      <p:sp>
        <p:nvSpPr>
          <p:cNvPr id="9" name="Rectangle: Rounded Corners 8">
            <a:extLst>
              <a:ext uri="{FF2B5EF4-FFF2-40B4-BE49-F238E27FC236}">
                <a16:creationId xmlns:a16="http://schemas.microsoft.com/office/drawing/2014/main" id="{C772C8FB-3A72-49A9-97A4-CAD958724715}"/>
              </a:ext>
            </a:extLst>
          </p:cNvPr>
          <p:cNvSpPr/>
          <p:nvPr/>
        </p:nvSpPr>
        <p:spPr>
          <a:xfrm>
            <a:off x="4313345" y="395981"/>
            <a:ext cx="2176231" cy="65891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4400" dirty="0">
                <a:latin typeface="Times New Roman" panose="02020603050405020304" pitchFamily="18" charset="0"/>
                <a:cs typeface="Times New Roman" panose="02020603050405020304" pitchFamily="18" charset="0"/>
              </a:rPr>
              <a:t>CNTs</a:t>
            </a:r>
          </a:p>
        </p:txBody>
      </p:sp>
      <p:pic>
        <p:nvPicPr>
          <p:cNvPr id="11" name="Picture 10">
            <a:extLst>
              <a:ext uri="{FF2B5EF4-FFF2-40B4-BE49-F238E27FC236}">
                <a16:creationId xmlns:a16="http://schemas.microsoft.com/office/drawing/2014/main" id="{E5C68E35-5FAC-6602-BFFD-733F3BFA1584}"/>
              </a:ext>
            </a:extLst>
          </p:cNvPr>
          <p:cNvPicPr>
            <a:picLocks noChangeAspect="1"/>
          </p:cNvPicPr>
          <p:nvPr/>
        </p:nvPicPr>
        <p:blipFill>
          <a:blip r:embed="rId2"/>
          <a:stretch>
            <a:fillRect/>
          </a:stretch>
        </p:blipFill>
        <p:spPr>
          <a:xfrm>
            <a:off x="1180673" y="1305017"/>
            <a:ext cx="4709568" cy="3613212"/>
          </a:xfrm>
          <a:prstGeom prst="rect">
            <a:avLst/>
          </a:prstGeom>
        </p:spPr>
      </p:pic>
      <p:pic>
        <p:nvPicPr>
          <p:cNvPr id="13" name="Picture 12">
            <a:extLst>
              <a:ext uri="{FF2B5EF4-FFF2-40B4-BE49-F238E27FC236}">
                <a16:creationId xmlns:a16="http://schemas.microsoft.com/office/drawing/2014/main" id="{6E2F3311-F719-4591-101C-7D3770C694B0}"/>
              </a:ext>
            </a:extLst>
          </p:cNvPr>
          <p:cNvPicPr>
            <a:picLocks noChangeAspect="1"/>
          </p:cNvPicPr>
          <p:nvPr/>
        </p:nvPicPr>
        <p:blipFill>
          <a:blip r:embed="rId3"/>
          <a:stretch>
            <a:fillRect/>
          </a:stretch>
        </p:blipFill>
        <p:spPr>
          <a:xfrm>
            <a:off x="6025331" y="1305017"/>
            <a:ext cx="4686706" cy="3613212"/>
          </a:xfrm>
          <a:prstGeom prst="rect">
            <a:avLst/>
          </a:prstGeom>
        </p:spPr>
      </p:pic>
    </p:spTree>
    <p:extLst>
      <p:ext uri="{BB962C8B-B14F-4D97-AF65-F5344CB8AC3E}">
        <p14:creationId xmlns:p14="http://schemas.microsoft.com/office/powerpoint/2010/main" val="2815842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11725-8DDC-40AA-9087-2808BC83EDB9}"/>
              </a:ext>
            </a:extLst>
          </p:cNvPr>
          <p:cNvPicPr/>
          <p:nvPr/>
        </p:nvPicPr>
        <p:blipFill>
          <a:blip r:embed="rId2"/>
          <a:stretch>
            <a:fillRect/>
          </a:stretch>
        </p:blipFill>
        <p:spPr>
          <a:xfrm>
            <a:off x="130679" y="504967"/>
            <a:ext cx="6059928" cy="4857042"/>
          </a:xfrm>
          <a:prstGeom prst="rect">
            <a:avLst/>
          </a:prstGeom>
          <a:ln w="38100">
            <a:solidFill>
              <a:schemeClr val="tx1"/>
            </a:solidFill>
          </a:ln>
        </p:spPr>
      </p:pic>
      <p:sp>
        <p:nvSpPr>
          <p:cNvPr id="4" name="TextBox 3">
            <a:extLst>
              <a:ext uri="{FF2B5EF4-FFF2-40B4-BE49-F238E27FC236}">
                <a16:creationId xmlns:a16="http://schemas.microsoft.com/office/drawing/2014/main" id="{8C8AA112-8ADE-416E-8F58-27CB4B694CEA}"/>
              </a:ext>
            </a:extLst>
          </p:cNvPr>
          <p:cNvSpPr txBox="1"/>
          <p:nvPr/>
        </p:nvSpPr>
        <p:spPr>
          <a:xfrm>
            <a:off x="365417" y="905814"/>
            <a:ext cx="476518" cy="369332"/>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solidFill>
                  <a:schemeClr val="bg1"/>
                </a:solidFill>
                <a:latin typeface="Times New Roman" panose="02020603050405020304" pitchFamily="18" charset="0"/>
                <a:cs typeface="Times New Roman" panose="02020603050405020304" pitchFamily="18" charset="0"/>
              </a:rPr>
              <a:t>(a)</a:t>
            </a:r>
          </a:p>
        </p:txBody>
      </p:sp>
      <p:graphicFrame>
        <p:nvGraphicFramePr>
          <p:cNvPr id="7" name="Diagram 6">
            <a:extLst>
              <a:ext uri="{FF2B5EF4-FFF2-40B4-BE49-F238E27FC236}">
                <a16:creationId xmlns:a16="http://schemas.microsoft.com/office/drawing/2014/main" id="{4F222A6E-603E-4CF7-8529-AC09E84F94BA}"/>
              </a:ext>
            </a:extLst>
          </p:cNvPr>
          <p:cNvGraphicFramePr/>
          <p:nvPr>
            <p:extLst>
              <p:ext uri="{D42A27DB-BD31-4B8C-83A1-F6EECF244321}">
                <p14:modId xmlns:p14="http://schemas.microsoft.com/office/powerpoint/2010/main" val="1234970377"/>
              </p:ext>
            </p:extLst>
          </p:nvPr>
        </p:nvGraphicFramePr>
        <p:xfrm>
          <a:off x="130679" y="5499652"/>
          <a:ext cx="11930641" cy="1223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hart 7">
            <a:extLst>
              <a:ext uri="{FF2B5EF4-FFF2-40B4-BE49-F238E27FC236}">
                <a16:creationId xmlns:a16="http://schemas.microsoft.com/office/drawing/2014/main" id="{00000000-0008-0000-0000-000003000000}"/>
              </a:ext>
            </a:extLst>
          </p:cNvPr>
          <p:cNvGraphicFramePr>
            <a:graphicFrameLocks/>
          </p:cNvGraphicFramePr>
          <p:nvPr/>
        </p:nvGraphicFramePr>
        <p:xfrm>
          <a:off x="6291618" y="504967"/>
          <a:ext cx="5900382" cy="4857042"/>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Box 8">
            <a:extLst>
              <a:ext uri="{FF2B5EF4-FFF2-40B4-BE49-F238E27FC236}">
                <a16:creationId xmlns:a16="http://schemas.microsoft.com/office/drawing/2014/main" id="{1F28910A-8953-4AE1-8B7A-B7D828204348}"/>
              </a:ext>
            </a:extLst>
          </p:cNvPr>
          <p:cNvSpPr txBox="1"/>
          <p:nvPr/>
        </p:nvSpPr>
        <p:spPr>
          <a:xfrm>
            <a:off x="11456363" y="719188"/>
            <a:ext cx="476518" cy="369332"/>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solidFill>
                  <a:schemeClr val="bg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3147593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4D8018-48BC-42B0-8B22-6E35909609D4}"/>
              </a:ext>
            </a:extLst>
          </p:cNvPr>
          <p:cNvPicPr/>
          <p:nvPr/>
        </p:nvPicPr>
        <p:blipFill>
          <a:blip r:embed="rId2"/>
          <a:stretch>
            <a:fillRect/>
          </a:stretch>
        </p:blipFill>
        <p:spPr>
          <a:xfrm>
            <a:off x="3481665" y="289684"/>
            <a:ext cx="3950294" cy="2758316"/>
          </a:xfrm>
          <a:prstGeom prst="rect">
            <a:avLst/>
          </a:prstGeom>
        </p:spPr>
      </p:pic>
      <p:pic>
        <p:nvPicPr>
          <p:cNvPr id="3" name="Picture 2">
            <a:extLst>
              <a:ext uri="{FF2B5EF4-FFF2-40B4-BE49-F238E27FC236}">
                <a16:creationId xmlns:a16="http://schemas.microsoft.com/office/drawing/2014/main" id="{D80A7DC6-668F-4AE1-BDEE-13F8625158E1}"/>
              </a:ext>
            </a:extLst>
          </p:cNvPr>
          <p:cNvPicPr/>
          <p:nvPr/>
        </p:nvPicPr>
        <p:blipFill>
          <a:blip r:embed="rId3"/>
          <a:stretch>
            <a:fillRect/>
          </a:stretch>
        </p:blipFill>
        <p:spPr>
          <a:xfrm>
            <a:off x="7549412" y="289684"/>
            <a:ext cx="3803374" cy="2758316"/>
          </a:xfrm>
          <a:prstGeom prst="rect">
            <a:avLst/>
          </a:prstGeom>
        </p:spPr>
      </p:pic>
      <p:pic>
        <p:nvPicPr>
          <p:cNvPr id="4" name="Picture 3">
            <a:extLst>
              <a:ext uri="{FF2B5EF4-FFF2-40B4-BE49-F238E27FC236}">
                <a16:creationId xmlns:a16="http://schemas.microsoft.com/office/drawing/2014/main" id="{71BFECF5-B60F-4644-9CED-FFE073F87851}"/>
              </a:ext>
            </a:extLst>
          </p:cNvPr>
          <p:cNvPicPr>
            <a:picLocks noChangeAspect="1"/>
          </p:cNvPicPr>
          <p:nvPr/>
        </p:nvPicPr>
        <p:blipFill>
          <a:blip r:embed="rId4"/>
          <a:stretch>
            <a:fillRect/>
          </a:stretch>
        </p:blipFill>
        <p:spPr>
          <a:xfrm>
            <a:off x="838500" y="3231450"/>
            <a:ext cx="3748020" cy="2364834"/>
          </a:xfrm>
          <a:prstGeom prst="rect">
            <a:avLst/>
          </a:prstGeom>
        </p:spPr>
      </p:pic>
      <p:pic>
        <p:nvPicPr>
          <p:cNvPr id="5" name="Picture 4">
            <a:extLst>
              <a:ext uri="{FF2B5EF4-FFF2-40B4-BE49-F238E27FC236}">
                <a16:creationId xmlns:a16="http://schemas.microsoft.com/office/drawing/2014/main" id="{43D7B41E-048F-45A8-8435-5F81E6295D6B}"/>
              </a:ext>
            </a:extLst>
          </p:cNvPr>
          <p:cNvPicPr/>
          <p:nvPr/>
        </p:nvPicPr>
        <p:blipFill>
          <a:blip r:embed="rId5"/>
          <a:stretch>
            <a:fillRect/>
          </a:stretch>
        </p:blipFill>
        <p:spPr>
          <a:xfrm>
            <a:off x="4990905" y="3222142"/>
            <a:ext cx="3000156" cy="2523353"/>
          </a:xfrm>
          <a:prstGeom prst="rect">
            <a:avLst/>
          </a:prstGeom>
        </p:spPr>
      </p:pic>
      <p:pic>
        <p:nvPicPr>
          <p:cNvPr id="6" name="Picture 5">
            <a:extLst>
              <a:ext uri="{FF2B5EF4-FFF2-40B4-BE49-F238E27FC236}">
                <a16:creationId xmlns:a16="http://schemas.microsoft.com/office/drawing/2014/main" id="{58FB9EAA-E1C5-4736-96F4-98D7309E3C95}"/>
              </a:ext>
            </a:extLst>
          </p:cNvPr>
          <p:cNvPicPr/>
          <p:nvPr/>
        </p:nvPicPr>
        <p:blipFill>
          <a:blip r:embed="rId6"/>
          <a:stretch>
            <a:fillRect/>
          </a:stretch>
        </p:blipFill>
        <p:spPr>
          <a:xfrm>
            <a:off x="8812696" y="3222142"/>
            <a:ext cx="2744455" cy="2523353"/>
          </a:xfrm>
          <a:prstGeom prst="rect">
            <a:avLst/>
          </a:prstGeom>
        </p:spPr>
      </p:pic>
      <p:pic>
        <p:nvPicPr>
          <p:cNvPr id="7" name="Picture 6">
            <a:extLst>
              <a:ext uri="{FF2B5EF4-FFF2-40B4-BE49-F238E27FC236}">
                <a16:creationId xmlns:a16="http://schemas.microsoft.com/office/drawing/2014/main" id="{8DEE3E8B-65BF-4A0D-8EBA-33B77A5EEA9D}"/>
              </a:ext>
            </a:extLst>
          </p:cNvPr>
          <p:cNvPicPr>
            <a:picLocks noChangeAspect="1"/>
          </p:cNvPicPr>
          <p:nvPr/>
        </p:nvPicPr>
        <p:blipFill>
          <a:blip r:embed="rId7"/>
          <a:stretch>
            <a:fillRect/>
          </a:stretch>
        </p:blipFill>
        <p:spPr>
          <a:xfrm>
            <a:off x="815486" y="289684"/>
            <a:ext cx="2548726" cy="2758315"/>
          </a:xfrm>
          <a:prstGeom prst="rect">
            <a:avLst/>
          </a:prstGeom>
        </p:spPr>
      </p:pic>
      <p:sp>
        <p:nvSpPr>
          <p:cNvPr id="9" name="TextBox 8">
            <a:extLst>
              <a:ext uri="{FF2B5EF4-FFF2-40B4-BE49-F238E27FC236}">
                <a16:creationId xmlns:a16="http://schemas.microsoft.com/office/drawing/2014/main" id="{CDFC14A3-BDC2-4CD7-AABE-0BFFA384E314}"/>
              </a:ext>
            </a:extLst>
          </p:cNvPr>
          <p:cNvSpPr txBox="1"/>
          <p:nvPr/>
        </p:nvSpPr>
        <p:spPr>
          <a:xfrm>
            <a:off x="1141528" y="2430107"/>
            <a:ext cx="2092002" cy="461665"/>
          </a:xfrm>
          <a:prstGeom prst="rect">
            <a:avLst/>
          </a:prstGeom>
          <a:solidFill>
            <a:schemeClr val="bg1"/>
          </a:solidFill>
          <a:ln w="38100">
            <a:solidFill>
              <a:srgbClr val="0070C0"/>
            </a:solidFill>
          </a:ln>
        </p:spPr>
        <p:txBody>
          <a:bodyPr wrap="square" rtlCol="0">
            <a:spAutoFit/>
          </a:bodyPr>
          <a:lstStyle/>
          <a:p>
            <a:r>
              <a:rPr lang="en-US" sz="2400" dirty="0">
                <a:latin typeface="Times New Roman" panose="02020603050405020304" pitchFamily="18" charset="0"/>
                <a:cs typeface="Times New Roman" panose="02020603050405020304" pitchFamily="18" charset="0"/>
              </a:rPr>
              <a:t>Purified CNTs</a:t>
            </a:r>
            <a:endParaRPr lang="en-GB"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1C9F89D-4771-479E-997A-000C343EC060}"/>
              </a:ext>
            </a:extLst>
          </p:cNvPr>
          <p:cNvSpPr txBox="1"/>
          <p:nvPr/>
        </p:nvSpPr>
        <p:spPr>
          <a:xfrm>
            <a:off x="3834665" y="533932"/>
            <a:ext cx="3401021" cy="830997"/>
          </a:xfrm>
          <a:prstGeom prst="rect">
            <a:avLst/>
          </a:prstGeom>
          <a:solidFill>
            <a:schemeClr val="bg1"/>
          </a:solidFill>
          <a:ln w="38100">
            <a:solidFill>
              <a:srgbClr val="0070C0"/>
            </a:solidFill>
          </a:ln>
        </p:spPr>
        <p:txBody>
          <a:bodyPr wrap="square" rtlCol="0">
            <a:spAutoFit/>
          </a:bodyPr>
          <a:lstStyle/>
          <a:p>
            <a:r>
              <a:rPr lang="en-US" sz="2400" dirty="0">
                <a:latin typeface="Times New Roman" panose="02020603050405020304" pitchFamily="18" charset="0"/>
                <a:cs typeface="Times New Roman" panose="02020603050405020304" pitchFamily="18" charset="0"/>
              </a:rPr>
              <a:t>CNTs +PEG+ K</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PtCl</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 on magnetic stirrer</a:t>
            </a:r>
            <a:endParaRPr lang="en-GB" sz="2400" dirty="0">
              <a:latin typeface="Times New Roman" panose="02020603050405020304" pitchFamily="18" charset="0"/>
              <a:cs typeface="Times New Roman" panose="02020603050405020304" pitchFamily="18" charset="0"/>
            </a:endParaRPr>
          </a:p>
        </p:txBody>
      </p:sp>
      <p:sp>
        <p:nvSpPr>
          <p:cNvPr id="12" name="Rounded Rectangle 1">
            <a:extLst>
              <a:ext uri="{FF2B5EF4-FFF2-40B4-BE49-F238E27FC236}">
                <a16:creationId xmlns:a16="http://schemas.microsoft.com/office/drawing/2014/main" id="{EF175DBD-B898-43C6-A720-B521D86A1BC6}"/>
              </a:ext>
            </a:extLst>
          </p:cNvPr>
          <p:cNvSpPr/>
          <p:nvPr/>
        </p:nvSpPr>
        <p:spPr>
          <a:xfrm>
            <a:off x="1314303" y="5745495"/>
            <a:ext cx="9729518" cy="674580"/>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rtlCol="0" anchor="ctr"/>
          <a:lstStyle/>
          <a:p>
            <a:pPr algn="ctr" eaLnBrk="0" fontAlgn="base" hangingPunct="0">
              <a:spcBef>
                <a:spcPct val="0"/>
              </a:spcBef>
              <a:spcAft>
                <a:spcPct val="0"/>
              </a:spcAft>
            </a:pPr>
            <a:r>
              <a:rPr lang="en-GB" sz="3600" b="1" dirty="0">
                <a:solidFill>
                  <a:prstClr val="white"/>
                </a:solidFill>
                <a:latin typeface="Times New Roman" panose="02020603050405020304" pitchFamily="18" charset="0"/>
                <a:cs typeface="Times New Roman" panose="02020603050405020304" pitchFamily="18" charset="0"/>
              </a:rPr>
              <a:t>Plate 2 : Preparation procedure of Pt-MWCNTs</a:t>
            </a:r>
            <a:endParaRPr lang="en-GB" sz="3600" dirty="0">
              <a:solidFill>
                <a:prstClr val="white"/>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3533634-DF08-423B-A5AA-561A433F8C89}"/>
              </a:ext>
            </a:extLst>
          </p:cNvPr>
          <p:cNvSpPr txBox="1"/>
          <p:nvPr/>
        </p:nvSpPr>
        <p:spPr>
          <a:xfrm>
            <a:off x="9057861" y="496505"/>
            <a:ext cx="1815547" cy="461665"/>
          </a:xfrm>
          <a:prstGeom prst="rect">
            <a:avLst/>
          </a:prstGeom>
          <a:solidFill>
            <a:schemeClr val="bg1"/>
          </a:solidFill>
          <a:ln w="38100">
            <a:solidFill>
              <a:srgbClr val="0070C0"/>
            </a:solidFill>
          </a:ln>
        </p:spPr>
        <p:txBody>
          <a:bodyPr wrap="square" rtlCol="0">
            <a:spAutoFit/>
          </a:bodyPr>
          <a:lstStyle/>
          <a:p>
            <a:r>
              <a:rPr lang="en-US" sz="2400" dirty="0">
                <a:latin typeface="Times New Roman" panose="02020603050405020304" pitchFamily="18" charset="0"/>
                <a:cs typeface="Times New Roman" panose="02020603050405020304" pitchFamily="18" charset="0"/>
              </a:rPr>
              <a:t>Pt-MWCNTs</a:t>
            </a:r>
            <a:endParaRPr lang="en-GB" sz="2400" dirty="0">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52421AFF-DEFA-4545-BE2D-DFEF676993BF}"/>
              </a:ext>
            </a:extLst>
          </p:cNvPr>
          <p:cNvCxnSpPr>
            <a:cxnSpLocks/>
          </p:cNvCxnSpPr>
          <p:nvPr/>
        </p:nvCxnSpPr>
        <p:spPr>
          <a:xfrm flipH="1">
            <a:off x="9488557" y="833158"/>
            <a:ext cx="477078" cy="783607"/>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EFA790-E93B-434E-90C5-AB8314C20006}"/>
              </a:ext>
            </a:extLst>
          </p:cNvPr>
          <p:cNvSpPr txBox="1"/>
          <p:nvPr/>
        </p:nvSpPr>
        <p:spPr>
          <a:xfrm>
            <a:off x="9367470" y="2219847"/>
            <a:ext cx="969226" cy="369332"/>
          </a:xfrm>
          <a:prstGeom prst="rect">
            <a:avLst/>
          </a:prstGeom>
          <a:solidFill>
            <a:schemeClr val="bg1"/>
          </a:solidFill>
          <a:ln w="38100">
            <a:solidFill>
              <a:srgbClr val="0070C0"/>
            </a:solidFill>
          </a:ln>
        </p:spPr>
        <p:txBody>
          <a:bodyPr wrap="square" rtlCol="0">
            <a:spAutoFit/>
          </a:bodyPr>
          <a:lstStyle/>
          <a:p>
            <a:r>
              <a:rPr lang="en-US" dirty="0"/>
              <a:t>Filtrate</a:t>
            </a:r>
            <a:endParaRPr lang="en-GB" dirty="0"/>
          </a:p>
        </p:txBody>
      </p:sp>
      <p:cxnSp>
        <p:nvCxnSpPr>
          <p:cNvPr id="17" name="Straight Arrow Connector 16">
            <a:extLst>
              <a:ext uri="{FF2B5EF4-FFF2-40B4-BE49-F238E27FC236}">
                <a16:creationId xmlns:a16="http://schemas.microsoft.com/office/drawing/2014/main" id="{DC92F5FD-238B-4FCE-97D0-81C4512ABDE1}"/>
              </a:ext>
            </a:extLst>
          </p:cNvPr>
          <p:cNvCxnSpPr>
            <a:cxnSpLocks/>
          </p:cNvCxnSpPr>
          <p:nvPr/>
        </p:nvCxnSpPr>
        <p:spPr>
          <a:xfrm flipV="1">
            <a:off x="8560904" y="2503796"/>
            <a:ext cx="927653" cy="411682"/>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54839FE-4806-4FF8-BD57-0AC326EBB0D2}"/>
              </a:ext>
            </a:extLst>
          </p:cNvPr>
          <p:cNvSpPr txBox="1"/>
          <p:nvPr/>
        </p:nvSpPr>
        <p:spPr>
          <a:xfrm>
            <a:off x="9191532" y="3325244"/>
            <a:ext cx="1940294" cy="461665"/>
          </a:xfrm>
          <a:prstGeom prst="rect">
            <a:avLst/>
          </a:prstGeom>
          <a:solidFill>
            <a:schemeClr val="bg1"/>
          </a:solidFill>
          <a:ln w="38100">
            <a:solidFill>
              <a:srgbClr val="0070C0"/>
            </a:solidFill>
          </a:ln>
        </p:spPr>
        <p:txBody>
          <a:bodyPr wrap="square" rtlCol="0">
            <a:spAutoFit/>
          </a:bodyPr>
          <a:lstStyle/>
          <a:p>
            <a:r>
              <a:rPr lang="en-US" sz="2400" dirty="0">
                <a:latin typeface="Times New Roman" panose="02020603050405020304" pitchFamily="18" charset="0"/>
                <a:cs typeface="Times New Roman" panose="02020603050405020304" pitchFamily="18" charset="0"/>
              </a:rPr>
              <a:t>Pt-MWCNTs</a:t>
            </a:r>
            <a:endParaRPr lang="en-GB"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BE88138-BABB-46FA-8D0C-9816D88474F3}"/>
              </a:ext>
            </a:extLst>
          </p:cNvPr>
          <p:cNvSpPr txBox="1"/>
          <p:nvPr/>
        </p:nvSpPr>
        <p:spPr>
          <a:xfrm>
            <a:off x="4990906" y="3325244"/>
            <a:ext cx="2894137" cy="461665"/>
          </a:xfrm>
          <a:prstGeom prst="rect">
            <a:avLst/>
          </a:prstGeom>
          <a:solidFill>
            <a:schemeClr val="bg1"/>
          </a:solidFill>
          <a:ln w="38100">
            <a:solidFill>
              <a:srgbClr val="0070C0"/>
            </a:solidFill>
          </a:ln>
        </p:spPr>
        <p:txBody>
          <a:bodyPr wrap="square" rtlCol="0">
            <a:spAutoFit/>
          </a:bodyPr>
          <a:lstStyle/>
          <a:p>
            <a:r>
              <a:rPr lang="en-US" sz="2400" dirty="0">
                <a:latin typeface="Times New Roman" panose="02020603050405020304" pitchFamily="18" charset="0"/>
                <a:cs typeface="Times New Roman" panose="02020603050405020304" pitchFamily="18" charset="0"/>
              </a:rPr>
              <a:t>Calcination at 300 °C</a:t>
            </a:r>
            <a:endParaRPr lang="en-GB" sz="2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6B59F3E-B758-4BD4-B835-30F843FB4520}"/>
              </a:ext>
            </a:extLst>
          </p:cNvPr>
          <p:cNvSpPr txBox="1"/>
          <p:nvPr/>
        </p:nvSpPr>
        <p:spPr>
          <a:xfrm>
            <a:off x="2080591" y="3336767"/>
            <a:ext cx="2305879" cy="461665"/>
          </a:xfrm>
          <a:prstGeom prst="rect">
            <a:avLst/>
          </a:prstGeom>
          <a:solidFill>
            <a:schemeClr val="bg1"/>
          </a:solidFill>
          <a:ln w="38100">
            <a:solidFill>
              <a:srgbClr val="0070C0"/>
            </a:solidFill>
          </a:ln>
        </p:spPr>
        <p:txBody>
          <a:bodyPr wrap="square" rtlCol="0">
            <a:spAutoFit/>
          </a:bodyPr>
          <a:lstStyle/>
          <a:p>
            <a:r>
              <a:rPr lang="en-US" sz="2400" dirty="0">
                <a:latin typeface="Times New Roman" panose="02020603050405020304" pitchFamily="18" charset="0"/>
                <a:cs typeface="Times New Roman" panose="02020603050405020304" pitchFamily="18" charset="0"/>
              </a:rPr>
              <a:t>Drying at 120 °C</a:t>
            </a:r>
            <a:endParaRPr lang="en-GB" sz="24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84B9A655-157E-440C-BDB0-37E324E8BB3C}"/>
              </a:ext>
            </a:extLst>
          </p:cNvPr>
          <p:cNvCxnSpPr/>
          <p:nvPr/>
        </p:nvCxnSpPr>
        <p:spPr>
          <a:xfrm>
            <a:off x="5870713" y="1364929"/>
            <a:ext cx="620270" cy="70241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993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40D0566-7E0F-4350-A57A-C696CB9E26F0}"/>
              </a:ext>
            </a:extLst>
          </p:cNvPr>
          <p:cNvGraphicFramePr/>
          <p:nvPr/>
        </p:nvGraphicFramePr>
        <p:xfrm>
          <a:off x="923923" y="104841"/>
          <a:ext cx="9405940" cy="5481572"/>
        </p:xfrm>
        <a:graphic>
          <a:graphicData uri="http://schemas.openxmlformats.org/drawingml/2006/chart">
            <c:chart xmlns:c="http://schemas.openxmlformats.org/drawingml/2006/chart" xmlns:r="http://schemas.openxmlformats.org/officeDocument/2006/relationships" r:id="rId2"/>
          </a:graphicData>
        </a:graphic>
      </p:graphicFrame>
      <p:sp>
        <p:nvSpPr>
          <p:cNvPr id="3" name="Rounded Rectangle 4">
            <a:extLst>
              <a:ext uri="{FF2B5EF4-FFF2-40B4-BE49-F238E27FC236}">
                <a16:creationId xmlns:a16="http://schemas.microsoft.com/office/drawing/2014/main" id="{7ED868FA-AAFE-4E16-979E-AC156EA6C0F0}"/>
              </a:ext>
            </a:extLst>
          </p:cNvPr>
          <p:cNvSpPr/>
          <p:nvPr/>
        </p:nvSpPr>
        <p:spPr>
          <a:xfrm>
            <a:off x="504889" y="5715000"/>
            <a:ext cx="10244007" cy="8907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Figure 12:</a:t>
            </a:r>
            <a:r>
              <a:rPr kumimoji="0" lang="en-GB"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 XRD pattern of Pt-MWCNTs. Major diffraction peak was found to be Pt (111) at 2 	theta of 	39.60. with crystallite size of </a:t>
            </a:r>
            <a:r>
              <a:rPr kumimoji="0" lang="en-GB"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1.35 nm.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GB" sz="1800" b="0" i="0" u="none" strike="noStrike" kern="1200" cap="none" spc="0" normalizeH="0" baseline="0" noProof="0" dirty="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190688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477613"/>
              </p:ext>
            </p:extLst>
          </p:nvPr>
        </p:nvGraphicFramePr>
        <p:xfrm>
          <a:off x="775507" y="2009104"/>
          <a:ext cx="10869769" cy="4649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a:xfrm>
            <a:off x="2524259" y="115910"/>
            <a:ext cx="5666704" cy="164611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Challenges</a:t>
            </a:r>
            <a:endParaRPr lang="en-GB"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715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FE1BBC2-5BA6-40C3-8985-FD2C0C620132}"/>
              </a:ext>
            </a:extLst>
          </p:cNvPr>
          <p:cNvGraphicFramePr>
            <a:graphicFrameLocks noGrp="1"/>
          </p:cNvGraphicFramePr>
          <p:nvPr/>
        </p:nvGraphicFramePr>
        <p:xfrm>
          <a:off x="311853" y="2128604"/>
          <a:ext cx="11641542" cy="4576149"/>
        </p:xfrm>
        <a:graphic>
          <a:graphicData uri="http://schemas.openxmlformats.org/drawingml/2006/table">
            <a:tbl>
              <a:tblPr firstRow="1" firstCol="1" bandRow="1"/>
              <a:tblGrid>
                <a:gridCol w="1806996">
                  <a:extLst>
                    <a:ext uri="{9D8B030D-6E8A-4147-A177-3AD203B41FA5}">
                      <a16:colId xmlns:a16="http://schemas.microsoft.com/office/drawing/2014/main" val="3064457683"/>
                    </a:ext>
                  </a:extLst>
                </a:gridCol>
                <a:gridCol w="2062855">
                  <a:extLst>
                    <a:ext uri="{9D8B030D-6E8A-4147-A177-3AD203B41FA5}">
                      <a16:colId xmlns:a16="http://schemas.microsoft.com/office/drawing/2014/main" val="4236117901"/>
                    </a:ext>
                  </a:extLst>
                </a:gridCol>
                <a:gridCol w="2326233">
                  <a:extLst>
                    <a:ext uri="{9D8B030D-6E8A-4147-A177-3AD203B41FA5}">
                      <a16:colId xmlns:a16="http://schemas.microsoft.com/office/drawing/2014/main" val="514442084"/>
                    </a:ext>
                  </a:extLst>
                </a:gridCol>
                <a:gridCol w="2483892">
                  <a:extLst>
                    <a:ext uri="{9D8B030D-6E8A-4147-A177-3AD203B41FA5}">
                      <a16:colId xmlns:a16="http://schemas.microsoft.com/office/drawing/2014/main" val="4185050204"/>
                    </a:ext>
                  </a:extLst>
                </a:gridCol>
                <a:gridCol w="2771094">
                  <a:extLst>
                    <a:ext uri="{9D8B030D-6E8A-4147-A177-3AD203B41FA5}">
                      <a16:colId xmlns:a16="http://schemas.microsoft.com/office/drawing/2014/main" val="2755799401"/>
                    </a:ext>
                  </a:extLst>
                </a:gridCol>
                <a:gridCol w="190472">
                  <a:extLst>
                    <a:ext uri="{9D8B030D-6E8A-4147-A177-3AD203B41FA5}">
                      <a16:colId xmlns:a16="http://schemas.microsoft.com/office/drawing/2014/main" val="3794916567"/>
                    </a:ext>
                  </a:extLst>
                </a:gridCol>
              </a:tblGrid>
              <a:tr h="1248037">
                <a:tc>
                  <a:txBody>
                    <a:bodyPr/>
                    <a:lstStyle/>
                    <a:p>
                      <a:pPr algn="ctr">
                        <a:lnSpc>
                          <a:spcPct val="107000"/>
                        </a:lnSpc>
                        <a:spcAft>
                          <a:spcPts val="0"/>
                        </a:spcAft>
                      </a:pPr>
                      <a:r>
                        <a:rPr lang="en-GB"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Dispersion time (mins)</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Absorbance (</a:t>
                      </a:r>
                      <a:r>
                        <a:rPr lang="en-GB"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a.u</a:t>
                      </a:r>
                      <a:r>
                        <a:rPr lang="en-GB"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Filtrate Concentration</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Concentration of Pt on CNTs</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n-GB"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Concentration of Pt on CNTs</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943943976"/>
                  </a:ext>
                </a:extLst>
              </a:tr>
              <a:tr h="416014">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270</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0.887</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3.52</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0.65</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15.54</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rowSpan="8">
                  <a:txBody>
                    <a:bodyPr/>
                    <a:lstStyle/>
                    <a:p>
                      <a:pPr>
                        <a:lnSpc>
                          <a:spcPct val="107000"/>
                        </a:lnSpc>
                      </a:pPr>
                      <a:endParaRPr lang="en-GB" sz="2400" dirty="0">
                        <a:effectLst/>
                        <a:latin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00121331"/>
                  </a:ext>
                </a:extLst>
              </a:tr>
              <a:tr h="416014">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0.854</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3.37</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0.79</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19.05</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vMerge="1">
                  <a:txBody>
                    <a:bodyPr/>
                    <a:lstStyle/>
                    <a:p>
                      <a:pPr>
                        <a:lnSpc>
                          <a:spcPct val="107000"/>
                        </a:lnSpc>
                      </a:pPr>
                      <a:endParaRPr lang="en-GB" sz="2400" dirty="0">
                        <a:effectLst/>
                        <a:latin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4284023324"/>
                  </a:ext>
                </a:extLst>
              </a:tr>
              <a:tr h="416014">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0.772</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3.01</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1.16</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27.79</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vMerge="1">
                  <a:txBody>
                    <a:bodyPr/>
                    <a:lstStyle/>
                    <a:p>
                      <a:pPr>
                        <a:lnSpc>
                          <a:spcPct val="107000"/>
                        </a:lnSpc>
                      </a:pPr>
                      <a:endParaRPr lang="en-GB" sz="2400" dirty="0">
                        <a:effectLst/>
                        <a:latin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077263755"/>
                  </a:ext>
                </a:extLst>
              </a:tr>
              <a:tr h="416014">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360</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0.751</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2.92</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30.03</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vMerge="1">
                  <a:txBody>
                    <a:bodyPr/>
                    <a:lstStyle/>
                    <a:p>
                      <a:pPr>
                        <a:lnSpc>
                          <a:spcPct val="107000"/>
                        </a:lnSpc>
                      </a:pPr>
                      <a:endParaRPr lang="en-GB" sz="2400" dirty="0">
                        <a:effectLst/>
                        <a:latin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828157673"/>
                  </a:ext>
                </a:extLst>
              </a:tr>
              <a:tr h="416014">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390</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0.722</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2.79</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1.38</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33.12</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vMerge="1">
                  <a:txBody>
                    <a:bodyPr/>
                    <a:lstStyle/>
                    <a:p>
                      <a:pPr>
                        <a:lnSpc>
                          <a:spcPct val="107000"/>
                        </a:lnSpc>
                      </a:pPr>
                      <a:endParaRPr lang="en-GB" sz="2400" dirty="0">
                        <a:effectLst/>
                        <a:latin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769385190"/>
                  </a:ext>
                </a:extLst>
              </a:tr>
              <a:tr h="416014">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420</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0.708</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2.72</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1.44</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34.62</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vMerge="1">
                  <a:txBody>
                    <a:bodyPr/>
                    <a:lstStyle/>
                    <a:p>
                      <a:pPr>
                        <a:lnSpc>
                          <a:spcPct val="107000"/>
                        </a:lnSpc>
                      </a:pPr>
                      <a:endParaRPr lang="en-GB" sz="2400" dirty="0">
                        <a:effectLst/>
                        <a:latin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4183554810"/>
                  </a:ext>
                </a:extLst>
              </a:tr>
              <a:tr h="416014">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450</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0.689</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2.64</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1.53</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0"/>
                        </a:spcAft>
                      </a:pP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36.64</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vMerge="1">
                  <a:txBody>
                    <a:bodyPr/>
                    <a:lstStyle/>
                    <a:p>
                      <a:pPr>
                        <a:lnSpc>
                          <a:spcPct val="107000"/>
                        </a:lnSpc>
                      </a:pPr>
                      <a:endParaRPr lang="en-GB" sz="2400">
                        <a:effectLst/>
                        <a:latin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4240748409"/>
                  </a:ext>
                </a:extLst>
              </a:tr>
              <a:tr h="416014">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480</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0.665</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2.53</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1.63</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39.20</a:t>
                      </a: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vMerge="1">
                  <a:txBody>
                    <a:bodyPr/>
                    <a:lstStyle/>
                    <a:p>
                      <a:pPr>
                        <a:lnSpc>
                          <a:spcPct val="107000"/>
                        </a:lnSpc>
                      </a:pPr>
                      <a:endParaRPr lang="en-GB" sz="2400" dirty="0">
                        <a:effectLst/>
                        <a:latin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848764119"/>
                  </a:ext>
                </a:extLst>
              </a:tr>
            </a:tbl>
          </a:graphicData>
        </a:graphic>
      </p:graphicFrame>
      <p:sp>
        <p:nvSpPr>
          <p:cNvPr id="4" name="Rectangle: Rounded Corners 3">
            <a:extLst>
              <a:ext uri="{FF2B5EF4-FFF2-40B4-BE49-F238E27FC236}">
                <a16:creationId xmlns:a16="http://schemas.microsoft.com/office/drawing/2014/main" id="{334B4DC3-6637-4FA5-B88B-7A9EF91D44FD}"/>
              </a:ext>
            </a:extLst>
          </p:cNvPr>
          <p:cNvSpPr/>
          <p:nvPr/>
        </p:nvSpPr>
        <p:spPr>
          <a:xfrm>
            <a:off x="906437" y="958443"/>
            <a:ext cx="9844088" cy="900752"/>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Table 3: UV Analysis showing Pt percentage concentration on CNTs</a:t>
            </a: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4DDD5BCC-2959-4CB1-BF5B-3A67307BD93F}"/>
              </a:ext>
            </a:extLst>
          </p:cNvPr>
          <p:cNvSpPr/>
          <p:nvPr/>
        </p:nvSpPr>
        <p:spPr>
          <a:xfrm>
            <a:off x="1349114" y="104931"/>
            <a:ext cx="2443397" cy="71880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Pt-MWCNTs</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08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BBE4C5-B765-FDA4-9E08-B266C74E74AC}"/>
              </a:ext>
            </a:extLst>
          </p:cNvPr>
          <p:cNvPicPr>
            <a:picLocks noChangeAspect="1"/>
          </p:cNvPicPr>
          <p:nvPr/>
        </p:nvPicPr>
        <p:blipFill>
          <a:blip r:embed="rId2"/>
          <a:stretch>
            <a:fillRect/>
          </a:stretch>
        </p:blipFill>
        <p:spPr>
          <a:xfrm>
            <a:off x="6128452" y="251392"/>
            <a:ext cx="4415176" cy="2724652"/>
          </a:xfrm>
          <a:prstGeom prst="rect">
            <a:avLst/>
          </a:prstGeom>
        </p:spPr>
      </p:pic>
      <p:pic>
        <p:nvPicPr>
          <p:cNvPr id="5" name="Picture 4">
            <a:extLst>
              <a:ext uri="{FF2B5EF4-FFF2-40B4-BE49-F238E27FC236}">
                <a16:creationId xmlns:a16="http://schemas.microsoft.com/office/drawing/2014/main" id="{EFC5044F-0E10-4279-0EC4-440B308DA9AD}"/>
              </a:ext>
            </a:extLst>
          </p:cNvPr>
          <p:cNvPicPr>
            <a:picLocks noChangeAspect="1"/>
          </p:cNvPicPr>
          <p:nvPr/>
        </p:nvPicPr>
        <p:blipFill>
          <a:blip r:embed="rId3"/>
          <a:stretch>
            <a:fillRect/>
          </a:stretch>
        </p:blipFill>
        <p:spPr>
          <a:xfrm>
            <a:off x="1455938" y="251392"/>
            <a:ext cx="4607612" cy="2724652"/>
          </a:xfrm>
          <a:prstGeom prst="rect">
            <a:avLst/>
          </a:prstGeom>
        </p:spPr>
      </p:pic>
      <p:pic>
        <p:nvPicPr>
          <p:cNvPr id="7" name="Picture 6">
            <a:extLst>
              <a:ext uri="{FF2B5EF4-FFF2-40B4-BE49-F238E27FC236}">
                <a16:creationId xmlns:a16="http://schemas.microsoft.com/office/drawing/2014/main" id="{059FAA0C-F7D0-0115-02C0-AF02135BE469}"/>
              </a:ext>
            </a:extLst>
          </p:cNvPr>
          <p:cNvPicPr>
            <a:picLocks noChangeAspect="1"/>
          </p:cNvPicPr>
          <p:nvPr/>
        </p:nvPicPr>
        <p:blipFill>
          <a:blip r:embed="rId4"/>
          <a:stretch>
            <a:fillRect/>
          </a:stretch>
        </p:blipFill>
        <p:spPr>
          <a:xfrm>
            <a:off x="1455939" y="3032982"/>
            <a:ext cx="4607612" cy="2417907"/>
          </a:xfrm>
          <a:prstGeom prst="rect">
            <a:avLst/>
          </a:prstGeom>
        </p:spPr>
      </p:pic>
      <p:pic>
        <p:nvPicPr>
          <p:cNvPr id="9" name="Picture 8">
            <a:extLst>
              <a:ext uri="{FF2B5EF4-FFF2-40B4-BE49-F238E27FC236}">
                <a16:creationId xmlns:a16="http://schemas.microsoft.com/office/drawing/2014/main" id="{07442874-22B8-E2C0-E2A1-4DAA56301662}"/>
              </a:ext>
            </a:extLst>
          </p:cNvPr>
          <p:cNvPicPr>
            <a:picLocks noChangeAspect="1"/>
          </p:cNvPicPr>
          <p:nvPr/>
        </p:nvPicPr>
        <p:blipFill>
          <a:blip r:embed="rId5"/>
          <a:stretch>
            <a:fillRect/>
          </a:stretch>
        </p:blipFill>
        <p:spPr>
          <a:xfrm>
            <a:off x="6128452" y="3032982"/>
            <a:ext cx="4415176" cy="2417907"/>
          </a:xfrm>
          <a:prstGeom prst="rect">
            <a:avLst/>
          </a:prstGeom>
        </p:spPr>
      </p:pic>
      <p:sp>
        <p:nvSpPr>
          <p:cNvPr id="11" name="TextBox 10">
            <a:extLst>
              <a:ext uri="{FF2B5EF4-FFF2-40B4-BE49-F238E27FC236}">
                <a16:creationId xmlns:a16="http://schemas.microsoft.com/office/drawing/2014/main" id="{A77923A0-08CB-17E3-2AC3-B4018C2CF862}"/>
              </a:ext>
            </a:extLst>
          </p:cNvPr>
          <p:cNvSpPr txBox="1"/>
          <p:nvPr/>
        </p:nvSpPr>
        <p:spPr>
          <a:xfrm>
            <a:off x="2299316" y="1171852"/>
            <a:ext cx="532661" cy="369332"/>
          </a:xfrm>
          <a:prstGeom prst="rect">
            <a:avLst/>
          </a:prstGeom>
          <a:ln w="28575"/>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(1)</a:t>
            </a:r>
            <a:endParaRPr lang="en-US" dirty="0"/>
          </a:p>
        </p:txBody>
      </p:sp>
      <p:sp>
        <p:nvSpPr>
          <p:cNvPr id="12" name="TextBox 11">
            <a:extLst>
              <a:ext uri="{FF2B5EF4-FFF2-40B4-BE49-F238E27FC236}">
                <a16:creationId xmlns:a16="http://schemas.microsoft.com/office/drawing/2014/main" id="{4BAF6DF4-04FA-4F38-C95D-7EC8AE40C1B6}"/>
              </a:ext>
            </a:extLst>
          </p:cNvPr>
          <p:cNvSpPr txBox="1"/>
          <p:nvPr/>
        </p:nvSpPr>
        <p:spPr>
          <a:xfrm>
            <a:off x="9778485" y="1042693"/>
            <a:ext cx="532661" cy="369332"/>
          </a:xfrm>
          <a:prstGeom prst="rect">
            <a:avLst/>
          </a:prstGeom>
          <a:ln w="28575"/>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(2)</a:t>
            </a:r>
            <a:endParaRPr lang="en-US" dirty="0"/>
          </a:p>
        </p:txBody>
      </p:sp>
      <p:sp>
        <p:nvSpPr>
          <p:cNvPr id="13" name="TextBox 12">
            <a:extLst>
              <a:ext uri="{FF2B5EF4-FFF2-40B4-BE49-F238E27FC236}">
                <a16:creationId xmlns:a16="http://schemas.microsoft.com/office/drawing/2014/main" id="{77AA04A7-6395-1A0F-CB31-07B1B61F6DEE}"/>
              </a:ext>
            </a:extLst>
          </p:cNvPr>
          <p:cNvSpPr txBox="1"/>
          <p:nvPr/>
        </p:nvSpPr>
        <p:spPr>
          <a:xfrm>
            <a:off x="2299316" y="3388721"/>
            <a:ext cx="532661" cy="369332"/>
          </a:xfrm>
          <a:prstGeom prst="rect">
            <a:avLst/>
          </a:prstGeom>
          <a:ln w="28575"/>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(3)</a:t>
            </a:r>
            <a:endParaRPr lang="en-US" dirty="0"/>
          </a:p>
        </p:txBody>
      </p:sp>
      <p:sp>
        <p:nvSpPr>
          <p:cNvPr id="14" name="TextBox 13">
            <a:extLst>
              <a:ext uri="{FF2B5EF4-FFF2-40B4-BE49-F238E27FC236}">
                <a16:creationId xmlns:a16="http://schemas.microsoft.com/office/drawing/2014/main" id="{D713BD2A-1DA6-339A-DB67-5B5DC93E8C1A}"/>
              </a:ext>
            </a:extLst>
          </p:cNvPr>
          <p:cNvSpPr txBox="1"/>
          <p:nvPr/>
        </p:nvSpPr>
        <p:spPr>
          <a:xfrm>
            <a:off x="9778485" y="3388721"/>
            <a:ext cx="532661" cy="369332"/>
          </a:xfrm>
          <a:prstGeom prst="rect">
            <a:avLst/>
          </a:prstGeom>
          <a:ln w="28575"/>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(4)</a:t>
            </a:r>
            <a:endParaRPr lang="en-US" dirty="0"/>
          </a:p>
        </p:txBody>
      </p:sp>
      <p:sp>
        <p:nvSpPr>
          <p:cNvPr id="10" name="TextBox 9">
            <a:extLst>
              <a:ext uri="{FF2B5EF4-FFF2-40B4-BE49-F238E27FC236}">
                <a16:creationId xmlns:a16="http://schemas.microsoft.com/office/drawing/2014/main" id="{9BB6C845-0650-08CD-6B20-910A16D8C708}"/>
              </a:ext>
            </a:extLst>
          </p:cNvPr>
          <p:cNvSpPr txBox="1"/>
          <p:nvPr/>
        </p:nvSpPr>
        <p:spPr>
          <a:xfrm>
            <a:off x="2228203" y="5545753"/>
            <a:ext cx="7004573" cy="715581"/>
          </a:xfrm>
          <a:prstGeom prst="rect">
            <a:avLst/>
          </a:prstGeom>
          <a:noFill/>
        </p:spPr>
        <p:txBody>
          <a:bodyPr wrap="square">
            <a:spAutoFit/>
          </a:bodyPr>
          <a:lstStyle/>
          <a:p>
            <a:pPr marL="0" lvl="0" indent="0" algn="l" defTabSz="1066800" rtl="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Figure 13: </a:t>
            </a:r>
            <a:r>
              <a:rPr lang="en-US" sz="1800" kern="1200" dirty="0">
                <a:latin typeface="Times New Roman" panose="02020603050405020304" pitchFamily="18" charset="0"/>
                <a:cs typeface="Times New Roman" panose="02020603050405020304" pitchFamily="18" charset="0"/>
              </a:rPr>
              <a:t>SEM Images (1) to (4) Showing </a:t>
            </a:r>
            <a:r>
              <a:rPr lang="en-GB" sz="1800" kern="1200" dirty="0">
                <a:latin typeface="Times New Roman" panose="02020603050405020304" pitchFamily="18" charset="0"/>
                <a:cs typeface="Times New Roman" panose="02020603050405020304" pitchFamily="18" charset="0"/>
              </a:rPr>
              <a:t>Effect of Pt % concentrations </a:t>
            </a:r>
          </a:p>
          <a:p>
            <a:pPr marL="0" lvl="0" indent="0" algn="l" defTabSz="1066800" rtl="0">
              <a:lnSpc>
                <a:spcPct val="90000"/>
              </a:lnSpc>
              <a:spcBef>
                <a:spcPct val="0"/>
              </a:spcBef>
              <a:spcAft>
                <a:spcPct val="35000"/>
              </a:spcAft>
              <a:buNone/>
            </a:pPr>
            <a:r>
              <a:rPr lang="en-GB" sz="1800" kern="1200" dirty="0">
                <a:latin typeface="Times New Roman" panose="02020603050405020304" pitchFamily="18" charset="0"/>
                <a:cs typeface="Times New Roman" panose="02020603050405020304" pitchFamily="18" charset="0"/>
              </a:rPr>
              <a:t>from (15.54 %) to (30.03 %) on </a:t>
            </a:r>
            <a:r>
              <a:rPr lang="en-US" sz="1800" kern="1200" dirty="0">
                <a:latin typeface="Times New Roman" panose="02020603050405020304" pitchFamily="18" charset="0"/>
                <a:cs typeface="Times New Roman" panose="02020603050405020304" pitchFamily="18" charset="0"/>
              </a:rPr>
              <a:t>MWCNTs respectively</a:t>
            </a:r>
            <a:r>
              <a:rPr lang="en-US" sz="2000" kern="1200" dirty="0">
                <a:latin typeface="Times New Roman" panose="02020603050405020304" pitchFamily="18" charset="0"/>
                <a:cs typeface="Times New Roman" panose="02020603050405020304" pitchFamily="18" charset="0"/>
              </a:rPr>
              <a:t>.</a:t>
            </a:r>
            <a:endParaRPr lang="en-GB" sz="20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9842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1E5EBD-6006-98D4-7FDC-16A03EFA5ADB}"/>
              </a:ext>
            </a:extLst>
          </p:cNvPr>
          <p:cNvPicPr>
            <a:picLocks noChangeAspect="1"/>
          </p:cNvPicPr>
          <p:nvPr/>
        </p:nvPicPr>
        <p:blipFill>
          <a:blip r:embed="rId2"/>
          <a:stretch>
            <a:fillRect/>
          </a:stretch>
        </p:blipFill>
        <p:spPr>
          <a:xfrm>
            <a:off x="5855567" y="3038113"/>
            <a:ext cx="4268172" cy="2519308"/>
          </a:xfrm>
          <a:prstGeom prst="rect">
            <a:avLst/>
          </a:prstGeom>
        </p:spPr>
      </p:pic>
      <p:pic>
        <p:nvPicPr>
          <p:cNvPr id="5" name="Picture 4">
            <a:extLst>
              <a:ext uri="{FF2B5EF4-FFF2-40B4-BE49-F238E27FC236}">
                <a16:creationId xmlns:a16="http://schemas.microsoft.com/office/drawing/2014/main" id="{A53C5544-42EB-6BB1-78C0-09BB2A00D15B}"/>
              </a:ext>
            </a:extLst>
          </p:cNvPr>
          <p:cNvPicPr>
            <a:picLocks noChangeAspect="1"/>
          </p:cNvPicPr>
          <p:nvPr/>
        </p:nvPicPr>
        <p:blipFill>
          <a:blip r:embed="rId3"/>
          <a:stretch>
            <a:fillRect/>
          </a:stretch>
        </p:blipFill>
        <p:spPr>
          <a:xfrm>
            <a:off x="1507495" y="3026965"/>
            <a:ext cx="4268173" cy="2530456"/>
          </a:xfrm>
          <a:prstGeom prst="rect">
            <a:avLst/>
          </a:prstGeom>
        </p:spPr>
      </p:pic>
      <p:pic>
        <p:nvPicPr>
          <p:cNvPr id="7" name="Picture 6">
            <a:extLst>
              <a:ext uri="{FF2B5EF4-FFF2-40B4-BE49-F238E27FC236}">
                <a16:creationId xmlns:a16="http://schemas.microsoft.com/office/drawing/2014/main" id="{51D9DE7E-11F9-F880-43B7-B29F6A3E7FF3}"/>
              </a:ext>
            </a:extLst>
          </p:cNvPr>
          <p:cNvPicPr>
            <a:picLocks noChangeAspect="1"/>
          </p:cNvPicPr>
          <p:nvPr/>
        </p:nvPicPr>
        <p:blipFill>
          <a:blip r:embed="rId4"/>
          <a:stretch>
            <a:fillRect/>
          </a:stretch>
        </p:blipFill>
        <p:spPr>
          <a:xfrm>
            <a:off x="1507495" y="536510"/>
            <a:ext cx="4268173" cy="2384243"/>
          </a:xfrm>
          <a:prstGeom prst="rect">
            <a:avLst/>
          </a:prstGeom>
        </p:spPr>
      </p:pic>
      <p:pic>
        <p:nvPicPr>
          <p:cNvPr id="9" name="Picture 8">
            <a:extLst>
              <a:ext uri="{FF2B5EF4-FFF2-40B4-BE49-F238E27FC236}">
                <a16:creationId xmlns:a16="http://schemas.microsoft.com/office/drawing/2014/main" id="{045FBB7B-16EF-8F28-2D19-CD72F7C15CC1}"/>
              </a:ext>
            </a:extLst>
          </p:cNvPr>
          <p:cNvPicPr>
            <a:picLocks noChangeAspect="1"/>
          </p:cNvPicPr>
          <p:nvPr/>
        </p:nvPicPr>
        <p:blipFill>
          <a:blip r:embed="rId5"/>
          <a:stretch>
            <a:fillRect/>
          </a:stretch>
        </p:blipFill>
        <p:spPr>
          <a:xfrm>
            <a:off x="5855567" y="536510"/>
            <a:ext cx="4268172" cy="2384243"/>
          </a:xfrm>
          <a:prstGeom prst="rect">
            <a:avLst/>
          </a:prstGeom>
        </p:spPr>
      </p:pic>
      <p:sp>
        <p:nvSpPr>
          <p:cNvPr id="11" name="TextBox 10">
            <a:extLst>
              <a:ext uri="{FF2B5EF4-FFF2-40B4-BE49-F238E27FC236}">
                <a16:creationId xmlns:a16="http://schemas.microsoft.com/office/drawing/2014/main" id="{11DB83E5-DE97-3160-EA89-315B45E02085}"/>
              </a:ext>
            </a:extLst>
          </p:cNvPr>
          <p:cNvSpPr txBox="1"/>
          <p:nvPr/>
        </p:nvSpPr>
        <p:spPr>
          <a:xfrm>
            <a:off x="2068261" y="852256"/>
            <a:ext cx="612795" cy="369332"/>
          </a:xfrm>
          <a:prstGeom prst="rect">
            <a:avLst/>
          </a:prstGeom>
          <a:ln w="38100"/>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 (5)</a:t>
            </a:r>
            <a:endParaRPr lang="en-US" dirty="0"/>
          </a:p>
        </p:txBody>
      </p:sp>
      <p:sp>
        <p:nvSpPr>
          <p:cNvPr id="12" name="TextBox 11">
            <a:extLst>
              <a:ext uri="{FF2B5EF4-FFF2-40B4-BE49-F238E27FC236}">
                <a16:creationId xmlns:a16="http://schemas.microsoft.com/office/drawing/2014/main" id="{5DCB8732-15D3-AB7E-BA32-BA4173FFAEBB}"/>
              </a:ext>
            </a:extLst>
          </p:cNvPr>
          <p:cNvSpPr txBox="1"/>
          <p:nvPr/>
        </p:nvSpPr>
        <p:spPr>
          <a:xfrm>
            <a:off x="8933658" y="3204837"/>
            <a:ext cx="612795" cy="369332"/>
          </a:xfrm>
          <a:prstGeom prst="rect">
            <a:avLst/>
          </a:prstGeom>
          <a:ln w="38100"/>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 (8)</a:t>
            </a:r>
            <a:endParaRPr lang="en-US" dirty="0"/>
          </a:p>
        </p:txBody>
      </p:sp>
      <p:sp>
        <p:nvSpPr>
          <p:cNvPr id="13" name="TextBox 12">
            <a:extLst>
              <a:ext uri="{FF2B5EF4-FFF2-40B4-BE49-F238E27FC236}">
                <a16:creationId xmlns:a16="http://schemas.microsoft.com/office/drawing/2014/main" id="{0311D1AA-2D33-F24D-E0B0-561B2060C633}"/>
              </a:ext>
            </a:extLst>
          </p:cNvPr>
          <p:cNvSpPr txBox="1"/>
          <p:nvPr/>
        </p:nvSpPr>
        <p:spPr>
          <a:xfrm>
            <a:off x="8933659" y="780494"/>
            <a:ext cx="612795" cy="369332"/>
          </a:xfrm>
          <a:prstGeom prst="rect">
            <a:avLst/>
          </a:prstGeom>
          <a:ln w="38100"/>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( 6)</a:t>
            </a:r>
            <a:endParaRPr lang="en-US" dirty="0"/>
          </a:p>
        </p:txBody>
      </p:sp>
      <p:sp>
        <p:nvSpPr>
          <p:cNvPr id="14" name="TextBox 13">
            <a:extLst>
              <a:ext uri="{FF2B5EF4-FFF2-40B4-BE49-F238E27FC236}">
                <a16:creationId xmlns:a16="http://schemas.microsoft.com/office/drawing/2014/main" id="{931A825A-FD5D-24CF-8580-FAD1AFFE6542}"/>
              </a:ext>
            </a:extLst>
          </p:cNvPr>
          <p:cNvSpPr txBox="1"/>
          <p:nvPr/>
        </p:nvSpPr>
        <p:spPr>
          <a:xfrm>
            <a:off x="2001678" y="3204838"/>
            <a:ext cx="612795" cy="369332"/>
          </a:xfrm>
          <a:prstGeom prst="rect">
            <a:avLst/>
          </a:prstGeom>
          <a:ln w="38100"/>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 (7)</a:t>
            </a:r>
            <a:endParaRPr lang="en-US" dirty="0"/>
          </a:p>
        </p:txBody>
      </p:sp>
      <p:graphicFrame>
        <p:nvGraphicFramePr>
          <p:cNvPr id="2" name="Diagram 1">
            <a:extLst>
              <a:ext uri="{FF2B5EF4-FFF2-40B4-BE49-F238E27FC236}">
                <a16:creationId xmlns:a16="http://schemas.microsoft.com/office/drawing/2014/main" id="{4D6C9F8D-90CF-9F59-E316-355E6F435303}"/>
              </a:ext>
            </a:extLst>
          </p:cNvPr>
          <p:cNvGraphicFramePr/>
          <p:nvPr>
            <p:extLst>
              <p:ext uri="{D42A27DB-BD31-4B8C-83A1-F6EECF244321}">
                <p14:modId xmlns:p14="http://schemas.microsoft.com/office/powerpoint/2010/main" val="3930763718"/>
              </p:ext>
            </p:extLst>
          </p:nvPr>
        </p:nvGraphicFramePr>
        <p:xfrm>
          <a:off x="909092" y="5705853"/>
          <a:ext cx="10532838" cy="8553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1513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 descr="sample 1_1">
            <a:extLst>
              <a:ext uri="{FF2B5EF4-FFF2-40B4-BE49-F238E27FC236}">
                <a16:creationId xmlns:a16="http://schemas.microsoft.com/office/drawing/2014/main" id="{7468F76D-B9B8-4512-9A9B-6F0AF3407E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6" y="228599"/>
            <a:ext cx="5887087" cy="5210176"/>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0" descr="sample 3_3">
            <a:extLst>
              <a:ext uri="{FF2B5EF4-FFF2-40B4-BE49-F238E27FC236}">
                <a16:creationId xmlns:a16="http://schemas.microsoft.com/office/drawing/2014/main" id="{9D84C6DE-E9F3-40AF-A0C8-5042F1A397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563" y="228599"/>
            <a:ext cx="5448300" cy="52101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9C6CF3FF-8413-4035-A8CE-89C97B8A3C1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Rectangle 5">
            <a:extLst>
              <a:ext uri="{FF2B5EF4-FFF2-40B4-BE49-F238E27FC236}">
                <a16:creationId xmlns:a16="http://schemas.microsoft.com/office/drawing/2014/main" id="{2707FE35-F285-41BC-B5AA-7DB7696CD774}"/>
              </a:ext>
            </a:extLst>
          </p:cNvPr>
          <p:cNvSpPr/>
          <p:nvPr/>
        </p:nvSpPr>
        <p:spPr>
          <a:xfrm>
            <a:off x="137476" y="5472113"/>
            <a:ext cx="11335387" cy="1335031"/>
          </a:xfrm>
          <a:prstGeom prst="rect">
            <a:avLst/>
          </a:prstGeom>
          <a:solidFill>
            <a:schemeClr val="accent1">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Figure </a:t>
            </a:r>
            <a:r>
              <a:rPr lang="en-US" sz="2400" dirty="0">
                <a:solidFill>
                  <a:prstClr val="white"/>
                </a:solidFill>
                <a:latin typeface="Times New Roman" panose="02020603050405020304" pitchFamily="18" charset="0"/>
                <a:cs typeface="Times New Roman" panose="02020603050405020304" pitchFamily="18" charset="0"/>
              </a:rPr>
              <a:t>15</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TEM images of (a) as-produced MWCNTs and (b) purified CNTs showing 	encapsulated 	metal nanoparticles along the inside diameter. </a:t>
            </a:r>
            <a:r>
              <a:rPr kumimoji="0" lang="en-GB" sz="2400" b="0" i="0" u="none" strike="noStrike" kern="1200" cap="none" spc="0" normalizeH="0" baseline="0" noProof="0" dirty="0">
                <a:ln>
                  <a:noFill/>
                </a:ln>
                <a:solidFill>
                  <a:prstClr val="white"/>
                </a:solidFill>
                <a:effectLst/>
                <a:uLnTx/>
                <a:uFillTx/>
                <a:latin typeface="Constantia"/>
                <a:ea typeface="+mn-ea"/>
                <a:cs typeface="+mn-cs"/>
              </a:rPr>
              <a:t>Wall structures vary 	and their diameter distribution are not the same</a:t>
            </a:r>
            <a:endParaRPr kumimoji="0" lang="en-US" sz="2400" b="0" i="0" u="none" strike="noStrike" kern="1200" cap="none" spc="0" normalizeH="0" baseline="0" noProof="0" dirty="0">
              <a:ln>
                <a:noFill/>
              </a:ln>
              <a:solidFill>
                <a:prstClr val="white"/>
              </a:solidFill>
              <a:effectLst/>
              <a:uLnTx/>
              <a:uFillTx/>
              <a:latin typeface="Constanti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447C812E-A2A0-45CB-ADDE-23C966458177}"/>
              </a:ext>
            </a:extLst>
          </p:cNvPr>
          <p:cNvSpPr txBox="1"/>
          <p:nvPr/>
        </p:nvSpPr>
        <p:spPr>
          <a:xfrm>
            <a:off x="814387" y="228599"/>
            <a:ext cx="540913" cy="369332"/>
          </a:xfrm>
          <a:prstGeom prst="rect">
            <a:avLst/>
          </a:prstGeom>
          <a:solidFill>
            <a:schemeClr val="bg2">
              <a:lumMod val="2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nstantia"/>
                <a:ea typeface="+mn-ea"/>
                <a:cs typeface="+mn-cs"/>
              </a:rPr>
              <a:t>(a)</a:t>
            </a:r>
          </a:p>
        </p:txBody>
      </p:sp>
      <p:sp>
        <p:nvSpPr>
          <p:cNvPr id="8" name="TextBox 7">
            <a:extLst>
              <a:ext uri="{FF2B5EF4-FFF2-40B4-BE49-F238E27FC236}">
                <a16:creationId xmlns:a16="http://schemas.microsoft.com/office/drawing/2014/main" id="{89D0450F-1482-4124-90A4-0F206F5E2595}"/>
              </a:ext>
            </a:extLst>
          </p:cNvPr>
          <p:cNvSpPr txBox="1"/>
          <p:nvPr/>
        </p:nvSpPr>
        <p:spPr>
          <a:xfrm>
            <a:off x="10709221" y="228599"/>
            <a:ext cx="525518" cy="369332"/>
          </a:xfrm>
          <a:prstGeom prst="rect">
            <a:avLst/>
          </a:prstGeom>
          <a:solidFill>
            <a:schemeClr val="bg2">
              <a:lumMod val="2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cxnSp>
        <p:nvCxnSpPr>
          <p:cNvPr id="12" name="Straight Arrow Connector 11">
            <a:extLst>
              <a:ext uri="{FF2B5EF4-FFF2-40B4-BE49-F238E27FC236}">
                <a16:creationId xmlns:a16="http://schemas.microsoft.com/office/drawing/2014/main" id="{3B57F3BC-D8DC-4BFE-BE1C-861CE2BB81F0}"/>
              </a:ext>
            </a:extLst>
          </p:cNvPr>
          <p:cNvCxnSpPr/>
          <p:nvPr/>
        </p:nvCxnSpPr>
        <p:spPr>
          <a:xfrm flipH="1">
            <a:off x="9244013" y="1814513"/>
            <a:ext cx="1114425" cy="2171700"/>
          </a:xfrm>
          <a:prstGeom prst="straightConnector1">
            <a:avLst/>
          </a:prstGeom>
          <a:ln w="28575" cap="flat" cmpd="sng" algn="ctr">
            <a:solidFill>
              <a:srgbClr val="FFFF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1C9CD002-08D0-4431-B900-F8F2F51B880F}"/>
              </a:ext>
            </a:extLst>
          </p:cNvPr>
          <p:cNvCxnSpPr>
            <a:cxnSpLocks/>
          </p:cNvCxnSpPr>
          <p:nvPr/>
        </p:nvCxnSpPr>
        <p:spPr>
          <a:xfrm flipH="1">
            <a:off x="9244013" y="947736"/>
            <a:ext cx="263849" cy="3038477"/>
          </a:xfrm>
          <a:prstGeom prst="straightConnector1">
            <a:avLst/>
          </a:prstGeom>
          <a:ln w="28575" cap="flat" cmpd="sng" algn="ctr">
            <a:solidFill>
              <a:srgbClr val="FFFF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5" name="Rectangle: Rounded Corners 14">
            <a:extLst>
              <a:ext uri="{FF2B5EF4-FFF2-40B4-BE49-F238E27FC236}">
                <a16:creationId xmlns:a16="http://schemas.microsoft.com/office/drawing/2014/main" id="{63359581-39F0-4948-A151-58A9BA48D732}"/>
              </a:ext>
            </a:extLst>
          </p:cNvPr>
          <p:cNvSpPr/>
          <p:nvPr/>
        </p:nvSpPr>
        <p:spPr>
          <a:xfrm>
            <a:off x="7758113" y="3986213"/>
            <a:ext cx="1971675" cy="900113"/>
          </a:xfrm>
          <a:prstGeom prst="roundRect">
            <a:avLst/>
          </a:prstGeom>
          <a:solidFill>
            <a:schemeClr val="accent4">
              <a:lumMod val="50000"/>
            </a:schemeClr>
          </a:solidFill>
          <a:ln>
            <a:solidFill>
              <a:srgbClr val="FFFF00"/>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Encapsulated metal nanoparticles.</a:t>
            </a:r>
            <a:endParaRPr kumimoji="0" lang="en-GB" sz="1800" b="0" i="0" u="none" strike="noStrike" kern="1200" cap="none" spc="0" normalizeH="0" baseline="0" noProof="0" dirty="0">
              <a:ln>
                <a:noFill/>
              </a:ln>
              <a:solidFill>
                <a:prstClr val="white"/>
              </a:solidFill>
              <a:effectLst/>
              <a:uLnTx/>
              <a:uFillTx/>
              <a:latin typeface="Constantia"/>
              <a:ea typeface="+mn-ea"/>
              <a:cs typeface="+mn-cs"/>
            </a:endParaRPr>
          </a:p>
        </p:txBody>
      </p:sp>
      <p:cxnSp>
        <p:nvCxnSpPr>
          <p:cNvPr id="17" name="Straight Arrow Connector 16">
            <a:extLst>
              <a:ext uri="{FF2B5EF4-FFF2-40B4-BE49-F238E27FC236}">
                <a16:creationId xmlns:a16="http://schemas.microsoft.com/office/drawing/2014/main" id="{CBB8CD95-F4E3-406F-9521-8C12B4E41518}"/>
              </a:ext>
            </a:extLst>
          </p:cNvPr>
          <p:cNvCxnSpPr>
            <a:cxnSpLocks/>
          </p:cNvCxnSpPr>
          <p:nvPr/>
        </p:nvCxnSpPr>
        <p:spPr>
          <a:xfrm flipV="1">
            <a:off x="3014663" y="914400"/>
            <a:ext cx="1857375" cy="157163"/>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4994B69-34ED-4B07-9BAF-F9FFD8C02689}"/>
              </a:ext>
            </a:extLst>
          </p:cNvPr>
          <p:cNvCxnSpPr/>
          <p:nvPr/>
        </p:nvCxnSpPr>
        <p:spPr>
          <a:xfrm flipV="1">
            <a:off x="4529138" y="914400"/>
            <a:ext cx="385762" cy="165735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5125ED4-F8FE-4972-BC6B-C4C72A96942C}"/>
              </a:ext>
            </a:extLst>
          </p:cNvPr>
          <p:cNvCxnSpPr>
            <a:cxnSpLocks/>
          </p:cNvCxnSpPr>
          <p:nvPr/>
        </p:nvCxnSpPr>
        <p:spPr>
          <a:xfrm flipV="1">
            <a:off x="4186238" y="914400"/>
            <a:ext cx="685800" cy="2400300"/>
          </a:xfrm>
          <a:prstGeom prst="straightConnector1">
            <a:avLst/>
          </a:prstGeom>
          <a:ln w="9525" cap="flat" cmpd="sng" algn="ctr">
            <a:solidFill>
              <a:srgbClr val="FFFF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4" name="Rectangle: Rounded Corners 23">
            <a:extLst>
              <a:ext uri="{FF2B5EF4-FFF2-40B4-BE49-F238E27FC236}">
                <a16:creationId xmlns:a16="http://schemas.microsoft.com/office/drawing/2014/main" id="{96B24369-66F7-47D0-9A87-B2FEF0E20D57}"/>
              </a:ext>
            </a:extLst>
          </p:cNvPr>
          <p:cNvSpPr/>
          <p:nvPr/>
        </p:nvSpPr>
        <p:spPr>
          <a:xfrm>
            <a:off x="3543300" y="228599"/>
            <a:ext cx="2243139" cy="842964"/>
          </a:xfrm>
          <a:prstGeom prst="roundRect">
            <a:avLst/>
          </a:prstGeom>
          <a:solidFill>
            <a:schemeClr val="accent5">
              <a:lumMod val="50000"/>
            </a:schemeClr>
          </a:solidFill>
          <a:ln>
            <a:solidFill>
              <a:srgbClr val="FFFF00"/>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Walls structures of varied diameters</a:t>
            </a:r>
            <a:endParaRPr kumimoji="0" lang="en-GB" sz="1800" b="0" i="0" u="none" strike="noStrike" kern="1200" cap="none" spc="0" normalizeH="0" baseline="0" noProof="0" dirty="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9589587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E5D5A5-6420-4117-B26E-41098C10E002}"/>
              </a:ext>
            </a:extLst>
          </p:cNvPr>
          <p:cNvPicPr/>
          <p:nvPr/>
        </p:nvPicPr>
        <p:blipFill>
          <a:blip r:embed="rId2"/>
          <a:stretch>
            <a:fillRect/>
          </a:stretch>
        </p:blipFill>
        <p:spPr>
          <a:xfrm>
            <a:off x="6029326" y="172276"/>
            <a:ext cx="5800724" cy="4953917"/>
          </a:xfrm>
          <a:prstGeom prst="rect">
            <a:avLst/>
          </a:prstGeom>
          <a:ln>
            <a:solidFill>
              <a:sysClr val="windowText" lastClr="000000"/>
            </a:solidFill>
          </a:ln>
        </p:spPr>
      </p:pic>
      <p:sp>
        <p:nvSpPr>
          <p:cNvPr id="5" name="Rounded Rectangle 5">
            <a:extLst>
              <a:ext uri="{FF2B5EF4-FFF2-40B4-BE49-F238E27FC236}">
                <a16:creationId xmlns:a16="http://schemas.microsoft.com/office/drawing/2014/main" id="{20A37D1C-C1E7-4119-8D19-4CC26F53A6E9}"/>
              </a:ext>
            </a:extLst>
          </p:cNvPr>
          <p:cNvSpPr/>
          <p:nvPr/>
        </p:nvSpPr>
        <p:spPr>
          <a:xfrm>
            <a:off x="383217" y="5126193"/>
            <a:ext cx="11446833" cy="1352282"/>
          </a:xfrm>
          <a:prstGeom prst="roundRect">
            <a:avLst/>
          </a:prstGeom>
          <a:solidFill>
            <a:srgbClr val="002060"/>
          </a:solidFill>
        </p:spPr>
        <p:style>
          <a:lnRef idx="3">
            <a:schemeClr val="lt1"/>
          </a:lnRef>
          <a:fillRef idx="1">
            <a:schemeClr val="dk1"/>
          </a:fillRef>
          <a:effectRef idx="1">
            <a:schemeClr val="dk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Figure </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16</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 showing evidence of  Pt. catalyst on the nanotube, (b) showing evidence of 	tubes of different diameters with Pt nanoparticles evenly distributed on the outer 	surface of the tubes.</a:t>
            </a: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1AEC10C-BFE2-46CD-88B2-996D7FD1F2DC}"/>
              </a:ext>
            </a:extLst>
          </p:cNvPr>
          <p:cNvSpPr txBox="1"/>
          <p:nvPr/>
        </p:nvSpPr>
        <p:spPr>
          <a:xfrm>
            <a:off x="6106633" y="385762"/>
            <a:ext cx="628649" cy="46166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a:t>
            </a:r>
            <a:endParaRPr kumimoji="0" lang="en-GB"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C:\Users\sharifat\Desktop\Analysis Results update\TEM RESULTS\SH-A1_6.tif">
            <a:extLst>
              <a:ext uri="{FF2B5EF4-FFF2-40B4-BE49-F238E27FC236}">
                <a16:creationId xmlns:a16="http://schemas.microsoft.com/office/drawing/2014/main" id="{B10E4224-EA5D-461A-9AFF-FCC3668CEAA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3217" y="172277"/>
            <a:ext cx="5646109" cy="4953915"/>
          </a:xfrm>
          <a:prstGeom prst="rect">
            <a:avLst/>
          </a:prstGeom>
          <a:noFill/>
          <a:ln>
            <a:noFill/>
          </a:ln>
        </p:spPr>
      </p:pic>
      <p:sp>
        <p:nvSpPr>
          <p:cNvPr id="10" name="TextBox 9">
            <a:extLst>
              <a:ext uri="{FF2B5EF4-FFF2-40B4-BE49-F238E27FC236}">
                <a16:creationId xmlns:a16="http://schemas.microsoft.com/office/drawing/2014/main" id="{1EFD7378-1014-4522-81DE-3B12D4EEC153}"/>
              </a:ext>
            </a:extLst>
          </p:cNvPr>
          <p:cNvSpPr txBox="1"/>
          <p:nvPr/>
        </p:nvSpPr>
        <p:spPr>
          <a:xfrm>
            <a:off x="493819" y="385761"/>
            <a:ext cx="642937" cy="46166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a:t>
            </a:r>
            <a:endParaRPr kumimoji="0" lang="en-GB"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EE000862-9BC7-4276-B881-415340ECABF7}"/>
              </a:ext>
            </a:extLst>
          </p:cNvPr>
          <p:cNvSpPr txBox="1"/>
          <p:nvPr/>
        </p:nvSpPr>
        <p:spPr>
          <a:xfrm rot="4031210">
            <a:off x="2209316" y="1722784"/>
            <a:ext cx="1550505"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Platinum nanoparticles</a:t>
            </a:r>
            <a:endParaRPr kumimoji="0" lang="en-GB" sz="18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13" name="TextBox 12">
            <a:extLst>
              <a:ext uri="{FF2B5EF4-FFF2-40B4-BE49-F238E27FC236}">
                <a16:creationId xmlns:a16="http://schemas.microsoft.com/office/drawing/2014/main" id="{35863F3D-DBCD-46CA-90EE-71502B953006}"/>
              </a:ext>
            </a:extLst>
          </p:cNvPr>
          <p:cNvSpPr txBox="1"/>
          <p:nvPr/>
        </p:nvSpPr>
        <p:spPr>
          <a:xfrm rot="1637516">
            <a:off x="1206310" y="4096635"/>
            <a:ext cx="201433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Carbon nanotubes</a:t>
            </a:r>
            <a:endParaRPr kumimoji="0" lang="en-GB" sz="1800" b="0" i="0" u="none" strike="noStrike" kern="1200" cap="none" spc="0" normalizeH="0" baseline="0" noProof="0" dirty="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600300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50597-E5A4-4653-862D-7D210326A861}"/>
              </a:ext>
            </a:extLst>
          </p:cNvPr>
          <p:cNvPicPr/>
          <p:nvPr/>
        </p:nvPicPr>
        <p:blipFill>
          <a:blip r:embed="rId2"/>
          <a:stretch>
            <a:fillRect/>
          </a:stretch>
        </p:blipFill>
        <p:spPr>
          <a:xfrm>
            <a:off x="904876" y="85725"/>
            <a:ext cx="10457668" cy="5986594"/>
          </a:xfrm>
          <a:prstGeom prst="rect">
            <a:avLst/>
          </a:prstGeom>
        </p:spPr>
      </p:pic>
      <p:sp>
        <p:nvSpPr>
          <p:cNvPr id="3" name="Rounded Rectangle 8">
            <a:extLst>
              <a:ext uri="{FF2B5EF4-FFF2-40B4-BE49-F238E27FC236}">
                <a16:creationId xmlns:a16="http://schemas.microsoft.com/office/drawing/2014/main" id="{4A3F9B96-B2A5-4AC3-BF98-8768B3CBC8F0}"/>
              </a:ext>
            </a:extLst>
          </p:cNvPr>
          <p:cNvSpPr/>
          <p:nvPr/>
        </p:nvSpPr>
        <p:spPr>
          <a:xfrm>
            <a:off x="1238275" y="6072319"/>
            <a:ext cx="9544806" cy="567153"/>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Figure 17: </a:t>
            </a:r>
            <a:r>
              <a:rPr kumimoji="0" lang="en-GB"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TEM/EDX analysis of the Pt–MWCNT catalyst sample 	confirming the presence of Pt.</a:t>
            </a: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685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989C6-8E95-483B-B3EB-7763555B65D1}"/>
              </a:ext>
            </a:extLst>
          </p:cNvPr>
          <p:cNvPicPr>
            <a:picLocks noChangeAspect="1"/>
          </p:cNvPicPr>
          <p:nvPr/>
        </p:nvPicPr>
        <p:blipFill>
          <a:blip r:embed="rId2"/>
          <a:stretch>
            <a:fillRect/>
          </a:stretch>
        </p:blipFill>
        <p:spPr>
          <a:xfrm>
            <a:off x="6232478" y="68235"/>
            <a:ext cx="5959522" cy="5316377"/>
          </a:xfrm>
          <a:prstGeom prst="rect">
            <a:avLst/>
          </a:prstGeom>
        </p:spPr>
      </p:pic>
      <p:pic>
        <p:nvPicPr>
          <p:cNvPr id="3" name="Picture 2">
            <a:extLst>
              <a:ext uri="{FF2B5EF4-FFF2-40B4-BE49-F238E27FC236}">
                <a16:creationId xmlns:a16="http://schemas.microsoft.com/office/drawing/2014/main" id="{D9062027-16FE-4D45-B607-A1BD79EEBBBB}"/>
              </a:ext>
            </a:extLst>
          </p:cNvPr>
          <p:cNvPicPr>
            <a:picLocks noChangeAspect="1"/>
          </p:cNvPicPr>
          <p:nvPr/>
        </p:nvPicPr>
        <p:blipFill>
          <a:blip r:embed="rId3"/>
          <a:stretch>
            <a:fillRect/>
          </a:stretch>
        </p:blipFill>
        <p:spPr>
          <a:xfrm>
            <a:off x="598063" y="95534"/>
            <a:ext cx="5701229" cy="5289078"/>
          </a:xfrm>
          <a:prstGeom prst="rect">
            <a:avLst/>
          </a:prstGeom>
        </p:spPr>
      </p:pic>
      <p:cxnSp>
        <p:nvCxnSpPr>
          <p:cNvPr id="5" name="Straight Arrow Connector 4">
            <a:extLst>
              <a:ext uri="{FF2B5EF4-FFF2-40B4-BE49-F238E27FC236}">
                <a16:creationId xmlns:a16="http://schemas.microsoft.com/office/drawing/2014/main" id="{681FC128-3D6C-48A4-AC8E-1CB57BB6BFA2}"/>
              </a:ext>
            </a:extLst>
          </p:cNvPr>
          <p:cNvCxnSpPr/>
          <p:nvPr/>
        </p:nvCxnSpPr>
        <p:spPr>
          <a:xfrm>
            <a:off x="1064525" y="2415653"/>
            <a:ext cx="257942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07EE3D8-B2A6-43C9-83F3-B43AEC25496D}"/>
              </a:ext>
            </a:extLst>
          </p:cNvPr>
          <p:cNvSpPr txBox="1"/>
          <p:nvPr/>
        </p:nvSpPr>
        <p:spPr>
          <a:xfrm>
            <a:off x="4670947" y="313900"/>
            <a:ext cx="534536"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latin typeface="Times New Roman" panose="02020603050405020304" pitchFamily="18" charset="0"/>
                <a:cs typeface="Times New Roman" panose="02020603050405020304" pitchFamily="18" charset="0"/>
              </a:rPr>
              <a:t>(a)</a:t>
            </a:r>
          </a:p>
        </p:txBody>
      </p:sp>
      <p:sp>
        <p:nvSpPr>
          <p:cNvPr id="7" name="TextBox 6">
            <a:extLst>
              <a:ext uri="{FF2B5EF4-FFF2-40B4-BE49-F238E27FC236}">
                <a16:creationId xmlns:a16="http://schemas.microsoft.com/office/drawing/2014/main" id="{BC98046D-9F18-4B4B-8338-AFF6A78A33C3}"/>
              </a:ext>
            </a:extLst>
          </p:cNvPr>
          <p:cNvSpPr txBox="1"/>
          <p:nvPr/>
        </p:nvSpPr>
        <p:spPr>
          <a:xfrm>
            <a:off x="10372176" y="313900"/>
            <a:ext cx="576782"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t>(b)</a:t>
            </a:r>
          </a:p>
        </p:txBody>
      </p:sp>
      <p:grpSp>
        <p:nvGrpSpPr>
          <p:cNvPr id="8" name="Group 7">
            <a:extLst>
              <a:ext uri="{FF2B5EF4-FFF2-40B4-BE49-F238E27FC236}">
                <a16:creationId xmlns:a16="http://schemas.microsoft.com/office/drawing/2014/main" id="{5877D433-F305-4613-8571-50DCD15C8B21}"/>
              </a:ext>
            </a:extLst>
          </p:cNvPr>
          <p:cNvGrpSpPr/>
          <p:nvPr/>
        </p:nvGrpSpPr>
        <p:grpSpPr>
          <a:xfrm>
            <a:off x="1460508" y="5630277"/>
            <a:ext cx="9886123" cy="1088473"/>
            <a:chOff x="6" y="15157"/>
            <a:chExt cx="7072299" cy="1088473"/>
          </a:xfrm>
        </p:grpSpPr>
        <p:sp>
          <p:nvSpPr>
            <p:cNvPr id="9" name="Arrow: Chevron 8">
              <a:extLst>
                <a:ext uri="{FF2B5EF4-FFF2-40B4-BE49-F238E27FC236}">
                  <a16:creationId xmlns:a16="http://schemas.microsoft.com/office/drawing/2014/main" id="{C8C4BA27-C2EA-45BB-A2F5-994EF17CC01A}"/>
                </a:ext>
              </a:extLst>
            </p:cNvPr>
            <p:cNvSpPr/>
            <p:nvPr/>
          </p:nvSpPr>
          <p:spPr>
            <a:xfrm>
              <a:off x="6" y="15157"/>
              <a:ext cx="7072299" cy="108847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Arrow: Chevron 4">
              <a:extLst>
                <a:ext uri="{FF2B5EF4-FFF2-40B4-BE49-F238E27FC236}">
                  <a16:creationId xmlns:a16="http://schemas.microsoft.com/office/drawing/2014/main" id="{924566C2-04C8-4B7B-A553-5B0552C781B6}"/>
                </a:ext>
              </a:extLst>
            </p:cNvPr>
            <p:cNvSpPr txBox="1"/>
            <p:nvPr/>
          </p:nvSpPr>
          <p:spPr>
            <a:xfrm>
              <a:off x="390398" y="15157"/>
              <a:ext cx="6465765" cy="1088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0" bIns="11430" numCol="1" spcCol="1270" anchor="ctr" anchorCtr="0">
              <a:noAutofit/>
            </a:bodyPr>
            <a:lstStyle/>
            <a:p>
              <a:pPr marL="0" lvl="0" indent="0" algn="just" defTabSz="800100" rtl="0">
                <a:lnSpc>
                  <a:spcPct val="90000"/>
                </a:lnSpc>
                <a:spcBef>
                  <a:spcPct val="0"/>
                </a:spcBef>
                <a:spcAft>
                  <a:spcPct val="35000"/>
                </a:spcAft>
                <a:buNone/>
              </a:pPr>
              <a:r>
                <a:rPr lang="en-GB" sz="2400" kern="1200" dirty="0">
                  <a:latin typeface="Times New Roman" panose="02020603050405020304" pitchFamily="18" charset="0"/>
                  <a:cs typeface="Times New Roman" panose="02020603050405020304" pitchFamily="18" charset="0"/>
                </a:rPr>
                <a:t>Figure </a:t>
              </a:r>
              <a:r>
                <a:rPr lang="en-GB" sz="2400" dirty="0">
                  <a:latin typeface="Times New Roman" panose="02020603050405020304" pitchFamily="18" charset="0"/>
                  <a:cs typeface="Times New Roman" panose="02020603050405020304" pitchFamily="18" charset="0"/>
                </a:rPr>
                <a:t>18</a:t>
              </a:r>
              <a:r>
                <a:rPr lang="en-GB" sz="2400" kern="1200" dirty="0">
                  <a:latin typeface="Times New Roman" panose="02020603050405020304" pitchFamily="18" charset="0"/>
                  <a:cs typeface="Times New Roman" panose="02020603050405020304" pitchFamily="18" charset="0"/>
                </a:rPr>
                <a:t>: is the TGA/DTG curves of (a) purified and (b) functionalised MWCNTs with the weight loss of about 34.87 % and 85 % respectively.</a:t>
              </a:r>
            </a:p>
          </p:txBody>
        </p:sp>
      </p:grpSp>
    </p:spTree>
    <p:extLst>
      <p:ext uri="{BB962C8B-B14F-4D97-AF65-F5344CB8AC3E}">
        <p14:creationId xmlns:p14="http://schemas.microsoft.com/office/powerpoint/2010/main" val="3039860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498813558"/>
              </p:ext>
            </p:extLst>
          </p:nvPr>
        </p:nvGraphicFramePr>
        <p:xfrm>
          <a:off x="1429912" y="128790"/>
          <a:ext cx="9582978" cy="545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nvGraphicFramePr>
        <p:xfrm>
          <a:off x="585788" y="5457825"/>
          <a:ext cx="11271227" cy="12713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18148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D764A3-57DB-9113-BAF9-D2C0CF3843EB}"/>
              </a:ext>
            </a:extLst>
          </p:cNvPr>
          <p:cNvGrpSpPr/>
          <p:nvPr/>
        </p:nvGrpSpPr>
        <p:grpSpPr>
          <a:xfrm>
            <a:off x="3409025" y="479515"/>
            <a:ext cx="6285390" cy="1162854"/>
            <a:chOff x="0" y="0"/>
            <a:chExt cx="5848350" cy="767675"/>
          </a:xfrm>
        </p:grpSpPr>
        <p:sp>
          <p:nvSpPr>
            <p:cNvPr id="3" name="Rectangle: Rounded Corners 2">
              <a:extLst>
                <a:ext uri="{FF2B5EF4-FFF2-40B4-BE49-F238E27FC236}">
                  <a16:creationId xmlns:a16="http://schemas.microsoft.com/office/drawing/2014/main" id="{583C2DFA-F7C3-3CAA-59B4-84B15AC4A6DA}"/>
                </a:ext>
              </a:extLst>
            </p:cNvPr>
            <p:cNvSpPr/>
            <p:nvPr/>
          </p:nvSpPr>
          <p:spPr>
            <a:xfrm>
              <a:off x="0" y="0"/>
              <a:ext cx="5848350" cy="767675"/>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5356C5B8-B6CA-BFE9-7452-CC9B174BC2B5}"/>
                </a:ext>
              </a:extLst>
            </p:cNvPr>
            <p:cNvSpPr txBox="1"/>
            <p:nvPr/>
          </p:nvSpPr>
          <p:spPr>
            <a:xfrm>
              <a:off x="206151" y="74950"/>
              <a:ext cx="5526327" cy="692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FABRICATION OF DSSCs</a:t>
              </a:r>
              <a:endParaRPr lang="en-GB" sz="3600" kern="1200" dirty="0">
                <a:latin typeface="Times New Roman" panose="02020603050405020304" pitchFamily="18"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id="{A18F7B35-57C1-F871-CA79-BD346ACF6B9C}"/>
              </a:ext>
            </a:extLst>
          </p:cNvPr>
          <p:cNvSpPr/>
          <p:nvPr/>
        </p:nvSpPr>
        <p:spPr>
          <a:xfrm>
            <a:off x="1300810" y="2175028"/>
            <a:ext cx="10209320" cy="44210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457200" indent="-457200" algn="just">
              <a:buFont typeface="Wingdings" panose="05000000000000000000" pitchFamily="2" charset="2"/>
              <a:buChar char="Ø"/>
            </a:pPr>
            <a:r>
              <a:rPr lang="en-GB" sz="2800" dirty="0">
                <a:latin typeface="Times New Roman" panose="02020603050405020304" pitchFamily="18" charset="0"/>
                <a:cs typeface="Times New Roman" panose="02020603050405020304" pitchFamily="18" charset="0"/>
              </a:rPr>
              <a:t>Cleaning and Preparations of FTO glass</a:t>
            </a:r>
          </a:p>
          <a:p>
            <a:pPr marL="457200" indent="-457200"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Deposition of TiO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paste on FTO glass using Dr blading technique</a:t>
            </a:r>
          </a:p>
          <a:p>
            <a:pPr marL="457200" indent="-457200"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Annealing of deposited films  </a:t>
            </a:r>
          </a:p>
          <a:p>
            <a:pPr marL="457200" indent="-457200"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Sensitizing the TiO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baseline="-25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layers</a:t>
            </a:r>
          </a:p>
          <a:p>
            <a:pPr marL="457200" indent="-457200"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Preparation of counter electrode</a:t>
            </a:r>
          </a:p>
          <a:p>
            <a:pPr marL="457200" indent="-457200"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Injecting the electrolyte into the cells</a:t>
            </a:r>
          </a:p>
          <a:p>
            <a:pPr marL="457200" indent="-457200" algn="just">
              <a:buFont typeface="Wingdings" panose="05000000000000000000" pitchFamily="2" charset="2"/>
              <a:buChar char="Ø"/>
            </a:pPr>
            <a:endParaRPr lang="en-US" sz="32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455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295D352-BAE2-92B6-83F3-B5341FEC7B15}"/>
              </a:ext>
            </a:extLst>
          </p:cNvPr>
          <p:cNvSpPr/>
          <p:nvPr/>
        </p:nvSpPr>
        <p:spPr>
          <a:xfrm>
            <a:off x="1882064" y="736847"/>
            <a:ext cx="8016537" cy="9321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Times New Roman" panose="02020603050405020304" pitchFamily="18" charset="0"/>
                <a:cs typeface="Times New Roman" panose="02020603050405020304" pitchFamily="18" charset="0"/>
              </a:rPr>
              <a:t>Table 5: Equipment used for Production and Characterisation of the Cells:</a:t>
            </a:r>
            <a:endParaRPr lang="en-US" sz="2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888B6D8-4A46-446C-3838-BD92F75B1E75}"/>
              </a:ext>
            </a:extLst>
          </p:cNvPr>
          <p:cNvPicPr>
            <a:picLocks noChangeAspect="1"/>
          </p:cNvPicPr>
          <p:nvPr/>
        </p:nvPicPr>
        <p:blipFill>
          <a:blip r:embed="rId2"/>
          <a:stretch>
            <a:fillRect/>
          </a:stretch>
        </p:blipFill>
        <p:spPr>
          <a:xfrm>
            <a:off x="1296141" y="2041865"/>
            <a:ext cx="8913180" cy="4385568"/>
          </a:xfrm>
          <a:prstGeom prst="rect">
            <a:avLst/>
          </a:prstGeom>
        </p:spPr>
      </p:pic>
    </p:spTree>
    <p:extLst>
      <p:ext uri="{BB962C8B-B14F-4D97-AF65-F5344CB8AC3E}">
        <p14:creationId xmlns:p14="http://schemas.microsoft.com/office/powerpoint/2010/main" val="1919396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665163" y="1213318"/>
          <a:ext cx="10120312" cy="1712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461" name="Picture 8" descr="http://energy.gov/sites/prod/files/styles/borealis_imagelink_respondsmall/public/BioMass235.jpg?itok=Ff797l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0676" y="3218589"/>
            <a:ext cx="4114799" cy="282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7"/>
          <p:cNvSpPr>
            <a:spLocks noChangeArrowheads="1"/>
          </p:cNvSpPr>
          <p:nvPr/>
        </p:nvSpPr>
        <p:spPr bwMode="auto">
          <a:xfrm>
            <a:off x="8225631" y="6251575"/>
            <a:ext cx="1004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b="1" dirty="0">
                <a:blipFill>
                  <a:blip r:embed="rId8"/>
                  <a:tile tx="0" ty="0" sx="100000" sy="100000" flip="none" algn="tl"/>
                </a:blipFill>
                <a:latin typeface="Times New Roman" panose="02020603050405020304" pitchFamily="18" charset="0"/>
                <a:cs typeface="Times New Roman" panose="02020603050405020304" pitchFamily="18" charset="0"/>
              </a:rPr>
              <a:t>Biomass</a:t>
            </a:r>
            <a:endParaRPr lang="en-GB" altLang="en-US" b="1" dirty="0">
              <a:blipFill>
                <a:blip r:embed="rId8"/>
                <a:tile tx="0" ty="0" sx="100000" sy="100000" flip="none" algn="tl"/>
              </a:blipFill>
            </a:endParaRPr>
          </a:p>
        </p:txBody>
      </p:sp>
      <p:pic>
        <p:nvPicPr>
          <p:cNvPr id="19463" name="Picture 6" descr="http://energy.gov/sites/prod/files/styles/borealis_imagelink_respondsmall/public/Water235.jpg?itok=pUcHmN_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8187" y="3283899"/>
            <a:ext cx="4227132" cy="275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275427" y="6154320"/>
            <a:ext cx="2005330" cy="46714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b="1" dirty="0">
                <a:blipFill>
                  <a:blip r:embed="rId8"/>
                  <a:tile tx="0" ty="0" sx="100000" sy="100000" flip="none" algn="tl"/>
                </a:blipFill>
                <a:latin typeface="Times New Roman" panose="02020603050405020304" pitchFamily="18" charset="0"/>
                <a:cs typeface="Times New Roman" panose="02020603050405020304" pitchFamily="18" charset="0"/>
              </a:rPr>
              <a:t>Water</a:t>
            </a:r>
            <a:endParaRPr lang="en-GB" b="1" dirty="0">
              <a:blipFill>
                <a:blip r:embed="rId8"/>
                <a:tile tx="0" ty="0" sx="100000" sy="100000" flip="none" algn="tl"/>
              </a:blipFill>
              <a:latin typeface="Times New Roman" panose="02020603050405020304" pitchFamily="18" charset="0"/>
              <a:cs typeface="Times New Roman" panose="02020603050405020304" pitchFamily="18" charset="0"/>
            </a:endParaRPr>
          </a:p>
        </p:txBody>
      </p:sp>
      <p:sp>
        <p:nvSpPr>
          <p:cNvPr id="5" name="Oval 4"/>
          <p:cNvSpPr/>
          <p:nvPr/>
        </p:nvSpPr>
        <p:spPr>
          <a:xfrm>
            <a:off x="1651857" y="0"/>
            <a:ext cx="4875552" cy="10975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Times New Roman" panose="02020603050405020304" pitchFamily="18" charset="0"/>
                <a:cs typeface="Times New Roman" panose="02020603050405020304" pitchFamily="18" charset="0"/>
              </a:rPr>
              <a:t>Solution</a:t>
            </a:r>
          </a:p>
        </p:txBody>
      </p:sp>
    </p:spTree>
    <p:extLst>
      <p:ext uri="{BB962C8B-B14F-4D97-AF65-F5344CB8AC3E}">
        <p14:creationId xmlns:p14="http://schemas.microsoft.com/office/powerpoint/2010/main" val="29134879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2C459D-CC51-4C71-ACFE-A61E9F273CE4}"/>
              </a:ext>
            </a:extLst>
          </p:cNvPr>
          <p:cNvPicPr/>
          <p:nvPr/>
        </p:nvPicPr>
        <p:blipFill>
          <a:blip r:embed="rId3"/>
          <a:stretch>
            <a:fillRect/>
          </a:stretch>
        </p:blipFill>
        <p:spPr>
          <a:xfrm>
            <a:off x="1324404" y="1974898"/>
            <a:ext cx="4991989" cy="3715568"/>
          </a:xfrm>
          <a:prstGeom prst="rect">
            <a:avLst/>
          </a:prstGeom>
        </p:spPr>
      </p:pic>
      <p:sp>
        <p:nvSpPr>
          <p:cNvPr id="3" name="Rectangle: Rounded Corners 2">
            <a:extLst>
              <a:ext uri="{FF2B5EF4-FFF2-40B4-BE49-F238E27FC236}">
                <a16:creationId xmlns:a16="http://schemas.microsoft.com/office/drawing/2014/main" id="{E5CF902D-E12D-438B-A4B9-93382CC4F680}"/>
              </a:ext>
            </a:extLst>
          </p:cNvPr>
          <p:cNvSpPr/>
          <p:nvPr/>
        </p:nvSpPr>
        <p:spPr>
          <a:xfrm>
            <a:off x="2506091" y="708832"/>
            <a:ext cx="6837933" cy="7964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Preparation of FTO glass substrate</a:t>
            </a:r>
            <a:endParaRPr lang="en-GB" sz="32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5906767-61A4-4FDD-A902-D99CFA1ABB69}"/>
              </a:ext>
            </a:extLst>
          </p:cNvPr>
          <p:cNvPicPr>
            <a:picLocks noChangeAspect="1"/>
          </p:cNvPicPr>
          <p:nvPr/>
        </p:nvPicPr>
        <p:blipFill>
          <a:blip r:embed="rId4"/>
          <a:stretch>
            <a:fillRect/>
          </a:stretch>
        </p:blipFill>
        <p:spPr>
          <a:xfrm>
            <a:off x="6748449" y="1974898"/>
            <a:ext cx="4815194" cy="3715568"/>
          </a:xfrm>
          <a:prstGeom prst="rect">
            <a:avLst/>
          </a:prstGeom>
        </p:spPr>
      </p:pic>
      <p:sp>
        <p:nvSpPr>
          <p:cNvPr id="5" name="Rectangle: Rounded Corners 4">
            <a:extLst>
              <a:ext uri="{FF2B5EF4-FFF2-40B4-BE49-F238E27FC236}">
                <a16:creationId xmlns:a16="http://schemas.microsoft.com/office/drawing/2014/main" id="{D2F49CCE-1A7E-45B3-B235-E2F8FE3B1702}"/>
              </a:ext>
            </a:extLst>
          </p:cNvPr>
          <p:cNvSpPr/>
          <p:nvPr/>
        </p:nvSpPr>
        <p:spPr>
          <a:xfrm>
            <a:off x="2915967" y="5988669"/>
            <a:ext cx="718529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Plate 3: FTO glass preparation process</a:t>
            </a: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735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5F5C77-9135-2E6A-DA56-D725477D8597}"/>
              </a:ext>
            </a:extLst>
          </p:cNvPr>
          <p:cNvPicPr>
            <a:picLocks noChangeAspect="1"/>
          </p:cNvPicPr>
          <p:nvPr/>
        </p:nvPicPr>
        <p:blipFill>
          <a:blip r:embed="rId2"/>
          <a:stretch>
            <a:fillRect/>
          </a:stretch>
        </p:blipFill>
        <p:spPr>
          <a:xfrm>
            <a:off x="1308852" y="763418"/>
            <a:ext cx="4549534" cy="4816257"/>
          </a:xfrm>
          <a:prstGeom prst="rect">
            <a:avLst/>
          </a:prstGeom>
        </p:spPr>
      </p:pic>
      <p:pic>
        <p:nvPicPr>
          <p:cNvPr id="4" name="Picture 3">
            <a:extLst>
              <a:ext uri="{FF2B5EF4-FFF2-40B4-BE49-F238E27FC236}">
                <a16:creationId xmlns:a16="http://schemas.microsoft.com/office/drawing/2014/main" id="{C478A403-F5D1-52CB-45BC-8E93CA96072E}"/>
              </a:ext>
            </a:extLst>
          </p:cNvPr>
          <p:cNvPicPr>
            <a:picLocks noChangeAspect="1"/>
          </p:cNvPicPr>
          <p:nvPr/>
        </p:nvPicPr>
        <p:blipFill>
          <a:blip r:embed="rId3"/>
          <a:stretch>
            <a:fillRect/>
          </a:stretch>
        </p:blipFill>
        <p:spPr>
          <a:xfrm>
            <a:off x="6096000" y="763418"/>
            <a:ext cx="5137793" cy="3962664"/>
          </a:xfrm>
          <a:prstGeom prst="rect">
            <a:avLst/>
          </a:prstGeom>
        </p:spPr>
      </p:pic>
      <p:sp>
        <p:nvSpPr>
          <p:cNvPr id="5" name="Rectangle: Rounded Corners 4">
            <a:extLst>
              <a:ext uri="{FF2B5EF4-FFF2-40B4-BE49-F238E27FC236}">
                <a16:creationId xmlns:a16="http://schemas.microsoft.com/office/drawing/2014/main" id="{9CF11D41-62FD-D412-841D-1301C40C2A50}"/>
              </a:ext>
            </a:extLst>
          </p:cNvPr>
          <p:cNvSpPr/>
          <p:nvPr/>
        </p:nvSpPr>
        <p:spPr>
          <a:xfrm>
            <a:off x="6096000" y="4876360"/>
            <a:ext cx="5137793" cy="1218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0.5 g of Pt-MWCNT + 10 ml of </a:t>
            </a:r>
            <a:r>
              <a:rPr kumimoji="0" lang="en-GB"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Texanol</a:t>
            </a:r>
            <a:r>
              <a:rPr kumimoji="0" lang="en-GB"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+ 5 ml Acrylic resins mixed together to form a paste screen print on the glass substrate</a:t>
            </a:r>
            <a:endPar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onstantia"/>
                <a:ea typeface="+mn-ea"/>
                <a:cs typeface="+mn-cs"/>
              </a:rPr>
              <a:t> </a:t>
            </a:r>
            <a:endParaRPr kumimoji="0" lang="en-US" b="0" i="0" u="none" strike="noStrike" kern="1200" cap="none" spc="0" normalizeH="0" baseline="0" noProof="0" dirty="0">
              <a:ln>
                <a:noFill/>
              </a:ln>
              <a:solidFill>
                <a:prstClr val="white"/>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nstantia"/>
                <a:ea typeface="+mn-ea"/>
                <a:cs typeface="+mn-cs"/>
              </a:rPr>
              <a:t> </a:t>
            </a:r>
            <a:endParaRPr kumimoji="0" lang="en-US"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2" name="Rectangle: Rounded Corners 1">
            <a:extLst>
              <a:ext uri="{FF2B5EF4-FFF2-40B4-BE49-F238E27FC236}">
                <a16:creationId xmlns:a16="http://schemas.microsoft.com/office/drawing/2014/main" id="{751B3C34-A67A-356E-F0A9-47EC6B314F0B}"/>
              </a:ext>
            </a:extLst>
          </p:cNvPr>
          <p:cNvSpPr/>
          <p:nvPr/>
        </p:nvSpPr>
        <p:spPr>
          <a:xfrm>
            <a:off x="1580224" y="6094582"/>
            <a:ext cx="8913181" cy="5281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Plate 4: (a) and (b): FTO glass with TiO</a:t>
            </a:r>
            <a:r>
              <a:rPr lang="en-GB" baseline="-25000" dirty="0"/>
              <a:t>2</a:t>
            </a:r>
            <a:r>
              <a:rPr lang="en-GB" dirty="0"/>
              <a:t> annealing at 500 </a:t>
            </a:r>
            <a:r>
              <a:rPr lang="en-GB" dirty="0">
                <a:latin typeface="Calibri" panose="020F0502020204030204" pitchFamily="34" charset="0"/>
                <a:cs typeface="Calibri" panose="020F0502020204030204" pitchFamily="34" charset="0"/>
              </a:rPr>
              <a:t>°C and screen printing  of paste of Pt-MWCNTs on FTO glass with </a:t>
            </a:r>
            <a:r>
              <a:rPr lang="en-GB" dirty="0"/>
              <a:t>TiO</a:t>
            </a:r>
            <a:r>
              <a:rPr lang="en-GB" baseline="-25000" dirty="0"/>
              <a:t>2  </a:t>
            </a:r>
            <a:r>
              <a:rPr lang="en-GB" dirty="0">
                <a:latin typeface="Calibri" panose="020F0502020204030204" pitchFamily="34" charset="0"/>
                <a:cs typeface="Calibri" panose="020F0502020204030204" pitchFamily="34" charset="0"/>
              </a:rPr>
              <a:t>compact layer, </a:t>
            </a:r>
            <a:r>
              <a:rPr lang="en-GB" dirty="0"/>
              <a:t>TiO</a:t>
            </a:r>
            <a:r>
              <a:rPr lang="en-GB" baseline="-25000" dirty="0"/>
              <a:t>2  </a:t>
            </a:r>
            <a:r>
              <a:rPr lang="en-GB" dirty="0">
                <a:latin typeface="Calibri" panose="020F0502020204030204" pitchFamily="34" charset="0"/>
                <a:cs typeface="Calibri" panose="020F0502020204030204" pitchFamily="34" charset="0"/>
              </a:rPr>
              <a:t>mesoporous layer and the dye</a:t>
            </a:r>
            <a:endParaRPr lang="en-US" baseline="-25000" dirty="0"/>
          </a:p>
        </p:txBody>
      </p:sp>
    </p:spTree>
    <p:extLst>
      <p:ext uri="{BB962C8B-B14F-4D97-AF65-F5344CB8AC3E}">
        <p14:creationId xmlns:p14="http://schemas.microsoft.com/office/powerpoint/2010/main" val="345565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BF8DD81-4710-DA58-E236-98E1C76111E1}"/>
              </a:ext>
            </a:extLst>
          </p:cNvPr>
          <p:cNvGraphicFramePr>
            <a:graphicFrameLocks/>
          </p:cNvGraphicFramePr>
          <p:nvPr/>
        </p:nvGraphicFramePr>
        <p:xfrm>
          <a:off x="565211" y="1971627"/>
          <a:ext cx="4572000" cy="271356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DB10AE3-2B06-5785-C332-6F60A1EB6214}"/>
              </a:ext>
            </a:extLst>
          </p:cNvPr>
          <p:cNvSpPr txBox="1"/>
          <p:nvPr/>
        </p:nvSpPr>
        <p:spPr>
          <a:xfrm>
            <a:off x="3048740" y="1275711"/>
            <a:ext cx="6094520" cy="369332"/>
          </a:xfrm>
          <a:prstGeom prst="rect">
            <a:avLst/>
          </a:prstGeom>
          <a:noFill/>
        </p:spPr>
        <p:txBody>
          <a:bodyPr wrap="square">
            <a:spAutoFit/>
          </a:bodyPr>
          <a:lstStyle/>
          <a:p>
            <a:pPr algn="ctr"/>
            <a:r>
              <a:rPr lang="en-GB" sz="1800" dirty="0">
                <a:ln w="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UV-Vis optical absorbance analysis:</a:t>
            </a:r>
            <a:endParaRPr lang="en-US" sz="1800" dirty="0">
              <a:ln w="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DD888FEB-9D36-209A-8BDE-6DCA837447AB}"/>
              </a:ext>
            </a:extLst>
          </p:cNvPr>
          <p:cNvSpPr txBox="1"/>
          <p:nvPr/>
        </p:nvSpPr>
        <p:spPr>
          <a:xfrm>
            <a:off x="3118282" y="494022"/>
            <a:ext cx="6094520" cy="369332"/>
          </a:xfrm>
          <a:prstGeom prst="rect">
            <a:avLst/>
          </a:prstGeom>
          <a:noFill/>
        </p:spPr>
        <p:txBody>
          <a:bodyPr wrap="square">
            <a:spAutoFit/>
          </a:bodyPr>
          <a:lstStyle/>
          <a:p>
            <a:pPr algn="ctr"/>
            <a:r>
              <a:rPr lang="en-GB" sz="1800" dirty="0">
                <a:ln w="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RESULTS AND DISCUSSION</a:t>
            </a:r>
            <a:endParaRPr lang="en-US" sz="18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id="{078D97D8-294C-2031-56CA-7995C3921ACA}"/>
              </a:ext>
            </a:extLst>
          </p:cNvPr>
          <p:cNvSpPr/>
          <p:nvPr/>
        </p:nvSpPr>
        <p:spPr>
          <a:xfrm>
            <a:off x="416510" y="4893816"/>
            <a:ext cx="4720701" cy="5060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Figure 19: PEAK Absorbance of CNTs and Pt-MWCNTs</a:t>
            </a:r>
            <a:endParaRPr lang="en-US" dirty="0"/>
          </a:p>
        </p:txBody>
      </p:sp>
      <p:sp>
        <p:nvSpPr>
          <p:cNvPr id="9" name="Rectangle: Rounded Corners 8">
            <a:extLst>
              <a:ext uri="{FF2B5EF4-FFF2-40B4-BE49-F238E27FC236}">
                <a16:creationId xmlns:a16="http://schemas.microsoft.com/office/drawing/2014/main" id="{EBBFE763-9277-D333-DB58-4ADFDAF93843}"/>
              </a:ext>
            </a:extLst>
          </p:cNvPr>
          <p:cNvSpPr/>
          <p:nvPr/>
        </p:nvSpPr>
        <p:spPr>
          <a:xfrm>
            <a:off x="5388746" y="1757780"/>
            <a:ext cx="6238043" cy="313603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nSpc>
                <a:spcPct val="200000"/>
              </a:lnSpc>
              <a:spcAft>
                <a:spcPts val="1000"/>
              </a:spcAft>
            </a:pPr>
            <a:r>
              <a:rPr lang="en-GB" sz="1800" dirty="0">
                <a:latin typeface="Times New Roman" panose="02020603050405020304" pitchFamily="18" charset="0"/>
                <a:ea typeface="Calibri" panose="020F0502020204030204" pitchFamily="34" charset="0"/>
                <a:cs typeface="Times New Roman" panose="02020603050405020304" pitchFamily="18" charset="0"/>
              </a:rPr>
              <a:t>The optical band gap of cells were evaluated from the absorption spectra using </a:t>
            </a:r>
            <a:r>
              <a:rPr lang="en-GB" sz="1800" dirty="0" err="1">
                <a:latin typeface="Times New Roman" panose="02020603050405020304" pitchFamily="18" charset="0"/>
                <a:ea typeface="Calibri" panose="020F0502020204030204" pitchFamily="34" charset="0"/>
                <a:cs typeface="Times New Roman" panose="02020603050405020304" pitchFamily="18" charset="0"/>
              </a:rPr>
              <a:t>Tauc</a:t>
            </a:r>
            <a:r>
              <a:rPr lang="en-GB" sz="1800" dirty="0">
                <a:latin typeface="Times New Roman" panose="02020603050405020304" pitchFamily="18" charset="0"/>
                <a:ea typeface="Calibri" panose="020F0502020204030204" pitchFamily="34" charset="0"/>
                <a:cs typeface="Times New Roman" panose="02020603050405020304" pitchFamily="18" charset="0"/>
              </a:rPr>
              <a:t> plot and using the equation</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GB" sz="1800" dirty="0">
                <a:latin typeface="Times New Roman" panose="02020603050405020304" pitchFamily="18" charset="0"/>
                <a:ea typeface="Calibri" panose="020F0502020204030204" pitchFamily="34" charset="0"/>
                <a:cs typeface="Times New Roman" panose="02020603050405020304" pitchFamily="18" charset="0"/>
              </a:rPr>
              <a:t>αhv = A (hv - </a:t>
            </a:r>
            <a:r>
              <a:rPr lang="en-GB" sz="1800" dirty="0" err="1">
                <a:latin typeface="Times New Roman" panose="02020603050405020304" pitchFamily="18" charset="0"/>
                <a:ea typeface="Calibri" panose="020F0502020204030204" pitchFamily="34" charset="0"/>
                <a:cs typeface="Times New Roman" panose="02020603050405020304" pitchFamily="18" charset="0"/>
              </a:rPr>
              <a:t>E</a:t>
            </a:r>
            <a:r>
              <a:rPr lang="en-GB" sz="1800" baseline="-25000" dirty="0" err="1">
                <a:latin typeface="Times New Roman" panose="02020603050405020304" pitchFamily="18" charset="0"/>
                <a:ea typeface="Calibri" panose="020F0502020204030204" pitchFamily="34" charset="0"/>
                <a:cs typeface="Times New Roman" panose="02020603050405020304" pitchFamily="18" charset="0"/>
              </a:rPr>
              <a:t>g</a:t>
            </a:r>
            <a:r>
              <a:rPr lang="en-GB" sz="1800" dirty="0">
                <a:latin typeface="Times New Roman" panose="02020603050405020304" pitchFamily="18" charset="0"/>
                <a:ea typeface="Calibri" panose="020F0502020204030204" pitchFamily="34" charset="0"/>
                <a:cs typeface="Times New Roman" panose="02020603050405020304" pitchFamily="18" charset="0"/>
              </a:rPr>
              <a:t>)</a:t>
            </a:r>
            <a:r>
              <a:rPr lang="en-GB" sz="1800" baseline="30000" dirty="0">
                <a:latin typeface="Times New Roman" panose="02020603050405020304" pitchFamily="18" charset="0"/>
                <a:ea typeface="Calibri" panose="020F0502020204030204" pitchFamily="34" charset="0"/>
                <a:cs typeface="Times New Roman" panose="02020603050405020304" pitchFamily="18" charset="0"/>
              </a:rPr>
              <a:t>n</a:t>
            </a:r>
          </a:p>
          <a:p>
            <a:r>
              <a:rPr lang="en-GB" sz="1800" dirty="0">
                <a:latin typeface="Times New Roman" panose="02020603050405020304" pitchFamily="18" charset="0"/>
              </a:rPr>
              <a:t>Where:</a:t>
            </a:r>
          </a:p>
          <a:p>
            <a:r>
              <a:rPr lang="en-GB" sz="1800" dirty="0">
                <a:latin typeface="Times New Roman" panose="02020603050405020304" pitchFamily="18" charset="0"/>
              </a:rPr>
              <a:t>A is constant, </a:t>
            </a:r>
            <a:r>
              <a:rPr lang="en-GB" sz="1800" dirty="0" err="1">
                <a:latin typeface="Times New Roman" panose="02020603050405020304" pitchFamily="18" charset="0"/>
              </a:rPr>
              <a:t>Eg</a:t>
            </a:r>
            <a:r>
              <a:rPr lang="en-GB" sz="1800" dirty="0">
                <a:latin typeface="Times New Roman" panose="02020603050405020304" pitchFamily="18" charset="0"/>
              </a:rPr>
              <a:t> is band gap, n is different allowed transition</a:t>
            </a:r>
            <a:endParaRPr lang="en-US" dirty="0"/>
          </a:p>
        </p:txBody>
      </p:sp>
    </p:spTree>
    <p:extLst>
      <p:ext uri="{BB962C8B-B14F-4D97-AF65-F5344CB8AC3E}">
        <p14:creationId xmlns:p14="http://schemas.microsoft.com/office/powerpoint/2010/main" val="1757170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39847F-E040-6CC6-033A-884DD59ECC85}"/>
              </a:ext>
            </a:extLst>
          </p:cNvPr>
          <p:cNvPicPr>
            <a:picLocks noChangeAspect="1"/>
          </p:cNvPicPr>
          <p:nvPr/>
        </p:nvPicPr>
        <p:blipFill>
          <a:blip r:embed="rId2"/>
          <a:stretch>
            <a:fillRect/>
          </a:stretch>
        </p:blipFill>
        <p:spPr>
          <a:xfrm>
            <a:off x="1355949" y="2356569"/>
            <a:ext cx="4740051" cy="2766300"/>
          </a:xfrm>
          <a:prstGeom prst="rect">
            <a:avLst/>
          </a:prstGeom>
        </p:spPr>
      </p:pic>
      <p:sp>
        <p:nvSpPr>
          <p:cNvPr id="6" name="Oval 5">
            <a:extLst>
              <a:ext uri="{FF2B5EF4-FFF2-40B4-BE49-F238E27FC236}">
                <a16:creationId xmlns:a16="http://schemas.microsoft.com/office/drawing/2014/main" id="{E162032B-2CCD-45DD-1EC9-3B19EB0E6DDB}"/>
              </a:ext>
            </a:extLst>
          </p:cNvPr>
          <p:cNvSpPr/>
          <p:nvPr/>
        </p:nvSpPr>
        <p:spPr>
          <a:xfrm>
            <a:off x="1544715" y="763480"/>
            <a:ext cx="2965141" cy="11896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Optical band gap of CNT 1.62</a:t>
            </a:r>
            <a:endParaRPr lang="en-US" dirty="0"/>
          </a:p>
        </p:txBody>
      </p:sp>
      <p:sp>
        <p:nvSpPr>
          <p:cNvPr id="7" name="Rectangle: Rounded Corners 6">
            <a:extLst>
              <a:ext uri="{FF2B5EF4-FFF2-40B4-BE49-F238E27FC236}">
                <a16:creationId xmlns:a16="http://schemas.microsoft.com/office/drawing/2014/main" id="{69E976ED-CA0D-CBE8-8EEB-A23B3D6566F9}"/>
              </a:ext>
            </a:extLst>
          </p:cNvPr>
          <p:cNvSpPr/>
          <p:nvPr/>
        </p:nvSpPr>
        <p:spPr>
          <a:xfrm>
            <a:off x="8043169" y="905522"/>
            <a:ext cx="2405848" cy="9765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Optical band gap of Pt-MWCNT 2.52</a:t>
            </a:r>
            <a:endParaRPr lang="en-US" dirty="0"/>
          </a:p>
        </p:txBody>
      </p:sp>
      <p:pic>
        <p:nvPicPr>
          <p:cNvPr id="11" name="Picture 10">
            <a:extLst>
              <a:ext uri="{FF2B5EF4-FFF2-40B4-BE49-F238E27FC236}">
                <a16:creationId xmlns:a16="http://schemas.microsoft.com/office/drawing/2014/main" id="{79A861EE-DFA1-EC4E-174A-906CC326DB95}"/>
              </a:ext>
            </a:extLst>
          </p:cNvPr>
          <p:cNvPicPr>
            <a:picLocks noChangeAspect="1"/>
          </p:cNvPicPr>
          <p:nvPr/>
        </p:nvPicPr>
        <p:blipFill>
          <a:blip r:embed="rId3"/>
          <a:stretch>
            <a:fillRect/>
          </a:stretch>
        </p:blipFill>
        <p:spPr>
          <a:xfrm>
            <a:off x="6388019" y="2356569"/>
            <a:ext cx="4724809" cy="2819644"/>
          </a:xfrm>
          <a:prstGeom prst="rect">
            <a:avLst/>
          </a:prstGeom>
        </p:spPr>
      </p:pic>
      <p:sp>
        <p:nvSpPr>
          <p:cNvPr id="2" name="Rectangle: Rounded Corners 1">
            <a:extLst>
              <a:ext uri="{FF2B5EF4-FFF2-40B4-BE49-F238E27FC236}">
                <a16:creationId xmlns:a16="http://schemas.microsoft.com/office/drawing/2014/main" id="{E6B1C48F-199F-1784-7B01-ACEE543B327A}"/>
              </a:ext>
            </a:extLst>
          </p:cNvPr>
          <p:cNvSpPr/>
          <p:nvPr/>
        </p:nvSpPr>
        <p:spPr>
          <a:xfrm>
            <a:off x="1863411" y="5402063"/>
            <a:ext cx="9049215" cy="7679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Times New Roman" panose="02020603050405020304" pitchFamily="18" charset="0"/>
                <a:cs typeface="Times New Roman" panose="02020603050405020304" pitchFamily="18" charset="0"/>
              </a:rPr>
              <a:t>Figure 20: Band gap energy of MWCNTs and Pt-MWCNTs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089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0364B6-A34B-E705-F247-7DD4FF297DA4}"/>
              </a:ext>
            </a:extLst>
          </p:cNvPr>
          <p:cNvSpPr/>
          <p:nvPr/>
        </p:nvSpPr>
        <p:spPr>
          <a:xfrm>
            <a:off x="3213716" y="328473"/>
            <a:ext cx="4163627" cy="719092"/>
          </a:xfrm>
          <a:prstGeom prst="roundRect">
            <a:avLst/>
          </a:prstGeom>
          <a:noFill/>
          <a:ln>
            <a:solidFill>
              <a:srgbClr val="FFC000"/>
            </a:solidFill>
          </a:ln>
        </p:spPr>
        <p:style>
          <a:lnRef idx="3">
            <a:schemeClr val="lt1"/>
          </a:lnRef>
          <a:fillRef idx="1">
            <a:schemeClr val="dk1"/>
          </a:fillRef>
          <a:effectRef idx="1">
            <a:schemeClr val="dk1"/>
          </a:effectRef>
          <a:fontRef idx="minor">
            <a:schemeClr val="lt1"/>
          </a:fontRef>
        </p:style>
        <p:txBody>
          <a:bodyPr rtlCol="0" anchor="ctr"/>
          <a:lstStyle/>
          <a:p>
            <a:pPr lvl="1" algn="ctr" defTabSz="685800" rtl="0">
              <a:lnSpc>
                <a:spcPct val="90000"/>
              </a:lnSpc>
              <a:spcBef>
                <a:spcPct val="0"/>
              </a:spcBef>
            </a:pPr>
            <a:r>
              <a:rPr lang="en-GB" sz="2400" dirty="0">
                <a:ln w="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Current-voltage</a:t>
            </a:r>
            <a:r>
              <a:rPr lang="en-GB" sz="2400" dirty="0">
                <a:ln w="0"/>
                <a:solidFill>
                  <a:schemeClr val="tx1"/>
                </a:solidFill>
                <a:effectLst>
                  <a:outerShdw blurRad="50800" dist="3810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analysis</a:t>
            </a:r>
            <a:endParaRPr lang="en-US" sz="2400" dirty="0">
              <a:ln w="0"/>
              <a:effectLst>
                <a:outerShdw blurRad="50800" dist="3810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6FCC5DB-D1A2-9C22-FC85-895A779B6442}"/>
                  </a:ext>
                </a:extLst>
              </p:cNvPr>
              <p:cNvSpPr/>
              <p:nvPr/>
            </p:nvSpPr>
            <p:spPr>
              <a:xfrm>
                <a:off x="914400" y="1766657"/>
                <a:ext cx="9507985" cy="46341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The efficiency of the cells was calculated by the product of </a:t>
                </a:r>
                <a:r>
                  <a:rPr lang="en-GB" sz="2400" dirty="0" err="1">
                    <a:latin typeface="Times New Roman" panose="02020603050405020304" pitchFamily="18" charset="0"/>
                    <a:ea typeface="Calibri" panose="020F0502020204030204" pitchFamily="34" charset="0"/>
                    <a:cs typeface="Times New Roman" panose="02020603050405020304" pitchFamily="18" charset="0"/>
                  </a:rPr>
                  <a:t>Voc</a:t>
                </a:r>
                <a:r>
                  <a:rPr lang="en-GB" sz="2400" dirty="0">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latin typeface="Times New Roman" panose="02020603050405020304" pitchFamily="18" charset="0"/>
                    <a:ea typeface="Calibri" panose="020F0502020204030204" pitchFamily="34" charset="0"/>
                    <a:cs typeface="Times New Roman" panose="02020603050405020304" pitchFamily="18" charset="0"/>
                  </a:rPr>
                  <a:t>Jsc</a:t>
                </a:r>
                <a:r>
                  <a:rPr lang="en-GB" sz="2400" dirty="0">
                    <a:latin typeface="Times New Roman" panose="02020603050405020304" pitchFamily="18" charset="0"/>
                    <a:ea typeface="Calibri" panose="020F0502020204030204" pitchFamily="34" charset="0"/>
                    <a:cs typeface="Times New Roman" panose="02020603050405020304" pitchFamily="18" charset="0"/>
                  </a:rPr>
                  <a:t> and </a:t>
                </a:r>
                <a:r>
                  <a:rPr lang="en-GB" sz="2400" i="1" dirty="0">
                    <a:latin typeface="Times New Roman" panose="02020603050405020304" pitchFamily="18" charset="0"/>
                    <a:ea typeface="Calibri" panose="020F0502020204030204" pitchFamily="34" charset="0"/>
                    <a:cs typeface="Times New Roman" panose="02020603050405020304" pitchFamily="18" charset="0"/>
                  </a:rPr>
                  <a:t>FF </a:t>
                </a:r>
                <a:r>
                  <a:rPr lang="en-GB" sz="2400" dirty="0">
                    <a:latin typeface="Times New Roman" panose="02020603050405020304" pitchFamily="18" charset="0"/>
                    <a:ea typeface="Calibri" panose="020F0502020204030204" pitchFamily="34" charset="0"/>
                    <a:cs typeface="Times New Roman" panose="02020603050405020304" pitchFamily="18" charset="0"/>
                  </a:rPr>
                  <a:t>divided by a </a:t>
                </a:r>
                <a:r>
                  <a:rPr lang="en-GB" sz="2400" dirty="0" err="1">
                    <a:latin typeface="Times New Roman" panose="02020603050405020304" pitchFamily="18" charset="0"/>
                    <a:ea typeface="Calibri" panose="020F0502020204030204" pitchFamily="34" charset="0"/>
                    <a:cs typeface="Times New Roman" panose="02020603050405020304" pitchFamily="18" charset="0"/>
                  </a:rPr>
                  <a:t>Voc</a:t>
                </a:r>
                <a:r>
                  <a:rPr lang="en-GB" sz="2400" dirty="0">
                    <a:latin typeface="Times New Roman" panose="02020603050405020304" pitchFamily="18" charset="0"/>
                    <a:ea typeface="Calibri" panose="020F0502020204030204" pitchFamily="34" charset="0"/>
                    <a:cs typeface="Times New Roman" panose="02020603050405020304" pitchFamily="18" charset="0"/>
                  </a:rPr>
                  <a:t> of 100mW/cm</a:t>
                </a:r>
                <a:r>
                  <a:rPr lang="en-GB" sz="2400" baseline="30000" dirty="0">
                    <a:latin typeface="Times New Roman" panose="02020603050405020304" pitchFamily="18" charset="0"/>
                    <a:ea typeface="Calibri" panose="020F0502020204030204" pitchFamily="34" charset="0"/>
                    <a:cs typeface="Times New Roman" panose="02020603050405020304" pitchFamily="18" charset="0"/>
                  </a:rPr>
                  <a:t>2</a:t>
                </a:r>
                <a:r>
                  <a:rPr lang="en-GB" sz="2400" dirty="0">
                    <a:latin typeface="Times New Roman" panose="02020603050405020304" pitchFamily="18" charset="0"/>
                    <a:ea typeface="Calibri" panose="020F0502020204030204" pitchFamily="34" charset="0"/>
                    <a:cs typeface="Times New Roman" panose="02020603050405020304" pitchFamily="18" charset="0"/>
                  </a:rPr>
                  <a:t>. It was under an illumination of AM 1.5 (P</a:t>
                </a:r>
                <a:r>
                  <a:rPr lang="en-GB" sz="2400" baseline="-25000" dirty="0">
                    <a:latin typeface="Times New Roman" panose="02020603050405020304" pitchFamily="18" charset="0"/>
                    <a:ea typeface="Calibri" panose="020F0502020204030204" pitchFamily="34" charset="0"/>
                    <a:cs typeface="Times New Roman" panose="02020603050405020304" pitchFamily="18" charset="0"/>
                  </a:rPr>
                  <a:t>in</a:t>
                </a:r>
                <a:r>
                  <a:rPr lang="en-GB" sz="24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100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The formula that was used for the fill factor (FF) and efficiency are:</a:t>
                </a:r>
              </a:p>
              <a:p>
                <a:pPr>
                  <a:spcAft>
                    <a:spcPts val="1000"/>
                  </a:spcAft>
                </a:pPr>
                <a:r>
                  <a:rPr lang="en-GB" sz="2400" dirty="0">
                    <a:latin typeface="Times New Roman" panose="02020603050405020304" pitchFamily="18" charset="0"/>
                    <a:cs typeface="Times New Roman" panose="02020603050405020304" pitchFamily="18" charset="0"/>
                  </a:rPr>
                  <a:t>FF (fill factor) =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GB" sz="2400" i="1">
                                <a:latin typeface="Cambria Math" panose="02040503050406030204" pitchFamily="18" charset="0"/>
                              </a:rPr>
                              <m:t>𝑃</m:t>
                            </m:r>
                          </m:e>
                          <m:sub>
                            <m:r>
                              <a:rPr lang="en-GB" sz="2400" i="1">
                                <a:latin typeface="Cambria Math" panose="02040503050406030204" pitchFamily="18" charset="0"/>
                              </a:rPr>
                              <m:t>𝑚𝑎𝑥</m:t>
                            </m:r>
                          </m:sub>
                        </m:sSub>
                      </m:num>
                      <m:den>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GB" sz="2400" i="1">
                                    <a:latin typeface="Cambria Math" panose="02040503050406030204" pitchFamily="18" charset="0"/>
                                  </a:rPr>
                                  <m:t>𝑉</m:t>
                                </m:r>
                              </m:e>
                              <m:sub>
                                <m:r>
                                  <a:rPr lang="en-GB" sz="2400" i="1">
                                    <a:latin typeface="Cambria Math" panose="02040503050406030204" pitchFamily="18" charset="0"/>
                                  </a:rPr>
                                  <m:t>𝑜𝑐</m:t>
                                </m:r>
                              </m:sub>
                            </m:sSub>
                            <m:r>
                              <a:rPr lang="en-GB" sz="2400">
                                <a:latin typeface="Cambria Math" panose="02040503050406030204" pitchFamily="18" charset="0"/>
                              </a:rPr>
                              <m:t> ×</m:t>
                            </m:r>
                            <m:sSub>
                              <m:sSubPr>
                                <m:ctrlPr>
                                  <a:rPr lang="en-US" sz="2400" i="1">
                                    <a:latin typeface="Cambria Math" panose="02040503050406030204" pitchFamily="18" charset="0"/>
                                  </a:rPr>
                                </m:ctrlPr>
                              </m:sSubPr>
                              <m:e>
                                <m:r>
                                  <a:rPr lang="en-GB" sz="2400" i="1">
                                    <a:latin typeface="Cambria Math" panose="02040503050406030204" pitchFamily="18" charset="0"/>
                                  </a:rPr>
                                  <m:t>𝐼</m:t>
                                </m:r>
                              </m:e>
                              <m:sub>
                                <m:r>
                                  <a:rPr lang="en-GB" sz="2400" i="1">
                                    <a:latin typeface="Cambria Math" panose="02040503050406030204" pitchFamily="18" charset="0"/>
                                  </a:rPr>
                                  <m:t>𝑠𝑐</m:t>
                                </m:r>
                              </m:sub>
                            </m:sSub>
                          </m:e>
                        </m:d>
                      </m:den>
                    </m:f>
                  </m:oMath>
                </a14:m>
                <a:endParaRPr lang="en-US" sz="2400" dirty="0">
                  <a:latin typeface="Times New Roman" panose="02020603050405020304" pitchFamily="18" charset="0"/>
                  <a:cs typeface="Times New Roman" panose="02020603050405020304" pitchFamily="18" charset="0"/>
                </a:endParaRPr>
              </a:p>
              <a:p>
                <a:pPr>
                  <a:spcAft>
                    <a:spcPts val="100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GB" sz="2400" i="1">
                        <a:latin typeface="Cambria Math" panose="02040503050406030204" pitchFamily="18" charset="0"/>
                      </a:rPr>
                      <m:t>𝜂</m:t>
                    </m:r>
                  </m:oMath>
                </a14:m>
                <a:r>
                  <a:rPr lang="en-GB" sz="2400" dirty="0">
                    <a:latin typeface="Times New Roman" panose="02020603050405020304" pitchFamily="18" charset="0"/>
                    <a:cs typeface="Times New Roman" panose="02020603050405020304" pitchFamily="18" charset="0"/>
                  </a:rPr>
                  <a:t> = </a:t>
                </a:r>
                <a14:m>
                  <m:oMath xmlns:m="http://schemas.openxmlformats.org/officeDocument/2006/math">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GB" sz="2400" i="1">
                                    <a:latin typeface="Cambria Math" panose="02040503050406030204" pitchFamily="18" charset="0"/>
                                  </a:rPr>
                                  <m:t>𝑃</m:t>
                                </m:r>
                              </m:e>
                              <m:sub>
                                <m:r>
                                  <a:rPr lang="en-GB" sz="2400" i="1">
                                    <a:latin typeface="Cambria Math" panose="02040503050406030204" pitchFamily="18" charset="0"/>
                                  </a:rPr>
                                  <m:t>𝑚𝑎𝑥</m:t>
                                </m:r>
                              </m:sub>
                            </m:sSub>
                          </m:num>
                          <m:den>
                            <m:sSub>
                              <m:sSubPr>
                                <m:ctrlPr>
                                  <a:rPr lang="en-US" sz="2400" i="1">
                                    <a:latin typeface="Cambria Math" panose="02040503050406030204" pitchFamily="18" charset="0"/>
                                  </a:rPr>
                                </m:ctrlPr>
                              </m:sSubPr>
                              <m:e>
                                <m:r>
                                  <a:rPr lang="en-GB" sz="2400" i="1">
                                    <a:latin typeface="Cambria Math" panose="02040503050406030204" pitchFamily="18" charset="0"/>
                                  </a:rPr>
                                  <m:t>𝑃</m:t>
                                </m:r>
                              </m:e>
                              <m:sub>
                                <m:r>
                                  <a:rPr lang="en-GB" sz="2400" i="1">
                                    <a:latin typeface="Cambria Math" panose="02040503050406030204" pitchFamily="18" charset="0"/>
                                  </a:rPr>
                                  <m:t>𝑖𝑛</m:t>
                                </m:r>
                              </m:sub>
                            </m:sSub>
                          </m:den>
                        </m:f>
                      </m:e>
                    </m:d>
                  </m:oMath>
                </a14:m>
                <a:r>
                  <a:rPr lang="en-GB" sz="2400" dirty="0">
                    <a:latin typeface="Times New Roman" panose="02020603050405020304" pitchFamily="18" charset="0"/>
                    <a:cs typeface="Times New Roman" panose="02020603050405020304" pitchFamily="18" charset="0"/>
                  </a:rPr>
                  <a:t> x 100</a:t>
                </a:r>
                <a:endParaRPr lang="en-GB" sz="2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36FCC5DB-D1A2-9C22-FC85-895A779B6442}"/>
                  </a:ext>
                </a:extLst>
              </p:cNvPr>
              <p:cNvSpPr>
                <a:spLocks noRot="1" noChangeAspect="1" noMove="1" noResize="1" noEditPoints="1" noAdjustHandles="1" noChangeArrowheads="1" noChangeShapeType="1" noTextEdit="1"/>
              </p:cNvSpPr>
              <p:nvPr/>
            </p:nvSpPr>
            <p:spPr>
              <a:xfrm>
                <a:off x="914400" y="1766657"/>
                <a:ext cx="9507985" cy="4634144"/>
              </a:xfrm>
              <a:prstGeom prst="rect">
                <a:avLst/>
              </a:prstGeom>
              <a:blipFill>
                <a:blip r:embed="rId2"/>
                <a:stretch>
                  <a:fillRect l="-896" r="-640"/>
                </a:stretch>
              </a:blipFill>
            </p:spPr>
            <p:txBody>
              <a:bodyPr/>
              <a:lstStyle/>
              <a:p>
                <a:r>
                  <a:rPr lang="en-US">
                    <a:noFill/>
                  </a:rPr>
                  <a:t> </a:t>
                </a:r>
              </a:p>
            </p:txBody>
          </p:sp>
        </mc:Fallback>
      </mc:AlternateContent>
    </p:spTree>
    <p:extLst>
      <p:ext uri="{BB962C8B-B14F-4D97-AF65-F5344CB8AC3E}">
        <p14:creationId xmlns:p14="http://schemas.microsoft.com/office/powerpoint/2010/main" val="2151487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F8485A2E-5BF6-BF5C-818E-99812764AD9F}"/>
                  </a:ext>
                </a:extLst>
              </p:cNvPr>
              <p:cNvSpPr/>
              <p:nvPr/>
            </p:nvSpPr>
            <p:spPr>
              <a:xfrm>
                <a:off x="5921405" y="1473694"/>
                <a:ext cx="5486401" cy="42080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b="1" dirty="0">
                    <a:latin typeface="Times New Roman" panose="02020603050405020304" pitchFamily="18" charset="0"/>
                    <a:cs typeface="Times New Roman" panose="02020603050405020304" pitchFamily="18" charset="0"/>
                  </a:rPr>
                  <a:t>DSSC</a:t>
                </a:r>
                <a:r>
                  <a:rPr lang="en-US" sz="1800" b="1" baseline="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Efficiency FOR MWCNTS WAS CALCULATED AS:</a:t>
                </a:r>
              </a:p>
              <a:p>
                <a:pPr algn="just"/>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a:t>
                </a:r>
                <a:r>
                  <a:rPr lang="en-US" sz="1800" baseline="-25000" dirty="0" err="1">
                    <a:latin typeface="Times New Roman" panose="02020603050405020304" pitchFamily="18" charset="0"/>
                    <a:cs typeface="Times New Roman" panose="02020603050405020304" pitchFamily="18" charset="0"/>
                  </a:rPr>
                  <a:t>max</a:t>
                </a:r>
                <a:r>
                  <a:rPr lang="en-US" sz="1800" dirty="0">
                    <a:latin typeface="Times New Roman" panose="02020603050405020304" pitchFamily="18" charset="0"/>
                    <a:cs typeface="Times New Roman" panose="02020603050405020304" pitchFamily="18" charset="0"/>
                  </a:rPr>
                  <a:t> =</a:t>
                </a:r>
                <a:r>
                  <a:rPr lang="en-US" sz="1800" baseline="0" dirty="0">
                    <a:latin typeface="Times New Roman" panose="02020603050405020304" pitchFamily="18" charset="0"/>
                    <a:cs typeface="Times New Roman" panose="02020603050405020304" pitchFamily="18" charset="0"/>
                  </a:rPr>
                  <a:t> 0.61 mAcm</a:t>
                </a:r>
                <a:r>
                  <a:rPr lang="en-US" sz="1800" baseline="30000" dirty="0">
                    <a:latin typeface="Times New Roman" panose="02020603050405020304" pitchFamily="18" charset="0"/>
                    <a:cs typeface="Times New Roman" panose="02020603050405020304" pitchFamily="18" charset="0"/>
                  </a:rPr>
                  <a:t>-2</a:t>
                </a:r>
              </a:p>
              <a:p>
                <a:pPr algn="just"/>
                <a:r>
                  <a:rPr lang="en-US" sz="1800" dirty="0">
                    <a:solidFill>
                      <a:schemeClr val="bg1"/>
                    </a:solidFill>
                    <a:effectLst/>
                    <a:latin typeface="Times New Roman" panose="02020603050405020304" pitchFamily="18" charset="0"/>
                    <a:ea typeface="+mn-ea"/>
                    <a:cs typeface="Times New Roman" panose="02020603050405020304" pitchFamily="18" charset="0"/>
                  </a:rPr>
                  <a:t>		V</a:t>
                </a:r>
                <a:r>
                  <a:rPr lang="en-US" sz="1800" baseline="-25000" dirty="0">
                    <a:solidFill>
                      <a:schemeClr val="bg1"/>
                    </a:solidFill>
                    <a:effectLst/>
                    <a:latin typeface="Times New Roman" panose="02020603050405020304" pitchFamily="18" charset="0"/>
                    <a:ea typeface="+mn-ea"/>
                    <a:cs typeface="Times New Roman" panose="02020603050405020304" pitchFamily="18" charset="0"/>
                  </a:rPr>
                  <a:t>max</a:t>
                </a:r>
                <a:r>
                  <a:rPr lang="en-US" sz="1800" dirty="0">
                    <a:solidFill>
                      <a:schemeClr val="bg1"/>
                    </a:solidFill>
                    <a:effectLst/>
                    <a:latin typeface="Times New Roman" panose="02020603050405020304" pitchFamily="18" charset="0"/>
                    <a:ea typeface="+mn-ea"/>
                    <a:cs typeface="Times New Roman" panose="02020603050405020304" pitchFamily="18" charset="0"/>
                  </a:rPr>
                  <a:t> = 0.38V</a:t>
                </a:r>
              </a:p>
              <a:p>
                <a:pPr algn="just"/>
                <a:r>
                  <a:rPr lang="en-US" sz="1800" dirty="0">
                    <a:solidFill>
                      <a:schemeClr val="bg1"/>
                    </a:solidFill>
                    <a:effectLst/>
                    <a:latin typeface="Times New Roman" panose="02020603050405020304" pitchFamily="18" charset="0"/>
                    <a:ea typeface="+mn-ea"/>
                    <a:cs typeface="Times New Roman" panose="02020603050405020304" pitchFamily="18" charset="0"/>
                  </a:rPr>
                  <a:t>		J</a:t>
                </a:r>
                <a:r>
                  <a:rPr lang="en-US" sz="1800" baseline="-25000" dirty="0">
                    <a:solidFill>
                      <a:schemeClr val="bg1"/>
                    </a:solidFill>
                    <a:effectLst/>
                    <a:latin typeface="Times New Roman" panose="02020603050405020304" pitchFamily="18" charset="0"/>
                    <a:ea typeface="+mn-ea"/>
                    <a:cs typeface="Times New Roman" panose="02020603050405020304" pitchFamily="18" charset="0"/>
                  </a:rPr>
                  <a:t>sc</a:t>
                </a:r>
                <a:r>
                  <a:rPr lang="en-US" sz="1800" baseline="0" dirty="0">
                    <a:solidFill>
                      <a:schemeClr val="bg1"/>
                    </a:solidFill>
                    <a:effectLst/>
                    <a:latin typeface="Times New Roman" panose="02020603050405020304" pitchFamily="18" charset="0"/>
                    <a:ea typeface="+mn-ea"/>
                    <a:cs typeface="Times New Roman" panose="02020603050405020304" pitchFamily="18" charset="0"/>
                  </a:rPr>
                  <a:t> = 0.75 mAcm</a:t>
                </a:r>
                <a:r>
                  <a:rPr lang="en-US" sz="1800" baseline="30000" dirty="0">
                    <a:solidFill>
                      <a:schemeClr val="bg1"/>
                    </a:solidFill>
                    <a:effectLst/>
                    <a:latin typeface="Times New Roman" panose="02020603050405020304" pitchFamily="18" charset="0"/>
                    <a:ea typeface="+mn-ea"/>
                    <a:cs typeface="Times New Roman" panose="02020603050405020304" pitchFamily="18" charset="0"/>
                  </a:rPr>
                  <a:t>-2</a:t>
                </a:r>
              </a:p>
              <a:p>
                <a:pPr algn="just"/>
                <a:r>
                  <a:rPr lang="en-US" sz="1800" baseline="0" dirty="0">
                    <a:solidFill>
                      <a:schemeClr val="bg1"/>
                    </a:solidFill>
                    <a:effectLst/>
                    <a:latin typeface="Times New Roman" panose="02020603050405020304" pitchFamily="18" charset="0"/>
                    <a:ea typeface="+mn-ea"/>
                    <a:cs typeface="Times New Roman" panose="02020603050405020304" pitchFamily="18" charset="0"/>
                  </a:rPr>
                  <a:t>		</a:t>
                </a:r>
                <a:r>
                  <a:rPr lang="en-US" sz="1800" baseline="0" dirty="0" err="1">
                    <a:solidFill>
                      <a:schemeClr val="bg1"/>
                    </a:solidFill>
                    <a:effectLst/>
                    <a:latin typeface="Times New Roman" panose="02020603050405020304" pitchFamily="18" charset="0"/>
                    <a:ea typeface="+mn-ea"/>
                    <a:cs typeface="Times New Roman" panose="02020603050405020304" pitchFamily="18" charset="0"/>
                  </a:rPr>
                  <a:t>V</a:t>
                </a:r>
                <a:r>
                  <a:rPr lang="en-US" sz="1800" baseline="-25000" dirty="0" err="1">
                    <a:solidFill>
                      <a:schemeClr val="bg1"/>
                    </a:solidFill>
                    <a:effectLst/>
                    <a:latin typeface="Times New Roman" panose="02020603050405020304" pitchFamily="18" charset="0"/>
                    <a:ea typeface="+mn-ea"/>
                    <a:cs typeface="Times New Roman" panose="02020603050405020304" pitchFamily="18" charset="0"/>
                  </a:rPr>
                  <a:t>oc</a:t>
                </a:r>
                <a:r>
                  <a:rPr lang="en-US" sz="1800" baseline="0" dirty="0">
                    <a:solidFill>
                      <a:schemeClr val="bg1"/>
                    </a:solidFill>
                    <a:effectLst/>
                    <a:latin typeface="Times New Roman" panose="02020603050405020304" pitchFamily="18" charset="0"/>
                    <a:ea typeface="+mn-ea"/>
                    <a:cs typeface="Times New Roman" panose="02020603050405020304" pitchFamily="18" charset="0"/>
                  </a:rPr>
                  <a:t> = 0.46V</a:t>
                </a:r>
              </a:p>
              <a:p>
                <a:pPr algn="just"/>
                <a:endParaRPr lang="en-US" sz="1800" baseline="0" dirty="0">
                  <a:solidFill>
                    <a:schemeClr val="bg1"/>
                  </a:solidFill>
                  <a:effectLst/>
                  <a:latin typeface="Times New Roman" panose="02020603050405020304" pitchFamily="18" charset="0"/>
                  <a:ea typeface="+mn-ea"/>
                  <a:cs typeface="Times New Roman" panose="02020603050405020304" pitchFamily="18" charset="0"/>
                </a:endParaRPr>
              </a:p>
              <a:p>
                <a:pPr algn="just"/>
                <a:r>
                  <a:rPr lang="en-US" sz="1800" baseline="0" dirty="0">
                    <a:solidFill>
                      <a:schemeClr val="bg1"/>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r>
                      <m:rPr>
                        <m:nor/>
                      </m:rPr>
                      <a:rPr lang="en-US" sz="1600" baseline="0">
                        <a:solidFill>
                          <a:schemeClr val="bg1"/>
                        </a:solidFill>
                        <a:effectLst/>
                        <a:latin typeface="+mn-lt"/>
                        <a:ea typeface="+mn-ea"/>
                        <a:cs typeface="+mn-cs"/>
                      </a:rPr>
                      <m:t> </m:t>
                    </m:r>
                    <m:r>
                      <m:rPr>
                        <m:nor/>
                      </m:rPr>
                      <a:rPr lang="en-US" sz="1600" baseline="0">
                        <a:solidFill>
                          <a:schemeClr val="bg1"/>
                        </a:solidFill>
                        <a:effectLst/>
                        <a:latin typeface="+mn-lt"/>
                        <a:ea typeface="+mn-ea"/>
                        <a:cs typeface="+mn-cs"/>
                      </a:rPr>
                      <m:t>Fill</m:t>
                    </m:r>
                    <m:r>
                      <m:rPr>
                        <m:nor/>
                      </m:rPr>
                      <a:rPr lang="en-US" sz="1600" i="1" baseline="0">
                        <a:solidFill>
                          <a:schemeClr val="bg1"/>
                        </a:solidFill>
                        <a:effectLst/>
                        <a:latin typeface="+mn-lt"/>
                        <a:ea typeface="+mn-ea"/>
                        <a:cs typeface="+mn-cs"/>
                      </a:rPr>
                      <m:t> </m:t>
                    </m:r>
                    <m:r>
                      <m:rPr>
                        <m:nor/>
                      </m:rPr>
                      <a:rPr lang="en-US" sz="1600" baseline="0">
                        <a:solidFill>
                          <a:schemeClr val="bg1"/>
                        </a:solidFill>
                        <a:effectLst/>
                        <a:latin typeface="+mn-lt"/>
                        <a:ea typeface="+mn-ea"/>
                        <a:cs typeface="+mn-cs"/>
                      </a:rPr>
                      <m:t>factor</m:t>
                    </m:r>
                    <m:r>
                      <a:rPr lang="en-US" sz="1600" b="0" i="0" baseline="0">
                        <a:solidFill>
                          <a:schemeClr val="bg1"/>
                        </a:solidFill>
                        <a:effectLst/>
                        <a:latin typeface="Cambria Math" panose="02040503050406030204" pitchFamily="18" charset="0"/>
                        <a:ea typeface="+mn-ea"/>
                        <a:cs typeface="+mn-cs"/>
                      </a:rPr>
                      <m:t> (</m:t>
                    </m:r>
                    <m:r>
                      <m:rPr>
                        <m:sty m:val="p"/>
                      </m:rPr>
                      <a:rPr lang="en-US" sz="1600">
                        <a:solidFill>
                          <a:schemeClr val="bg1"/>
                        </a:solidFill>
                        <a:effectLst/>
                        <a:latin typeface="Cambria Math" panose="02040503050406030204" pitchFamily="18" charset="0"/>
                        <a:ea typeface="+mn-ea"/>
                        <a:cs typeface="+mn-cs"/>
                      </a:rPr>
                      <m:t>FF</m:t>
                    </m:r>
                    <m:r>
                      <a:rPr lang="en-US" sz="1600" b="0" i="0">
                        <a:solidFill>
                          <a:schemeClr val="bg1"/>
                        </a:solidFill>
                        <a:effectLst/>
                        <a:latin typeface="Cambria Math" panose="02040503050406030204" pitchFamily="18" charset="0"/>
                        <a:ea typeface="+mn-ea"/>
                        <a:cs typeface="+mn-cs"/>
                      </a:rPr>
                      <m:t>)</m:t>
                    </m:r>
                    <m:r>
                      <a:rPr lang="en-US" sz="1600">
                        <a:solidFill>
                          <a:schemeClr val="bg1"/>
                        </a:solidFill>
                        <a:effectLst/>
                        <a:latin typeface="Cambria Math" panose="02040503050406030204" pitchFamily="18" charset="0"/>
                        <a:ea typeface="+mn-ea"/>
                        <a:cs typeface="+mn-cs"/>
                      </a:rPr>
                      <m:t>=</m:t>
                    </m:r>
                    <m:r>
                      <a:rPr lang="en-US" sz="1600" i="1">
                        <a:solidFill>
                          <a:schemeClr val="bg1"/>
                        </a:solidFill>
                        <a:effectLst/>
                        <a:latin typeface="Cambria Math" panose="02040503050406030204" pitchFamily="18" charset="0"/>
                        <a:ea typeface="+mn-ea"/>
                        <a:cs typeface="+mn-cs"/>
                      </a:rPr>
                      <m:t> </m:t>
                    </m:r>
                    <m:f>
                      <m:fPr>
                        <m:ctrlPr>
                          <a:rPr lang="en-US" sz="1600" i="1">
                            <a:solidFill>
                              <a:schemeClr val="bg1"/>
                            </a:solidFill>
                            <a:effectLst/>
                            <a:latin typeface="Cambria Math" panose="02040503050406030204" pitchFamily="18" charset="0"/>
                            <a:ea typeface="+mn-ea"/>
                            <a:cs typeface="+mn-cs"/>
                          </a:rPr>
                        </m:ctrlPr>
                      </m:fPr>
                      <m:num>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P</m:t>
                            </m:r>
                          </m:e>
                          <m:sub>
                            <m:r>
                              <m:rPr>
                                <m:sty m:val="p"/>
                              </m:rPr>
                              <a:rPr lang="en-US" sz="1600">
                                <a:solidFill>
                                  <a:schemeClr val="bg1"/>
                                </a:solidFill>
                                <a:effectLst/>
                                <a:latin typeface="Cambria Math" panose="02040503050406030204" pitchFamily="18" charset="0"/>
                                <a:ea typeface="+mn-ea"/>
                                <a:cs typeface="+mn-cs"/>
                              </a:rPr>
                              <m:t>max</m:t>
                            </m:r>
                          </m:sub>
                        </m:sSub>
                      </m:num>
                      <m:den>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V</m:t>
                            </m:r>
                          </m:e>
                          <m:sub>
                            <m:r>
                              <m:rPr>
                                <m:sty m:val="p"/>
                              </m:rPr>
                              <a:rPr lang="en-US" sz="1600">
                                <a:solidFill>
                                  <a:schemeClr val="bg1"/>
                                </a:solidFill>
                                <a:effectLst/>
                                <a:latin typeface="Cambria Math" panose="02040503050406030204" pitchFamily="18" charset="0"/>
                                <a:ea typeface="+mn-ea"/>
                                <a:cs typeface="+mn-cs"/>
                              </a:rPr>
                              <m:t>OC</m:t>
                            </m:r>
                          </m:sub>
                        </m:sSub>
                        <m:sSub>
                          <m:sSubPr>
                            <m:ctrlPr>
                              <a:rPr lang="en-US" sz="1600" i="1">
                                <a:solidFill>
                                  <a:schemeClr val="bg1"/>
                                </a:solidFill>
                                <a:effectLst/>
                                <a:latin typeface="Cambria Math" panose="02040503050406030204" pitchFamily="18" charset="0"/>
                                <a:ea typeface="+mn-ea"/>
                                <a:cs typeface="+mn-cs"/>
                              </a:rPr>
                            </m:ctrlPr>
                          </m:sSubPr>
                          <m:e>
                            <m:r>
                              <m:rPr>
                                <m:sty m:val="p"/>
                              </m:rPr>
                              <a:rPr lang="en-US" sz="1600" b="0" i="0">
                                <a:solidFill>
                                  <a:schemeClr val="bg1"/>
                                </a:solidFill>
                                <a:effectLst/>
                                <a:latin typeface="Cambria Math" panose="02040503050406030204" pitchFamily="18" charset="0"/>
                                <a:ea typeface="+mn-ea"/>
                                <a:cs typeface="+mn-cs"/>
                              </a:rPr>
                              <m:t>J</m:t>
                            </m:r>
                          </m:e>
                          <m:sub>
                            <m:r>
                              <m:rPr>
                                <m:sty m:val="p"/>
                              </m:rPr>
                              <a:rPr lang="en-US" sz="1600">
                                <a:solidFill>
                                  <a:schemeClr val="bg1"/>
                                </a:solidFill>
                                <a:effectLst/>
                                <a:latin typeface="Cambria Math" panose="02040503050406030204" pitchFamily="18" charset="0"/>
                                <a:ea typeface="+mn-ea"/>
                                <a:cs typeface="+mn-cs"/>
                              </a:rPr>
                              <m:t>SC</m:t>
                            </m:r>
                          </m:sub>
                        </m:sSub>
                      </m:den>
                    </m:f>
                    <m:r>
                      <a:rPr lang="en-US" sz="1600">
                        <a:solidFill>
                          <a:schemeClr val="bg1"/>
                        </a:solidFill>
                        <a:effectLst/>
                        <a:latin typeface="Cambria Math" panose="02040503050406030204" pitchFamily="18" charset="0"/>
                        <a:ea typeface="+mn-ea"/>
                        <a:cs typeface="+mn-cs"/>
                      </a:rPr>
                      <m:t>=</m:t>
                    </m:r>
                    <m:r>
                      <a:rPr lang="en-US" sz="1600" i="1">
                        <a:solidFill>
                          <a:schemeClr val="bg1"/>
                        </a:solidFill>
                        <a:effectLst/>
                        <a:latin typeface="Cambria Math" panose="02040503050406030204" pitchFamily="18" charset="0"/>
                        <a:ea typeface="+mn-ea"/>
                        <a:cs typeface="+mn-cs"/>
                      </a:rPr>
                      <m:t> </m:t>
                    </m:r>
                    <m:f>
                      <m:fPr>
                        <m:ctrlPr>
                          <a:rPr lang="en-US" sz="1600" i="1">
                            <a:solidFill>
                              <a:schemeClr val="bg1"/>
                            </a:solidFill>
                            <a:effectLst/>
                            <a:latin typeface="Cambria Math" panose="02040503050406030204" pitchFamily="18" charset="0"/>
                            <a:ea typeface="+mn-ea"/>
                            <a:cs typeface="+mn-cs"/>
                          </a:rPr>
                        </m:ctrlPr>
                      </m:fPr>
                      <m:num>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V</m:t>
                            </m:r>
                          </m:e>
                          <m:sub>
                            <m:r>
                              <m:rPr>
                                <m:sty m:val="p"/>
                              </m:rPr>
                              <a:rPr lang="en-US" sz="1600">
                                <a:solidFill>
                                  <a:schemeClr val="bg1"/>
                                </a:solidFill>
                                <a:effectLst/>
                                <a:latin typeface="Cambria Math" panose="02040503050406030204" pitchFamily="18" charset="0"/>
                                <a:ea typeface="+mn-ea"/>
                                <a:cs typeface="+mn-cs"/>
                              </a:rPr>
                              <m:t>m</m:t>
                            </m:r>
                            <m:r>
                              <a:rPr lang="en-US" sz="1600" b="0" i="1">
                                <a:solidFill>
                                  <a:schemeClr val="bg1"/>
                                </a:solidFill>
                                <a:effectLst/>
                                <a:latin typeface="Cambria Math" panose="02040503050406030204" pitchFamily="18" charset="0"/>
                                <a:ea typeface="+mn-ea"/>
                                <a:cs typeface="+mn-cs"/>
                              </a:rPr>
                              <m:t>𝑎𝑥</m:t>
                            </m:r>
                          </m:sub>
                        </m:sSub>
                        <m:sSub>
                          <m:sSubPr>
                            <m:ctrlPr>
                              <a:rPr lang="en-US" sz="1600" i="1">
                                <a:solidFill>
                                  <a:schemeClr val="bg1"/>
                                </a:solidFill>
                                <a:effectLst/>
                                <a:latin typeface="Cambria Math" panose="02040503050406030204" pitchFamily="18" charset="0"/>
                                <a:ea typeface="+mn-ea"/>
                                <a:cs typeface="+mn-cs"/>
                              </a:rPr>
                            </m:ctrlPr>
                          </m:sSubPr>
                          <m:e>
                            <m:r>
                              <a:rPr lang="en-US" sz="1600" b="0" i="1">
                                <a:solidFill>
                                  <a:schemeClr val="bg1"/>
                                </a:solidFill>
                                <a:effectLst/>
                                <a:latin typeface="Cambria Math" panose="02040503050406030204" pitchFamily="18" charset="0"/>
                                <a:ea typeface="+mn-ea"/>
                                <a:cs typeface="+mn-cs"/>
                              </a:rPr>
                              <m:t>𝐽</m:t>
                            </m:r>
                          </m:e>
                          <m:sub>
                            <m:r>
                              <m:rPr>
                                <m:sty m:val="p"/>
                              </m:rPr>
                              <a:rPr lang="en-US" sz="1600">
                                <a:solidFill>
                                  <a:schemeClr val="bg1"/>
                                </a:solidFill>
                                <a:effectLst/>
                                <a:latin typeface="Cambria Math" panose="02040503050406030204" pitchFamily="18" charset="0"/>
                                <a:ea typeface="+mn-ea"/>
                                <a:cs typeface="+mn-cs"/>
                              </a:rPr>
                              <m:t>m</m:t>
                            </m:r>
                            <m:r>
                              <a:rPr lang="en-US" sz="1600" b="0" i="1">
                                <a:solidFill>
                                  <a:schemeClr val="bg1"/>
                                </a:solidFill>
                                <a:effectLst/>
                                <a:latin typeface="Cambria Math" panose="02040503050406030204" pitchFamily="18" charset="0"/>
                                <a:ea typeface="+mn-ea"/>
                                <a:cs typeface="+mn-cs"/>
                              </a:rPr>
                              <m:t>𝑎𝑥</m:t>
                            </m:r>
                          </m:sub>
                        </m:sSub>
                      </m:num>
                      <m:den>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V</m:t>
                            </m:r>
                          </m:e>
                          <m:sub>
                            <m:r>
                              <m:rPr>
                                <m:sty m:val="p"/>
                              </m:rPr>
                              <a:rPr lang="en-US" sz="1600">
                                <a:solidFill>
                                  <a:schemeClr val="bg1"/>
                                </a:solidFill>
                                <a:effectLst/>
                                <a:latin typeface="Cambria Math" panose="02040503050406030204" pitchFamily="18" charset="0"/>
                                <a:ea typeface="+mn-ea"/>
                                <a:cs typeface="+mn-cs"/>
                              </a:rPr>
                              <m:t>OC</m:t>
                            </m:r>
                          </m:sub>
                        </m:sSub>
                        <m:sSub>
                          <m:sSubPr>
                            <m:ctrlPr>
                              <a:rPr lang="en-US" sz="1600" i="1">
                                <a:solidFill>
                                  <a:schemeClr val="bg1"/>
                                </a:solidFill>
                                <a:effectLst/>
                                <a:latin typeface="Cambria Math" panose="02040503050406030204" pitchFamily="18" charset="0"/>
                                <a:ea typeface="+mn-ea"/>
                                <a:cs typeface="+mn-cs"/>
                              </a:rPr>
                            </m:ctrlPr>
                          </m:sSubPr>
                          <m:e>
                            <m:r>
                              <m:rPr>
                                <m:sty m:val="p"/>
                              </m:rPr>
                              <a:rPr lang="en-US" sz="1600" b="0" i="0">
                                <a:solidFill>
                                  <a:schemeClr val="bg1"/>
                                </a:solidFill>
                                <a:effectLst/>
                                <a:latin typeface="Cambria Math" panose="02040503050406030204" pitchFamily="18" charset="0"/>
                                <a:ea typeface="+mn-ea"/>
                                <a:cs typeface="+mn-cs"/>
                              </a:rPr>
                              <m:t>J</m:t>
                            </m:r>
                          </m:e>
                          <m:sub>
                            <m:r>
                              <m:rPr>
                                <m:sty m:val="p"/>
                              </m:rPr>
                              <a:rPr lang="en-US" sz="1600">
                                <a:solidFill>
                                  <a:schemeClr val="bg1"/>
                                </a:solidFill>
                                <a:effectLst/>
                                <a:latin typeface="Cambria Math" panose="02040503050406030204" pitchFamily="18" charset="0"/>
                                <a:ea typeface="+mn-ea"/>
                                <a:cs typeface="+mn-cs"/>
                              </a:rPr>
                              <m:t>SC</m:t>
                            </m:r>
                          </m:sub>
                        </m:sSub>
                      </m:den>
                    </m:f>
                  </m:oMath>
                </a14:m>
                <a:endParaRPr lang="en-US" sz="1800" baseline="0" dirty="0">
                  <a:solidFill>
                    <a:schemeClr val="bg1"/>
                  </a:solidFill>
                  <a:latin typeface="Times New Roman" panose="02020603050405020304" pitchFamily="18" charset="0"/>
                  <a:cs typeface="Times New Roman" panose="02020603050405020304" pitchFamily="18" charset="0"/>
                </a:endParaRPr>
              </a:p>
              <a:p>
                <a:pPr algn="just"/>
                <a:endParaRPr lang="en-US" sz="1800" baseline="0" dirty="0">
                  <a:solidFill>
                    <a:schemeClr val="bg1"/>
                  </a:solidFill>
                  <a:latin typeface="Times New Roman" panose="02020603050405020304" pitchFamily="18" charset="0"/>
                  <a:cs typeface="Times New Roman" panose="02020603050405020304" pitchFamily="18" charset="0"/>
                </a:endParaRPr>
              </a:p>
              <a:p>
                <a:pPr algn="just"/>
                <a:r>
                  <a:rPr lang="en-US" sz="1800" dirty="0">
                    <a:solidFill>
                      <a:schemeClr val="bg1"/>
                    </a:solidFill>
                    <a:effectLst/>
                    <a:ea typeface="+mn-ea"/>
                    <a:cs typeface="+mn-cs"/>
                  </a:rPr>
                  <a:t>		</a:t>
                </a:r>
                <a14:m>
                  <m:oMath xmlns:m="http://schemas.openxmlformats.org/officeDocument/2006/math">
                    <m:r>
                      <m:rPr>
                        <m:sty m:val="p"/>
                      </m:rPr>
                      <a:rPr lang="en-US" sz="1800">
                        <a:solidFill>
                          <a:schemeClr val="bg1"/>
                        </a:solidFill>
                        <a:effectLst/>
                        <a:latin typeface="Cambria Math" panose="02040503050406030204" pitchFamily="18" charset="0"/>
                        <a:ea typeface="+mn-ea"/>
                        <a:cs typeface="+mn-cs"/>
                      </a:rPr>
                      <m:t>FF</m:t>
                    </m:r>
                    <m:r>
                      <a:rPr lang="en-US" sz="1800">
                        <a:solidFill>
                          <a:schemeClr val="bg1"/>
                        </a:solidFill>
                        <a:effectLst/>
                        <a:latin typeface="Cambria Math" panose="02040503050406030204" pitchFamily="18" charset="0"/>
                        <a:ea typeface="+mn-ea"/>
                        <a:cs typeface="+mn-cs"/>
                      </a:rPr>
                      <m:t>= </m:t>
                    </m:r>
                    <m:f>
                      <m:fPr>
                        <m:ctrlPr>
                          <a:rPr lang="en-US" sz="1800" i="1">
                            <a:solidFill>
                              <a:schemeClr val="bg1"/>
                            </a:solidFill>
                            <a:effectLst/>
                            <a:latin typeface="Cambria Math" panose="02040503050406030204" pitchFamily="18" charset="0"/>
                            <a:ea typeface="+mn-ea"/>
                            <a:cs typeface="+mn-cs"/>
                          </a:rPr>
                        </m:ctrlPr>
                      </m:fPr>
                      <m:num>
                        <m:r>
                          <a:rPr lang="en-US" sz="1800" b="0" i="1">
                            <a:solidFill>
                              <a:schemeClr val="bg1"/>
                            </a:solidFill>
                            <a:effectLst/>
                            <a:latin typeface="Cambria Math" panose="02040503050406030204" pitchFamily="18" charset="0"/>
                            <a:ea typeface="+mn-ea"/>
                            <a:cs typeface="+mn-cs"/>
                          </a:rPr>
                          <m:t>0.38</m:t>
                        </m:r>
                        <m:r>
                          <a:rPr lang="en-US" sz="1800" b="0" i="1">
                            <a:solidFill>
                              <a:schemeClr val="bg1"/>
                            </a:solidFill>
                            <a:effectLst/>
                            <a:latin typeface="Cambria Math" panose="02040503050406030204" pitchFamily="18" charset="0"/>
                            <a:ea typeface="Cambria Math" panose="02040503050406030204" pitchFamily="18" charset="0"/>
                            <a:cs typeface="+mn-cs"/>
                          </a:rPr>
                          <m:t>×0.61</m:t>
                        </m:r>
                      </m:num>
                      <m:den>
                        <m:r>
                          <a:rPr lang="en-US" sz="1800" b="0" i="1">
                            <a:solidFill>
                              <a:schemeClr val="bg1"/>
                            </a:solidFill>
                            <a:effectLst/>
                            <a:latin typeface="Cambria Math" panose="02040503050406030204" pitchFamily="18" charset="0"/>
                            <a:ea typeface="Cambria Math" panose="02040503050406030204" pitchFamily="18" charset="0"/>
                            <a:cs typeface="+mn-cs"/>
                          </a:rPr>
                          <m:t>0</m:t>
                        </m:r>
                        <m:r>
                          <a:rPr lang="en-US" sz="1800" b="0" i="1">
                            <a:solidFill>
                              <a:schemeClr val="bg1"/>
                            </a:solidFill>
                            <a:effectLst/>
                            <a:latin typeface="Cambria Math" panose="02040503050406030204" pitchFamily="18" charset="0"/>
                            <a:ea typeface="+mn-ea"/>
                            <a:cs typeface="+mn-cs"/>
                          </a:rPr>
                          <m:t>.46</m:t>
                        </m:r>
                        <m:r>
                          <a:rPr lang="en-US" sz="1800" b="0" i="1">
                            <a:solidFill>
                              <a:schemeClr val="bg1"/>
                            </a:solidFill>
                            <a:effectLst/>
                            <a:latin typeface="Cambria Math" panose="02040503050406030204" pitchFamily="18" charset="0"/>
                            <a:ea typeface="Cambria Math" panose="02040503050406030204" pitchFamily="18" charset="0"/>
                            <a:cs typeface="+mn-cs"/>
                          </a:rPr>
                          <m:t>×0.75</m:t>
                        </m:r>
                      </m:den>
                    </m:f>
                    <m:r>
                      <a:rPr lang="en-US" sz="1800" b="0" i="1">
                        <a:solidFill>
                          <a:schemeClr val="bg1"/>
                        </a:solidFill>
                        <a:effectLst/>
                        <a:latin typeface="Cambria Math" panose="02040503050406030204" pitchFamily="18" charset="0"/>
                        <a:ea typeface="+mn-ea"/>
                        <a:cs typeface="+mn-cs"/>
                      </a:rPr>
                      <m:t> </m:t>
                    </m:r>
                    <m:r>
                      <a:rPr lang="en-US" sz="1800" b="0" i="1">
                        <a:solidFill>
                          <a:schemeClr val="bg1"/>
                        </a:solidFill>
                        <a:effectLst/>
                        <a:latin typeface="Cambria Math" panose="02040503050406030204" pitchFamily="18" charset="0"/>
                        <a:ea typeface="Cambria Math" panose="02040503050406030204" pitchFamily="18" charset="0"/>
                        <a:cs typeface="+mn-cs"/>
                      </a:rPr>
                      <m:t>=</m:t>
                    </m:r>
                    <m:f>
                      <m:fPr>
                        <m:ctrlPr>
                          <a:rPr lang="en-US" sz="1600" i="1">
                            <a:solidFill>
                              <a:schemeClr val="bg1"/>
                            </a:solidFill>
                            <a:effectLst/>
                            <a:latin typeface="Cambria Math" panose="02040503050406030204" pitchFamily="18" charset="0"/>
                            <a:ea typeface="+mn-ea"/>
                            <a:cs typeface="+mn-cs"/>
                          </a:rPr>
                        </m:ctrlPr>
                      </m:fPr>
                      <m:num>
                        <m:r>
                          <a:rPr lang="en-US" sz="1600" b="0" i="1">
                            <a:solidFill>
                              <a:schemeClr val="bg1"/>
                            </a:solidFill>
                            <a:effectLst/>
                            <a:latin typeface="Cambria Math" panose="02040503050406030204" pitchFamily="18" charset="0"/>
                            <a:ea typeface="+mn-ea"/>
                            <a:cs typeface="+mn-cs"/>
                          </a:rPr>
                          <m:t>0.23</m:t>
                        </m:r>
                      </m:num>
                      <m:den>
                        <m:r>
                          <a:rPr lang="en-US" sz="1600" b="0" i="1">
                            <a:solidFill>
                              <a:schemeClr val="bg1"/>
                            </a:solidFill>
                            <a:effectLst/>
                            <a:latin typeface="Cambria Math" panose="02040503050406030204" pitchFamily="18" charset="0"/>
                            <a:ea typeface="+mn-ea"/>
                            <a:cs typeface="+mn-cs"/>
                          </a:rPr>
                          <m:t>0.35</m:t>
                        </m:r>
                      </m:den>
                    </m:f>
                    <m:r>
                      <a:rPr lang="en-US" sz="1600" b="0" i="1">
                        <a:solidFill>
                          <a:schemeClr val="bg1"/>
                        </a:solidFill>
                        <a:effectLst/>
                        <a:latin typeface="Cambria Math" panose="02040503050406030204" pitchFamily="18" charset="0"/>
                        <a:ea typeface="+mn-ea"/>
                        <a:cs typeface="+mn-cs"/>
                      </a:rPr>
                      <m:t>=</m:t>
                    </m:r>
                    <m:r>
                      <a:rPr lang="en-US" sz="1800" b="0" i="1">
                        <a:solidFill>
                          <a:schemeClr val="bg1"/>
                        </a:solidFill>
                        <a:effectLst/>
                        <a:latin typeface="Cambria Math" panose="02040503050406030204" pitchFamily="18" charset="0"/>
                        <a:ea typeface="Cambria Math" panose="02040503050406030204" pitchFamily="18" charset="0"/>
                        <a:cs typeface="+mn-cs"/>
                      </a:rPr>
                      <m:t>0. 66 </m:t>
                    </m:r>
                  </m:oMath>
                </a14:m>
                <a:endParaRPr lang="en-US" sz="1800" baseline="0" dirty="0">
                  <a:solidFill>
                    <a:schemeClr val="bg1"/>
                  </a:solidFill>
                  <a:latin typeface="Times New Roman" panose="02020603050405020304" pitchFamily="18" charset="0"/>
                  <a:cs typeface="Times New Roman" panose="02020603050405020304" pitchFamily="18" charset="0"/>
                </a:endParaRPr>
              </a:p>
              <a:p>
                <a:pPr algn="just"/>
                <a:endParaRPr lang="en-US" sz="1800" baseline="0" dirty="0">
                  <a:solidFill>
                    <a:schemeClr val="bg1"/>
                  </a:solidFill>
                  <a:latin typeface="Times New Roman" panose="02020603050405020304" pitchFamily="18" charset="0"/>
                  <a:cs typeface="Times New Roman" panose="02020603050405020304" pitchFamily="18" charset="0"/>
                </a:endParaRPr>
              </a:p>
              <a:p>
                <a:pPr algn="just"/>
                <a14:m>
                  <m:oMath xmlns:m="http://schemas.openxmlformats.org/officeDocument/2006/math">
                    <m:r>
                      <m:rPr>
                        <m:nor/>
                      </m:rPr>
                      <a:rPr lang="en-US" sz="1600" baseline="0">
                        <a:solidFill>
                          <a:schemeClr val="bg1"/>
                        </a:solidFill>
                        <a:effectLst/>
                        <a:latin typeface="+mn-lt"/>
                        <a:ea typeface="+mn-ea"/>
                        <a:cs typeface="+mn-cs"/>
                      </a:rPr>
                      <m:t>η</m:t>
                    </m:r>
                    <m:r>
                      <a:rPr lang="en-US" sz="1600">
                        <a:solidFill>
                          <a:schemeClr val="bg1"/>
                        </a:solidFill>
                        <a:effectLst/>
                        <a:latin typeface="Cambria Math" panose="02040503050406030204" pitchFamily="18" charset="0"/>
                        <a:ea typeface="+mn-ea"/>
                        <a:cs typeface="+mn-cs"/>
                      </a:rPr>
                      <m:t>=</m:t>
                    </m:r>
                    <m:r>
                      <a:rPr lang="en-US" sz="1600" i="1">
                        <a:solidFill>
                          <a:schemeClr val="bg1"/>
                        </a:solidFill>
                        <a:effectLst/>
                        <a:latin typeface="Cambria Math" panose="02040503050406030204" pitchFamily="18" charset="0"/>
                        <a:ea typeface="+mn-ea"/>
                        <a:cs typeface="+mn-cs"/>
                      </a:rPr>
                      <m:t> </m:t>
                    </m:r>
                    <m:f>
                      <m:fPr>
                        <m:ctrlPr>
                          <a:rPr lang="en-US" sz="1600" i="1">
                            <a:solidFill>
                              <a:schemeClr val="bg1"/>
                            </a:solidFill>
                            <a:effectLst/>
                            <a:latin typeface="Cambria Math" panose="02040503050406030204" pitchFamily="18" charset="0"/>
                            <a:ea typeface="+mn-ea"/>
                            <a:cs typeface="+mn-cs"/>
                          </a:rPr>
                        </m:ctrlPr>
                      </m:fPr>
                      <m:num>
                        <m:sSub>
                          <m:sSubPr>
                            <m:ctrlPr>
                              <a:rPr lang="en-US" sz="1600" i="1">
                                <a:solidFill>
                                  <a:schemeClr val="bg1"/>
                                </a:solidFill>
                                <a:effectLst/>
                                <a:latin typeface="Cambria Math" panose="02040503050406030204" pitchFamily="18" charset="0"/>
                                <a:ea typeface="+mn-ea"/>
                                <a:cs typeface="+mn-cs"/>
                              </a:rPr>
                            </m:ctrlPr>
                          </m:sSubPr>
                          <m:e>
                            <m:r>
                              <m:rPr>
                                <m:sty m:val="p"/>
                              </m:rPr>
                              <a:rPr lang="en-US" sz="1600" b="0" i="0">
                                <a:solidFill>
                                  <a:schemeClr val="bg1"/>
                                </a:solidFill>
                                <a:effectLst/>
                                <a:latin typeface="Cambria Math" panose="02040503050406030204" pitchFamily="18" charset="0"/>
                                <a:ea typeface="+mn-ea"/>
                                <a:cs typeface="+mn-cs"/>
                              </a:rPr>
                              <m:t>FF</m:t>
                            </m:r>
                            <m:r>
                              <a:rPr lang="en-US" sz="1600" b="0" i="0">
                                <a:solidFill>
                                  <a:schemeClr val="bg1"/>
                                </a:solidFill>
                                <a:effectLst/>
                                <a:latin typeface="Cambria Math" panose="02040503050406030204" pitchFamily="18" charset="0"/>
                                <a:ea typeface="+mn-ea"/>
                                <a:cs typeface="+mn-cs"/>
                              </a:rPr>
                              <m:t>.</m:t>
                            </m:r>
                            <m:r>
                              <m:rPr>
                                <m:sty m:val="p"/>
                              </m:rPr>
                              <a:rPr lang="en-US" sz="1600">
                                <a:solidFill>
                                  <a:schemeClr val="bg1"/>
                                </a:solidFill>
                                <a:effectLst/>
                                <a:latin typeface="Cambria Math" panose="02040503050406030204" pitchFamily="18" charset="0"/>
                                <a:ea typeface="+mn-ea"/>
                                <a:cs typeface="+mn-cs"/>
                              </a:rPr>
                              <m:t>V</m:t>
                            </m:r>
                          </m:e>
                          <m:sub>
                            <m:r>
                              <a:rPr lang="en-GB" sz="1600" b="0" i="1">
                                <a:solidFill>
                                  <a:schemeClr val="bg1"/>
                                </a:solidFill>
                                <a:effectLst/>
                                <a:latin typeface="Cambria Math" panose="02040503050406030204" pitchFamily="18" charset="0"/>
                                <a:ea typeface="+mn-ea"/>
                                <a:cs typeface="+mn-cs"/>
                              </a:rPr>
                              <m:t>𝑜𝑐</m:t>
                            </m:r>
                          </m:sub>
                        </m:sSub>
                        <m:r>
                          <a:rPr lang="en-US" sz="1600" b="0" i="1">
                            <a:solidFill>
                              <a:schemeClr val="bg1"/>
                            </a:solidFill>
                            <a:effectLst/>
                            <a:latin typeface="Cambria Math" panose="02040503050406030204" pitchFamily="18" charset="0"/>
                            <a:ea typeface="+mn-ea"/>
                            <a:cs typeface="+mn-cs"/>
                          </a:rPr>
                          <m:t>.</m:t>
                        </m:r>
                        <m:sSub>
                          <m:sSubPr>
                            <m:ctrlPr>
                              <a:rPr lang="en-US" sz="1600" i="1">
                                <a:solidFill>
                                  <a:schemeClr val="bg1"/>
                                </a:solidFill>
                                <a:effectLst/>
                                <a:latin typeface="Cambria Math" panose="02040503050406030204" pitchFamily="18" charset="0"/>
                                <a:ea typeface="+mn-ea"/>
                                <a:cs typeface="+mn-cs"/>
                              </a:rPr>
                            </m:ctrlPr>
                          </m:sSubPr>
                          <m:e>
                            <m:r>
                              <m:rPr>
                                <m:sty m:val="p"/>
                              </m:rPr>
                              <a:rPr lang="en-GB" sz="1600" b="0" i="0">
                                <a:solidFill>
                                  <a:schemeClr val="bg1"/>
                                </a:solidFill>
                                <a:effectLst/>
                                <a:latin typeface="Cambria Math" panose="02040503050406030204" pitchFamily="18" charset="0"/>
                                <a:ea typeface="+mn-ea"/>
                                <a:cs typeface="+mn-cs"/>
                              </a:rPr>
                              <m:t>J</m:t>
                            </m:r>
                          </m:e>
                          <m:sub>
                            <m:r>
                              <m:rPr>
                                <m:sty m:val="p"/>
                              </m:rPr>
                              <a:rPr lang="en-GB" sz="1600" b="0" i="0">
                                <a:solidFill>
                                  <a:schemeClr val="bg1"/>
                                </a:solidFill>
                                <a:effectLst/>
                                <a:latin typeface="Cambria Math" panose="02040503050406030204" pitchFamily="18" charset="0"/>
                                <a:ea typeface="+mn-ea"/>
                                <a:cs typeface="+mn-cs"/>
                              </a:rPr>
                              <m:t>sc</m:t>
                            </m:r>
                          </m:sub>
                        </m:sSub>
                      </m:num>
                      <m:den>
                        <m:sSub>
                          <m:sSubPr>
                            <m:ctrlPr>
                              <a:rPr lang="en-US" sz="1600" i="1">
                                <a:solidFill>
                                  <a:schemeClr val="bg1"/>
                                </a:solidFill>
                                <a:effectLst/>
                                <a:latin typeface="Cambria Math" panose="02040503050406030204" pitchFamily="18" charset="0"/>
                                <a:ea typeface="+mn-ea"/>
                                <a:cs typeface="+mn-cs"/>
                              </a:rPr>
                            </m:ctrlPr>
                          </m:sSubPr>
                          <m:e>
                            <m:r>
                              <a:rPr lang="en-US" sz="1600" b="0" i="1">
                                <a:solidFill>
                                  <a:schemeClr val="bg1"/>
                                </a:solidFill>
                                <a:effectLst/>
                                <a:latin typeface="Cambria Math" panose="02040503050406030204" pitchFamily="18" charset="0"/>
                                <a:ea typeface="+mn-ea"/>
                                <a:cs typeface="+mn-cs"/>
                              </a:rPr>
                              <m:t>𝑃</m:t>
                            </m:r>
                          </m:e>
                          <m:sub>
                            <m:r>
                              <a:rPr lang="en-US" sz="1600" b="0" i="1">
                                <a:solidFill>
                                  <a:schemeClr val="bg1"/>
                                </a:solidFill>
                                <a:effectLst/>
                                <a:latin typeface="Cambria Math" panose="02040503050406030204" pitchFamily="18" charset="0"/>
                                <a:ea typeface="+mn-ea"/>
                                <a:cs typeface="+mn-cs"/>
                              </a:rPr>
                              <m:t>𝑖𝑛</m:t>
                            </m:r>
                          </m:sub>
                        </m:sSub>
                      </m:den>
                    </m:f>
                  </m:oMath>
                </a14:m>
                <a:r>
                  <a:rPr lang="en-US" sz="1800" baseline="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1800" i="1">
                        <a:solidFill>
                          <a:schemeClr val="bg1"/>
                        </a:solidFill>
                        <a:effectLst/>
                        <a:latin typeface="Cambria Math" panose="02040503050406030204" pitchFamily="18" charset="0"/>
                        <a:ea typeface="+mn-ea"/>
                        <a:cs typeface="+mn-cs"/>
                      </a:rPr>
                      <m:t> </m:t>
                    </m:r>
                    <m:f>
                      <m:fPr>
                        <m:ctrlPr>
                          <a:rPr lang="en-US" sz="1800" i="1">
                            <a:solidFill>
                              <a:schemeClr val="bg1"/>
                            </a:solidFill>
                            <a:effectLst/>
                            <a:latin typeface="Cambria Math" panose="02040503050406030204" pitchFamily="18" charset="0"/>
                            <a:ea typeface="+mn-ea"/>
                            <a:cs typeface="+mn-cs"/>
                          </a:rPr>
                        </m:ctrlPr>
                      </m:fPr>
                      <m:num>
                        <m:r>
                          <a:rPr lang="en-US" sz="1800" b="0" i="1">
                            <a:solidFill>
                              <a:schemeClr val="bg1"/>
                            </a:solidFill>
                            <a:effectLst/>
                            <a:latin typeface="Cambria Math" panose="02040503050406030204" pitchFamily="18" charset="0"/>
                            <a:ea typeface="+mn-ea"/>
                            <a:cs typeface="+mn-cs"/>
                          </a:rPr>
                          <m:t>0.66</m:t>
                        </m:r>
                        <m:r>
                          <a:rPr lang="en-US" sz="1800" b="0" i="1">
                            <a:solidFill>
                              <a:schemeClr val="bg1"/>
                            </a:solidFill>
                            <a:effectLst/>
                            <a:latin typeface="Cambria Math" panose="02040503050406030204" pitchFamily="18" charset="0"/>
                            <a:ea typeface="Cambria Math" panose="02040503050406030204" pitchFamily="18" charset="0"/>
                            <a:cs typeface="+mn-cs"/>
                          </a:rPr>
                          <m:t>×</m:t>
                        </m:r>
                        <m:r>
                          <a:rPr lang="en-US" sz="1600" b="0" i="1">
                            <a:solidFill>
                              <a:schemeClr val="bg1"/>
                            </a:solidFill>
                            <a:effectLst/>
                            <a:latin typeface="Cambria Math" panose="02040503050406030204" pitchFamily="18" charset="0"/>
                            <a:ea typeface="+mn-ea"/>
                            <a:cs typeface="+mn-cs"/>
                          </a:rPr>
                          <m:t>0.46×0.75</m:t>
                        </m:r>
                      </m:num>
                      <m:den>
                        <m:r>
                          <a:rPr lang="en-US" sz="1800" b="0" i="1">
                            <a:solidFill>
                              <a:schemeClr val="bg1"/>
                            </a:solidFill>
                            <a:effectLst/>
                            <a:latin typeface="Cambria Math" panose="02040503050406030204" pitchFamily="18" charset="0"/>
                            <a:ea typeface="+mn-ea"/>
                            <a:cs typeface="+mn-cs"/>
                          </a:rPr>
                          <m:t>100</m:t>
                        </m:r>
                      </m:den>
                    </m:f>
                    <m:r>
                      <a:rPr lang="en-US" sz="1800" b="0" i="1">
                        <a:solidFill>
                          <a:schemeClr val="bg1"/>
                        </a:solidFill>
                        <a:effectLst/>
                        <a:latin typeface="Cambria Math" panose="02040503050406030204" pitchFamily="18" charset="0"/>
                        <a:ea typeface="Cambria Math" panose="02040503050406030204" pitchFamily="18" charset="0"/>
                        <a:cs typeface="+mn-cs"/>
                      </a:rPr>
                      <m:t>×100 =0.28%</m:t>
                    </m:r>
                  </m:oMath>
                </a14:m>
                <a:r>
                  <a:rPr lang="en-US" sz="1800" baseline="0" dirty="0">
                    <a:solidFill>
                      <a:schemeClr val="bg1"/>
                    </a:solidFill>
                    <a:latin typeface="Times New Roman" panose="02020603050405020304" pitchFamily="18" charset="0"/>
                    <a:cs typeface="Times New Roman" panose="02020603050405020304" pitchFamily="18" charset="0"/>
                  </a:rPr>
                  <a:t> </a:t>
                </a:r>
              </a:p>
            </p:txBody>
          </p:sp>
        </mc:Choice>
        <mc:Fallback xmlns="">
          <p:sp>
            <p:nvSpPr>
              <p:cNvPr id="2" name="Rectangle 1">
                <a:extLst>
                  <a:ext uri="{FF2B5EF4-FFF2-40B4-BE49-F238E27FC236}">
                    <a16:creationId xmlns:a16="http://schemas.microsoft.com/office/drawing/2014/main" id="{F8485A2E-5BF6-BF5C-818E-99812764AD9F}"/>
                  </a:ext>
                </a:extLst>
              </p:cNvPr>
              <p:cNvSpPr>
                <a:spLocks noRot="1" noChangeAspect="1" noMove="1" noResize="1" noEditPoints="1" noAdjustHandles="1" noChangeArrowheads="1" noChangeShapeType="1" noTextEdit="1"/>
              </p:cNvSpPr>
              <p:nvPr/>
            </p:nvSpPr>
            <p:spPr>
              <a:xfrm>
                <a:off x="5921405" y="1473694"/>
                <a:ext cx="5486401" cy="4208016"/>
              </a:xfrm>
              <a:prstGeom prst="rect">
                <a:avLst/>
              </a:prstGeom>
              <a:blipFill>
                <a:blip r:embed="rId2"/>
                <a:stretch>
                  <a:fillRect l="-776" r="-887"/>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483E96AA-956B-E65A-E242-0437D383348E}"/>
              </a:ext>
            </a:extLst>
          </p:cNvPr>
          <p:cNvSpPr/>
          <p:nvPr/>
        </p:nvSpPr>
        <p:spPr>
          <a:xfrm>
            <a:off x="1953087" y="1473694"/>
            <a:ext cx="2512381" cy="7102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MWCNTs</a:t>
            </a:r>
            <a:endParaRPr lang="en-US" dirty="0"/>
          </a:p>
        </p:txBody>
      </p:sp>
      <p:graphicFrame>
        <p:nvGraphicFramePr>
          <p:cNvPr id="10" name="Chart 9">
            <a:extLst>
              <a:ext uri="{FF2B5EF4-FFF2-40B4-BE49-F238E27FC236}">
                <a16:creationId xmlns:a16="http://schemas.microsoft.com/office/drawing/2014/main" id="{00000000-0008-0000-0000-000003000000}"/>
              </a:ext>
            </a:extLst>
          </p:cNvPr>
          <p:cNvGraphicFramePr>
            <a:graphicFrameLocks/>
          </p:cNvGraphicFramePr>
          <p:nvPr/>
        </p:nvGraphicFramePr>
        <p:xfrm>
          <a:off x="1004656" y="2492480"/>
          <a:ext cx="4572000" cy="263652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Rounded Corners 2">
            <a:extLst>
              <a:ext uri="{FF2B5EF4-FFF2-40B4-BE49-F238E27FC236}">
                <a16:creationId xmlns:a16="http://schemas.microsoft.com/office/drawing/2014/main" id="{4F021F58-226B-04DD-3C84-9262DB3A9705}"/>
              </a:ext>
            </a:extLst>
          </p:cNvPr>
          <p:cNvSpPr/>
          <p:nvPr/>
        </p:nvSpPr>
        <p:spPr>
          <a:xfrm>
            <a:off x="1154096" y="5601810"/>
            <a:ext cx="4422559" cy="8078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Figure 21: I-V Curve of MWCNTs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951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7839F3C-6581-1D7C-4B59-4BAA71021EA2}"/>
              </a:ext>
            </a:extLst>
          </p:cNvPr>
          <p:cNvSpPr/>
          <p:nvPr/>
        </p:nvSpPr>
        <p:spPr>
          <a:xfrm>
            <a:off x="2193123" y="1242874"/>
            <a:ext cx="2370337" cy="9094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Pt-MWCNT</a:t>
            </a:r>
            <a:endParaRPr lang="en-US"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67CC068-C956-BB86-2676-291B33844F46}"/>
                  </a:ext>
                </a:extLst>
              </p:cNvPr>
              <p:cNvSpPr/>
              <p:nvPr/>
            </p:nvSpPr>
            <p:spPr>
              <a:xfrm>
                <a:off x="5921405" y="1473694"/>
                <a:ext cx="5486401" cy="42080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b="1" dirty="0">
                    <a:latin typeface="Times New Roman" panose="02020603050405020304" pitchFamily="18" charset="0"/>
                    <a:cs typeface="Times New Roman" panose="02020603050405020304" pitchFamily="18" charset="0"/>
                  </a:rPr>
                  <a:t>DSSC</a:t>
                </a:r>
                <a:r>
                  <a:rPr lang="en-US" sz="1800" b="1" baseline="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Efficiency FOR Pt-</a:t>
                </a:r>
                <a:r>
                  <a:rPr lang="en-US" b="1" dirty="0">
                    <a:latin typeface="Times New Roman" panose="02020603050405020304" pitchFamily="18" charset="0"/>
                    <a:cs typeface="Times New Roman" panose="02020603050405020304" pitchFamily="18" charset="0"/>
                  </a:rPr>
                  <a:t>MW</a:t>
                </a:r>
                <a:r>
                  <a:rPr lang="en-US" sz="1800" b="1" dirty="0">
                    <a:latin typeface="Times New Roman" panose="02020603050405020304" pitchFamily="18" charset="0"/>
                    <a:cs typeface="Times New Roman" panose="02020603050405020304" pitchFamily="18" charset="0"/>
                  </a:rPr>
                  <a:t>CNTS WAS CALCULATED AS:</a:t>
                </a:r>
              </a:p>
              <a:p>
                <a:pPr algn="just"/>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a:t>
                </a:r>
                <a:r>
                  <a:rPr lang="en-US" sz="1800" baseline="-25000" dirty="0" err="1">
                    <a:latin typeface="Times New Roman" panose="02020603050405020304" pitchFamily="18" charset="0"/>
                    <a:cs typeface="Times New Roman" panose="02020603050405020304" pitchFamily="18" charset="0"/>
                  </a:rPr>
                  <a:t>max</a:t>
                </a:r>
                <a:r>
                  <a:rPr lang="en-US" sz="1800" dirty="0">
                    <a:latin typeface="Times New Roman" panose="02020603050405020304" pitchFamily="18" charset="0"/>
                    <a:cs typeface="Times New Roman" panose="02020603050405020304" pitchFamily="18" charset="0"/>
                  </a:rPr>
                  <a:t> =</a:t>
                </a:r>
                <a:r>
                  <a:rPr lang="en-US" sz="1800" baseline="0" dirty="0">
                    <a:latin typeface="Times New Roman" panose="02020603050405020304" pitchFamily="18" charset="0"/>
                    <a:cs typeface="Times New Roman" panose="02020603050405020304" pitchFamily="18" charset="0"/>
                  </a:rPr>
                  <a:t> 0.40 mAcm</a:t>
                </a:r>
                <a:r>
                  <a:rPr lang="en-US" sz="1800" baseline="30000" dirty="0">
                    <a:latin typeface="Times New Roman" panose="02020603050405020304" pitchFamily="18" charset="0"/>
                    <a:cs typeface="Times New Roman" panose="02020603050405020304" pitchFamily="18" charset="0"/>
                  </a:rPr>
                  <a:t>-2</a:t>
                </a:r>
              </a:p>
              <a:p>
                <a:pPr algn="just"/>
                <a:r>
                  <a:rPr lang="en-US" sz="1800" dirty="0">
                    <a:solidFill>
                      <a:schemeClr val="bg1"/>
                    </a:solidFill>
                    <a:effectLst/>
                    <a:latin typeface="Times New Roman" panose="02020603050405020304" pitchFamily="18" charset="0"/>
                    <a:ea typeface="+mn-ea"/>
                    <a:cs typeface="Times New Roman" panose="02020603050405020304" pitchFamily="18" charset="0"/>
                  </a:rPr>
                  <a:t>		V</a:t>
                </a:r>
                <a:r>
                  <a:rPr lang="en-US" sz="1800" baseline="-25000" dirty="0">
                    <a:solidFill>
                      <a:schemeClr val="bg1"/>
                    </a:solidFill>
                    <a:effectLst/>
                    <a:latin typeface="Times New Roman" panose="02020603050405020304" pitchFamily="18" charset="0"/>
                    <a:ea typeface="+mn-ea"/>
                    <a:cs typeface="Times New Roman" panose="02020603050405020304" pitchFamily="18" charset="0"/>
                  </a:rPr>
                  <a:t>max</a:t>
                </a:r>
                <a:r>
                  <a:rPr lang="en-US" sz="1800" dirty="0">
                    <a:solidFill>
                      <a:schemeClr val="bg1"/>
                    </a:solidFill>
                    <a:effectLst/>
                    <a:latin typeface="Times New Roman" panose="02020603050405020304" pitchFamily="18" charset="0"/>
                    <a:ea typeface="+mn-ea"/>
                    <a:cs typeface="Times New Roman" panose="02020603050405020304" pitchFamily="18" charset="0"/>
                  </a:rPr>
                  <a:t> = 0.41V</a:t>
                </a:r>
              </a:p>
              <a:p>
                <a:pPr algn="just"/>
                <a:r>
                  <a:rPr lang="en-US" sz="1800" dirty="0">
                    <a:solidFill>
                      <a:schemeClr val="bg1"/>
                    </a:solidFill>
                    <a:effectLst/>
                    <a:latin typeface="Times New Roman" panose="02020603050405020304" pitchFamily="18" charset="0"/>
                    <a:ea typeface="+mn-ea"/>
                    <a:cs typeface="Times New Roman" panose="02020603050405020304" pitchFamily="18" charset="0"/>
                  </a:rPr>
                  <a:t>		J</a:t>
                </a:r>
                <a:r>
                  <a:rPr lang="en-US" sz="1800" baseline="-25000" dirty="0">
                    <a:solidFill>
                      <a:schemeClr val="bg1"/>
                    </a:solidFill>
                    <a:effectLst/>
                    <a:latin typeface="Times New Roman" panose="02020603050405020304" pitchFamily="18" charset="0"/>
                    <a:ea typeface="+mn-ea"/>
                    <a:cs typeface="Times New Roman" panose="02020603050405020304" pitchFamily="18" charset="0"/>
                  </a:rPr>
                  <a:t>sc</a:t>
                </a:r>
                <a:r>
                  <a:rPr lang="en-US" sz="1800" baseline="0" dirty="0">
                    <a:solidFill>
                      <a:schemeClr val="bg1"/>
                    </a:solidFill>
                    <a:effectLst/>
                    <a:latin typeface="Times New Roman" panose="02020603050405020304" pitchFamily="18" charset="0"/>
                    <a:ea typeface="+mn-ea"/>
                    <a:cs typeface="Times New Roman" panose="02020603050405020304" pitchFamily="18" charset="0"/>
                  </a:rPr>
                  <a:t> = 0.72 mAcm</a:t>
                </a:r>
                <a:r>
                  <a:rPr lang="en-US" sz="1800" baseline="30000" dirty="0">
                    <a:solidFill>
                      <a:schemeClr val="bg1"/>
                    </a:solidFill>
                    <a:effectLst/>
                    <a:latin typeface="Times New Roman" panose="02020603050405020304" pitchFamily="18" charset="0"/>
                    <a:ea typeface="+mn-ea"/>
                    <a:cs typeface="Times New Roman" panose="02020603050405020304" pitchFamily="18" charset="0"/>
                  </a:rPr>
                  <a:t>-2</a:t>
                </a:r>
              </a:p>
              <a:p>
                <a:pPr algn="just"/>
                <a:r>
                  <a:rPr lang="en-US" sz="1800" baseline="0" dirty="0">
                    <a:solidFill>
                      <a:schemeClr val="bg1"/>
                    </a:solidFill>
                    <a:effectLst/>
                    <a:latin typeface="Times New Roman" panose="02020603050405020304" pitchFamily="18" charset="0"/>
                    <a:ea typeface="+mn-ea"/>
                    <a:cs typeface="Times New Roman" panose="02020603050405020304" pitchFamily="18" charset="0"/>
                  </a:rPr>
                  <a:t>		</a:t>
                </a:r>
                <a:r>
                  <a:rPr lang="en-US" sz="1800" baseline="0" dirty="0" err="1">
                    <a:solidFill>
                      <a:schemeClr val="bg1"/>
                    </a:solidFill>
                    <a:effectLst/>
                    <a:latin typeface="Times New Roman" panose="02020603050405020304" pitchFamily="18" charset="0"/>
                    <a:ea typeface="+mn-ea"/>
                    <a:cs typeface="Times New Roman" panose="02020603050405020304" pitchFamily="18" charset="0"/>
                  </a:rPr>
                  <a:t>V</a:t>
                </a:r>
                <a:r>
                  <a:rPr lang="en-US" sz="1800" baseline="-25000" dirty="0" err="1">
                    <a:solidFill>
                      <a:schemeClr val="bg1"/>
                    </a:solidFill>
                    <a:effectLst/>
                    <a:latin typeface="Times New Roman" panose="02020603050405020304" pitchFamily="18" charset="0"/>
                    <a:ea typeface="+mn-ea"/>
                    <a:cs typeface="Times New Roman" panose="02020603050405020304" pitchFamily="18" charset="0"/>
                  </a:rPr>
                  <a:t>oc</a:t>
                </a:r>
                <a:r>
                  <a:rPr lang="en-US" sz="1800" baseline="0" dirty="0">
                    <a:solidFill>
                      <a:schemeClr val="bg1"/>
                    </a:solidFill>
                    <a:effectLst/>
                    <a:latin typeface="Times New Roman" panose="02020603050405020304" pitchFamily="18" charset="0"/>
                    <a:ea typeface="+mn-ea"/>
                    <a:cs typeface="Times New Roman" panose="02020603050405020304" pitchFamily="18" charset="0"/>
                  </a:rPr>
                  <a:t> = 0.46V</a:t>
                </a:r>
              </a:p>
              <a:p>
                <a:pPr algn="just"/>
                <a:endParaRPr lang="en-US" sz="1800" baseline="0" dirty="0">
                  <a:solidFill>
                    <a:schemeClr val="bg1"/>
                  </a:solidFill>
                  <a:effectLst/>
                  <a:latin typeface="Times New Roman" panose="02020603050405020304" pitchFamily="18" charset="0"/>
                  <a:ea typeface="+mn-ea"/>
                  <a:cs typeface="Times New Roman" panose="02020603050405020304" pitchFamily="18" charset="0"/>
                </a:endParaRPr>
              </a:p>
              <a:p>
                <a:pPr algn="just"/>
                <a:r>
                  <a:rPr lang="en-US" sz="1800" baseline="0" dirty="0">
                    <a:solidFill>
                      <a:schemeClr val="bg1"/>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r>
                      <m:rPr>
                        <m:nor/>
                      </m:rPr>
                      <a:rPr lang="en-US" sz="1600" baseline="0">
                        <a:solidFill>
                          <a:schemeClr val="bg1"/>
                        </a:solidFill>
                        <a:effectLst/>
                        <a:latin typeface="+mn-lt"/>
                        <a:ea typeface="+mn-ea"/>
                        <a:cs typeface="+mn-cs"/>
                      </a:rPr>
                      <m:t> </m:t>
                    </m:r>
                    <m:r>
                      <m:rPr>
                        <m:nor/>
                      </m:rPr>
                      <a:rPr lang="en-US" sz="1600" baseline="0">
                        <a:solidFill>
                          <a:schemeClr val="bg1"/>
                        </a:solidFill>
                        <a:effectLst/>
                        <a:latin typeface="+mn-lt"/>
                        <a:ea typeface="+mn-ea"/>
                        <a:cs typeface="+mn-cs"/>
                      </a:rPr>
                      <m:t>Fill</m:t>
                    </m:r>
                    <m:r>
                      <m:rPr>
                        <m:nor/>
                      </m:rPr>
                      <a:rPr lang="en-US" sz="1600" i="1" baseline="0">
                        <a:solidFill>
                          <a:schemeClr val="bg1"/>
                        </a:solidFill>
                        <a:effectLst/>
                        <a:latin typeface="+mn-lt"/>
                        <a:ea typeface="+mn-ea"/>
                        <a:cs typeface="+mn-cs"/>
                      </a:rPr>
                      <m:t> </m:t>
                    </m:r>
                    <m:r>
                      <m:rPr>
                        <m:nor/>
                      </m:rPr>
                      <a:rPr lang="en-US" sz="1600" baseline="0">
                        <a:solidFill>
                          <a:schemeClr val="bg1"/>
                        </a:solidFill>
                        <a:effectLst/>
                        <a:latin typeface="+mn-lt"/>
                        <a:ea typeface="+mn-ea"/>
                        <a:cs typeface="+mn-cs"/>
                      </a:rPr>
                      <m:t>factor</m:t>
                    </m:r>
                    <m:r>
                      <a:rPr lang="en-US" sz="1600" b="0" i="0" baseline="0">
                        <a:solidFill>
                          <a:schemeClr val="bg1"/>
                        </a:solidFill>
                        <a:effectLst/>
                        <a:latin typeface="Cambria Math" panose="02040503050406030204" pitchFamily="18" charset="0"/>
                        <a:ea typeface="+mn-ea"/>
                        <a:cs typeface="+mn-cs"/>
                      </a:rPr>
                      <m:t> (</m:t>
                    </m:r>
                    <m:r>
                      <m:rPr>
                        <m:sty m:val="p"/>
                      </m:rPr>
                      <a:rPr lang="en-US" sz="1600">
                        <a:solidFill>
                          <a:schemeClr val="bg1"/>
                        </a:solidFill>
                        <a:effectLst/>
                        <a:latin typeface="Cambria Math" panose="02040503050406030204" pitchFamily="18" charset="0"/>
                        <a:ea typeface="+mn-ea"/>
                        <a:cs typeface="+mn-cs"/>
                      </a:rPr>
                      <m:t>FF</m:t>
                    </m:r>
                    <m:r>
                      <a:rPr lang="en-US" sz="1600" b="0" i="0">
                        <a:solidFill>
                          <a:schemeClr val="bg1"/>
                        </a:solidFill>
                        <a:effectLst/>
                        <a:latin typeface="Cambria Math" panose="02040503050406030204" pitchFamily="18" charset="0"/>
                        <a:ea typeface="+mn-ea"/>
                        <a:cs typeface="+mn-cs"/>
                      </a:rPr>
                      <m:t>)</m:t>
                    </m:r>
                    <m:r>
                      <a:rPr lang="en-US" sz="1600">
                        <a:solidFill>
                          <a:schemeClr val="bg1"/>
                        </a:solidFill>
                        <a:effectLst/>
                        <a:latin typeface="Cambria Math" panose="02040503050406030204" pitchFamily="18" charset="0"/>
                        <a:ea typeface="+mn-ea"/>
                        <a:cs typeface="+mn-cs"/>
                      </a:rPr>
                      <m:t>=</m:t>
                    </m:r>
                    <m:r>
                      <a:rPr lang="en-US" sz="1600" i="1">
                        <a:solidFill>
                          <a:schemeClr val="bg1"/>
                        </a:solidFill>
                        <a:effectLst/>
                        <a:latin typeface="Cambria Math" panose="02040503050406030204" pitchFamily="18" charset="0"/>
                        <a:ea typeface="+mn-ea"/>
                        <a:cs typeface="+mn-cs"/>
                      </a:rPr>
                      <m:t> </m:t>
                    </m:r>
                    <m:f>
                      <m:fPr>
                        <m:ctrlPr>
                          <a:rPr lang="en-US" sz="1600" i="1">
                            <a:solidFill>
                              <a:schemeClr val="bg1"/>
                            </a:solidFill>
                            <a:effectLst/>
                            <a:latin typeface="Cambria Math" panose="02040503050406030204" pitchFamily="18" charset="0"/>
                            <a:ea typeface="+mn-ea"/>
                            <a:cs typeface="+mn-cs"/>
                          </a:rPr>
                        </m:ctrlPr>
                      </m:fPr>
                      <m:num>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P</m:t>
                            </m:r>
                          </m:e>
                          <m:sub>
                            <m:r>
                              <m:rPr>
                                <m:sty m:val="p"/>
                              </m:rPr>
                              <a:rPr lang="en-US" sz="1600">
                                <a:solidFill>
                                  <a:schemeClr val="bg1"/>
                                </a:solidFill>
                                <a:effectLst/>
                                <a:latin typeface="Cambria Math" panose="02040503050406030204" pitchFamily="18" charset="0"/>
                                <a:ea typeface="+mn-ea"/>
                                <a:cs typeface="+mn-cs"/>
                              </a:rPr>
                              <m:t>max</m:t>
                            </m:r>
                          </m:sub>
                        </m:sSub>
                      </m:num>
                      <m:den>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V</m:t>
                            </m:r>
                          </m:e>
                          <m:sub>
                            <m:r>
                              <m:rPr>
                                <m:sty m:val="p"/>
                              </m:rPr>
                              <a:rPr lang="en-US" sz="1600">
                                <a:solidFill>
                                  <a:schemeClr val="bg1"/>
                                </a:solidFill>
                                <a:effectLst/>
                                <a:latin typeface="Cambria Math" panose="02040503050406030204" pitchFamily="18" charset="0"/>
                                <a:ea typeface="+mn-ea"/>
                                <a:cs typeface="+mn-cs"/>
                              </a:rPr>
                              <m:t>OC</m:t>
                            </m:r>
                          </m:sub>
                        </m:sSub>
                        <m:sSub>
                          <m:sSubPr>
                            <m:ctrlPr>
                              <a:rPr lang="en-US" sz="1600" i="1">
                                <a:solidFill>
                                  <a:schemeClr val="bg1"/>
                                </a:solidFill>
                                <a:effectLst/>
                                <a:latin typeface="Cambria Math" panose="02040503050406030204" pitchFamily="18" charset="0"/>
                                <a:ea typeface="+mn-ea"/>
                                <a:cs typeface="+mn-cs"/>
                              </a:rPr>
                            </m:ctrlPr>
                          </m:sSubPr>
                          <m:e>
                            <m:r>
                              <m:rPr>
                                <m:sty m:val="p"/>
                              </m:rPr>
                              <a:rPr lang="en-US" sz="1600" b="0" i="0">
                                <a:solidFill>
                                  <a:schemeClr val="bg1"/>
                                </a:solidFill>
                                <a:effectLst/>
                                <a:latin typeface="Cambria Math" panose="02040503050406030204" pitchFamily="18" charset="0"/>
                                <a:ea typeface="+mn-ea"/>
                                <a:cs typeface="+mn-cs"/>
                              </a:rPr>
                              <m:t>J</m:t>
                            </m:r>
                          </m:e>
                          <m:sub>
                            <m:r>
                              <m:rPr>
                                <m:sty m:val="p"/>
                              </m:rPr>
                              <a:rPr lang="en-US" sz="1600">
                                <a:solidFill>
                                  <a:schemeClr val="bg1"/>
                                </a:solidFill>
                                <a:effectLst/>
                                <a:latin typeface="Cambria Math" panose="02040503050406030204" pitchFamily="18" charset="0"/>
                                <a:ea typeface="+mn-ea"/>
                                <a:cs typeface="+mn-cs"/>
                              </a:rPr>
                              <m:t>SC</m:t>
                            </m:r>
                          </m:sub>
                        </m:sSub>
                      </m:den>
                    </m:f>
                    <m:r>
                      <a:rPr lang="en-US" sz="1600">
                        <a:solidFill>
                          <a:schemeClr val="bg1"/>
                        </a:solidFill>
                        <a:effectLst/>
                        <a:latin typeface="Cambria Math" panose="02040503050406030204" pitchFamily="18" charset="0"/>
                        <a:ea typeface="+mn-ea"/>
                        <a:cs typeface="+mn-cs"/>
                      </a:rPr>
                      <m:t>=</m:t>
                    </m:r>
                    <m:r>
                      <a:rPr lang="en-US" sz="1600" i="1">
                        <a:solidFill>
                          <a:schemeClr val="bg1"/>
                        </a:solidFill>
                        <a:effectLst/>
                        <a:latin typeface="Cambria Math" panose="02040503050406030204" pitchFamily="18" charset="0"/>
                        <a:ea typeface="+mn-ea"/>
                        <a:cs typeface="+mn-cs"/>
                      </a:rPr>
                      <m:t> </m:t>
                    </m:r>
                    <m:f>
                      <m:fPr>
                        <m:ctrlPr>
                          <a:rPr lang="en-US" sz="1600" i="1">
                            <a:solidFill>
                              <a:schemeClr val="bg1"/>
                            </a:solidFill>
                            <a:effectLst/>
                            <a:latin typeface="Cambria Math" panose="02040503050406030204" pitchFamily="18" charset="0"/>
                            <a:ea typeface="+mn-ea"/>
                            <a:cs typeface="+mn-cs"/>
                          </a:rPr>
                        </m:ctrlPr>
                      </m:fPr>
                      <m:num>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V</m:t>
                            </m:r>
                          </m:e>
                          <m:sub>
                            <m:r>
                              <m:rPr>
                                <m:sty m:val="p"/>
                              </m:rPr>
                              <a:rPr lang="en-US" sz="1600">
                                <a:solidFill>
                                  <a:schemeClr val="bg1"/>
                                </a:solidFill>
                                <a:effectLst/>
                                <a:latin typeface="Cambria Math" panose="02040503050406030204" pitchFamily="18" charset="0"/>
                                <a:ea typeface="+mn-ea"/>
                                <a:cs typeface="+mn-cs"/>
                              </a:rPr>
                              <m:t>m</m:t>
                            </m:r>
                            <m:r>
                              <a:rPr lang="en-US" sz="1600" b="0" i="1">
                                <a:solidFill>
                                  <a:schemeClr val="bg1"/>
                                </a:solidFill>
                                <a:effectLst/>
                                <a:latin typeface="Cambria Math" panose="02040503050406030204" pitchFamily="18" charset="0"/>
                                <a:ea typeface="+mn-ea"/>
                                <a:cs typeface="+mn-cs"/>
                              </a:rPr>
                              <m:t>𝑎𝑥</m:t>
                            </m:r>
                          </m:sub>
                        </m:sSub>
                        <m:sSub>
                          <m:sSubPr>
                            <m:ctrlPr>
                              <a:rPr lang="en-US" sz="1600" i="1">
                                <a:solidFill>
                                  <a:schemeClr val="bg1"/>
                                </a:solidFill>
                                <a:effectLst/>
                                <a:latin typeface="Cambria Math" panose="02040503050406030204" pitchFamily="18" charset="0"/>
                                <a:ea typeface="+mn-ea"/>
                                <a:cs typeface="+mn-cs"/>
                              </a:rPr>
                            </m:ctrlPr>
                          </m:sSubPr>
                          <m:e>
                            <m:r>
                              <a:rPr lang="en-US" sz="1600" b="0" i="1">
                                <a:solidFill>
                                  <a:schemeClr val="bg1"/>
                                </a:solidFill>
                                <a:effectLst/>
                                <a:latin typeface="Cambria Math" panose="02040503050406030204" pitchFamily="18" charset="0"/>
                                <a:ea typeface="+mn-ea"/>
                                <a:cs typeface="+mn-cs"/>
                              </a:rPr>
                              <m:t>𝐽</m:t>
                            </m:r>
                          </m:e>
                          <m:sub>
                            <m:r>
                              <m:rPr>
                                <m:sty m:val="p"/>
                              </m:rPr>
                              <a:rPr lang="en-US" sz="1600">
                                <a:solidFill>
                                  <a:schemeClr val="bg1"/>
                                </a:solidFill>
                                <a:effectLst/>
                                <a:latin typeface="Cambria Math" panose="02040503050406030204" pitchFamily="18" charset="0"/>
                                <a:ea typeface="+mn-ea"/>
                                <a:cs typeface="+mn-cs"/>
                              </a:rPr>
                              <m:t>m</m:t>
                            </m:r>
                            <m:r>
                              <a:rPr lang="en-US" sz="1600" b="0" i="1">
                                <a:solidFill>
                                  <a:schemeClr val="bg1"/>
                                </a:solidFill>
                                <a:effectLst/>
                                <a:latin typeface="Cambria Math" panose="02040503050406030204" pitchFamily="18" charset="0"/>
                                <a:ea typeface="+mn-ea"/>
                                <a:cs typeface="+mn-cs"/>
                              </a:rPr>
                              <m:t>𝑎𝑥</m:t>
                            </m:r>
                          </m:sub>
                        </m:sSub>
                      </m:num>
                      <m:den>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V</m:t>
                            </m:r>
                          </m:e>
                          <m:sub>
                            <m:r>
                              <m:rPr>
                                <m:sty m:val="p"/>
                              </m:rPr>
                              <a:rPr lang="en-US" sz="1600">
                                <a:solidFill>
                                  <a:schemeClr val="bg1"/>
                                </a:solidFill>
                                <a:effectLst/>
                                <a:latin typeface="Cambria Math" panose="02040503050406030204" pitchFamily="18" charset="0"/>
                                <a:ea typeface="+mn-ea"/>
                                <a:cs typeface="+mn-cs"/>
                              </a:rPr>
                              <m:t>OC</m:t>
                            </m:r>
                          </m:sub>
                        </m:sSub>
                        <m:sSub>
                          <m:sSubPr>
                            <m:ctrlPr>
                              <a:rPr lang="en-US" sz="1600" i="1">
                                <a:solidFill>
                                  <a:schemeClr val="bg1"/>
                                </a:solidFill>
                                <a:effectLst/>
                                <a:latin typeface="Cambria Math" panose="02040503050406030204" pitchFamily="18" charset="0"/>
                                <a:ea typeface="+mn-ea"/>
                                <a:cs typeface="+mn-cs"/>
                              </a:rPr>
                            </m:ctrlPr>
                          </m:sSubPr>
                          <m:e>
                            <m:r>
                              <m:rPr>
                                <m:sty m:val="p"/>
                              </m:rPr>
                              <a:rPr lang="en-US" sz="1600" b="0" i="0">
                                <a:solidFill>
                                  <a:schemeClr val="bg1"/>
                                </a:solidFill>
                                <a:effectLst/>
                                <a:latin typeface="Cambria Math" panose="02040503050406030204" pitchFamily="18" charset="0"/>
                                <a:ea typeface="+mn-ea"/>
                                <a:cs typeface="+mn-cs"/>
                              </a:rPr>
                              <m:t>J</m:t>
                            </m:r>
                          </m:e>
                          <m:sub>
                            <m:r>
                              <m:rPr>
                                <m:sty m:val="p"/>
                              </m:rPr>
                              <a:rPr lang="en-US" sz="1600">
                                <a:solidFill>
                                  <a:schemeClr val="bg1"/>
                                </a:solidFill>
                                <a:effectLst/>
                                <a:latin typeface="Cambria Math" panose="02040503050406030204" pitchFamily="18" charset="0"/>
                                <a:ea typeface="+mn-ea"/>
                                <a:cs typeface="+mn-cs"/>
                              </a:rPr>
                              <m:t>SC</m:t>
                            </m:r>
                          </m:sub>
                        </m:sSub>
                      </m:den>
                    </m:f>
                  </m:oMath>
                </a14:m>
                <a:endParaRPr lang="en-US" sz="1800" baseline="0" dirty="0">
                  <a:solidFill>
                    <a:schemeClr val="bg1"/>
                  </a:solidFill>
                  <a:latin typeface="Times New Roman" panose="02020603050405020304" pitchFamily="18" charset="0"/>
                  <a:cs typeface="Times New Roman" panose="02020603050405020304" pitchFamily="18" charset="0"/>
                </a:endParaRPr>
              </a:p>
              <a:p>
                <a:pPr algn="just"/>
                <a:endParaRPr lang="en-US" sz="1800" baseline="0" dirty="0">
                  <a:solidFill>
                    <a:schemeClr val="bg1"/>
                  </a:solidFill>
                  <a:latin typeface="Times New Roman" panose="02020603050405020304" pitchFamily="18" charset="0"/>
                  <a:cs typeface="Times New Roman" panose="02020603050405020304" pitchFamily="18" charset="0"/>
                </a:endParaRPr>
              </a:p>
              <a:p>
                <a:pPr algn="just"/>
                <a:r>
                  <a:rPr lang="en-US" sz="1800" dirty="0">
                    <a:solidFill>
                      <a:schemeClr val="bg1"/>
                    </a:solidFill>
                    <a:effectLst/>
                    <a:ea typeface="+mn-ea"/>
                    <a:cs typeface="+mn-cs"/>
                  </a:rPr>
                  <a:t>		</a:t>
                </a:r>
                <a14:m>
                  <m:oMath xmlns:m="http://schemas.openxmlformats.org/officeDocument/2006/math">
                    <m:r>
                      <m:rPr>
                        <m:sty m:val="p"/>
                      </m:rPr>
                      <a:rPr lang="en-US" sz="1800">
                        <a:solidFill>
                          <a:schemeClr val="bg1"/>
                        </a:solidFill>
                        <a:effectLst/>
                        <a:latin typeface="Cambria Math" panose="02040503050406030204" pitchFamily="18" charset="0"/>
                        <a:ea typeface="+mn-ea"/>
                        <a:cs typeface="+mn-cs"/>
                      </a:rPr>
                      <m:t>FF</m:t>
                    </m:r>
                    <m:r>
                      <a:rPr lang="en-US" sz="1800">
                        <a:solidFill>
                          <a:schemeClr val="bg1"/>
                        </a:solidFill>
                        <a:effectLst/>
                        <a:latin typeface="Cambria Math" panose="02040503050406030204" pitchFamily="18" charset="0"/>
                        <a:ea typeface="+mn-ea"/>
                        <a:cs typeface="+mn-cs"/>
                      </a:rPr>
                      <m:t>= </m:t>
                    </m:r>
                    <m:f>
                      <m:fPr>
                        <m:ctrlPr>
                          <a:rPr lang="en-US" sz="1800" i="1">
                            <a:solidFill>
                              <a:schemeClr val="bg1"/>
                            </a:solidFill>
                            <a:effectLst/>
                            <a:latin typeface="Cambria Math" panose="02040503050406030204" pitchFamily="18" charset="0"/>
                            <a:ea typeface="+mn-ea"/>
                            <a:cs typeface="+mn-cs"/>
                          </a:rPr>
                        </m:ctrlPr>
                      </m:fPr>
                      <m:num>
                        <m:r>
                          <a:rPr lang="en-US" sz="1800" b="0" i="1">
                            <a:solidFill>
                              <a:schemeClr val="bg1"/>
                            </a:solidFill>
                            <a:effectLst/>
                            <a:latin typeface="Cambria Math" panose="02040503050406030204" pitchFamily="18" charset="0"/>
                            <a:ea typeface="+mn-ea"/>
                            <a:cs typeface="+mn-cs"/>
                          </a:rPr>
                          <m:t>0.</m:t>
                        </m:r>
                        <m:r>
                          <a:rPr lang="en-GB" sz="1800" b="0" i="1" smtClean="0">
                            <a:solidFill>
                              <a:schemeClr val="bg1"/>
                            </a:solidFill>
                            <a:effectLst/>
                            <a:latin typeface="Cambria Math" panose="02040503050406030204" pitchFamily="18" charset="0"/>
                            <a:ea typeface="+mn-ea"/>
                            <a:cs typeface="+mn-cs"/>
                          </a:rPr>
                          <m:t>42</m:t>
                        </m:r>
                        <m:r>
                          <a:rPr lang="en-US" sz="1800" b="0" i="1">
                            <a:solidFill>
                              <a:schemeClr val="bg1"/>
                            </a:solidFill>
                            <a:effectLst/>
                            <a:latin typeface="Cambria Math" panose="02040503050406030204" pitchFamily="18" charset="0"/>
                            <a:ea typeface="Cambria Math" panose="02040503050406030204" pitchFamily="18" charset="0"/>
                            <a:cs typeface="+mn-cs"/>
                          </a:rPr>
                          <m:t>×0.</m:t>
                        </m:r>
                        <m:r>
                          <a:rPr lang="en-GB" sz="1800" b="0" i="1" smtClean="0">
                            <a:solidFill>
                              <a:schemeClr val="bg1"/>
                            </a:solidFill>
                            <a:effectLst/>
                            <a:latin typeface="Cambria Math" panose="02040503050406030204" pitchFamily="18" charset="0"/>
                            <a:ea typeface="Cambria Math" panose="02040503050406030204" pitchFamily="18" charset="0"/>
                            <a:cs typeface="+mn-cs"/>
                          </a:rPr>
                          <m:t>40</m:t>
                        </m:r>
                      </m:num>
                      <m:den>
                        <m:r>
                          <a:rPr lang="en-US" sz="1800" b="0" i="1">
                            <a:solidFill>
                              <a:schemeClr val="bg1"/>
                            </a:solidFill>
                            <a:effectLst/>
                            <a:latin typeface="Cambria Math" panose="02040503050406030204" pitchFamily="18" charset="0"/>
                            <a:ea typeface="Cambria Math" panose="02040503050406030204" pitchFamily="18" charset="0"/>
                            <a:cs typeface="+mn-cs"/>
                          </a:rPr>
                          <m:t>0</m:t>
                        </m:r>
                        <m:r>
                          <a:rPr lang="en-US" sz="1800" b="0" i="1">
                            <a:solidFill>
                              <a:schemeClr val="bg1"/>
                            </a:solidFill>
                            <a:effectLst/>
                            <a:latin typeface="Cambria Math" panose="02040503050406030204" pitchFamily="18" charset="0"/>
                            <a:ea typeface="+mn-ea"/>
                            <a:cs typeface="+mn-cs"/>
                          </a:rPr>
                          <m:t>.46</m:t>
                        </m:r>
                        <m:r>
                          <a:rPr lang="en-US" sz="1800" b="0" i="1">
                            <a:solidFill>
                              <a:schemeClr val="bg1"/>
                            </a:solidFill>
                            <a:effectLst/>
                            <a:latin typeface="Cambria Math" panose="02040503050406030204" pitchFamily="18" charset="0"/>
                            <a:ea typeface="Cambria Math" panose="02040503050406030204" pitchFamily="18" charset="0"/>
                            <a:cs typeface="+mn-cs"/>
                          </a:rPr>
                          <m:t>×0.7</m:t>
                        </m:r>
                        <m:r>
                          <a:rPr lang="en-GB" sz="1800" b="0" i="1" smtClean="0">
                            <a:solidFill>
                              <a:schemeClr val="bg1"/>
                            </a:solidFill>
                            <a:effectLst/>
                            <a:latin typeface="Cambria Math" panose="02040503050406030204" pitchFamily="18" charset="0"/>
                            <a:ea typeface="Cambria Math" panose="02040503050406030204" pitchFamily="18" charset="0"/>
                            <a:cs typeface="+mn-cs"/>
                          </a:rPr>
                          <m:t>2</m:t>
                        </m:r>
                      </m:den>
                    </m:f>
                    <m:r>
                      <a:rPr lang="en-US" sz="1800" b="0" i="1">
                        <a:solidFill>
                          <a:schemeClr val="bg1"/>
                        </a:solidFill>
                        <a:effectLst/>
                        <a:latin typeface="Cambria Math" panose="02040503050406030204" pitchFamily="18" charset="0"/>
                        <a:ea typeface="+mn-ea"/>
                        <a:cs typeface="+mn-cs"/>
                      </a:rPr>
                      <m:t> </m:t>
                    </m:r>
                    <m:r>
                      <a:rPr lang="en-US" sz="1800" b="0" i="1">
                        <a:solidFill>
                          <a:schemeClr val="bg1"/>
                        </a:solidFill>
                        <a:effectLst/>
                        <a:latin typeface="Cambria Math" panose="02040503050406030204" pitchFamily="18" charset="0"/>
                        <a:ea typeface="Cambria Math" panose="02040503050406030204" pitchFamily="18" charset="0"/>
                        <a:cs typeface="+mn-cs"/>
                      </a:rPr>
                      <m:t>=</m:t>
                    </m:r>
                    <m:f>
                      <m:fPr>
                        <m:ctrlPr>
                          <a:rPr lang="en-US" sz="1600" i="1">
                            <a:solidFill>
                              <a:schemeClr val="bg1"/>
                            </a:solidFill>
                            <a:effectLst/>
                            <a:latin typeface="Cambria Math" panose="02040503050406030204" pitchFamily="18" charset="0"/>
                            <a:ea typeface="+mn-ea"/>
                            <a:cs typeface="+mn-cs"/>
                          </a:rPr>
                        </m:ctrlPr>
                      </m:fPr>
                      <m:num>
                        <m:r>
                          <a:rPr lang="en-GB" sz="1600" b="0" i="1" smtClean="0">
                            <a:solidFill>
                              <a:schemeClr val="bg1"/>
                            </a:solidFill>
                            <a:effectLst/>
                            <a:latin typeface="Cambria Math" panose="02040503050406030204" pitchFamily="18" charset="0"/>
                            <a:ea typeface="+mn-ea"/>
                            <a:cs typeface="+mn-cs"/>
                          </a:rPr>
                          <m:t>1</m:t>
                        </m:r>
                        <m:r>
                          <a:rPr lang="en-US" sz="1600" b="0" i="1">
                            <a:solidFill>
                              <a:schemeClr val="bg1"/>
                            </a:solidFill>
                            <a:effectLst/>
                            <a:latin typeface="Cambria Math" panose="02040503050406030204" pitchFamily="18" charset="0"/>
                            <a:ea typeface="+mn-ea"/>
                            <a:cs typeface="+mn-cs"/>
                          </a:rPr>
                          <m:t>.</m:t>
                        </m:r>
                        <m:r>
                          <a:rPr lang="en-GB" sz="1600" b="0" i="1" smtClean="0">
                            <a:solidFill>
                              <a:schemeClr val="bg1"/>
                            </a:solidFill>
                            <a:effectLst/>
                            <a:latin typeface="Cambria Math" panose="02040503050406030204" pitchFamily="18" charset="0"/>
                            <a:ea typeface="+mn-ea"/>
                            <a:cs typeface="+mn-cs"/>
                          </a:rPr>
                          <m:t>7</m:t>
                        </m:r>
                      </m:num>
                      <m:den>
                        <m:r>
                          <a:rPr lang="en-US" sz="1600" b="0" i="1">
                            <a:solidFill>
                              <a:schemeClr val="bg1"/>
                            </a:solidFill>
                            <a:effectLst/>
                            <a:latin typeface="Cambria Math" panose="02040503050406030204" pitchFamily="18" charset="0"/>
                            <a:ea typeface="+mn-ea"/>
                            <a:cs typeface="+mn-cs"/>
                          </a:rPr>
                          <m:t>0.3</m:t>
                        </m:r>
                        <m:r>
                          <a:rPr lang="en-GB" sz="1600" b="0" i="1" smtClean="0">
                            <a:solidFill>
                              <a:schemeClr val="bg1"/>
                            </a:solidFill>
                            <a:effectLst/>
                            <a:latin typeface="Cambria Math" panose="02040503050406030204" pitchFamily="18" charset="0"/>
                            <a:ea typeface="+mn-ea"/>
                            <a:cs typeface="+mn-cs"/>
                          </a:rPr>
                          <m:t>3</m:t>
                        </m:r>
                      </m:den>
                    </m:f>
                    <m:r>
                      <a:rPr lang="en-GB" sz="1600" b="0" i="1" smtClean="0">
                        <a:solidFill>
                          <a:schemeClr val="bg1"/>
                        </a:solidFill>
                        <a:effectLst/>
                        <a:latin typeface="Cambria Math" panose="02040503050406030204" pitchFamily="18" charset="0"/>
                        <a:ea typeface="+mn-ea"/>
                        <a:cs typeface="+mn-cs"/>
                      </a:rPr>
                      <m:t>.</m:t>
                    </m:r>
                    <m:r>
                      <a:rPr lang="en-US" sz="1600" b="0" i="1">
                        <a:solidFill>
                          <a:schemeClr val="bg1"/>
                        </a:solidFill>
                        <a:effectLst/>
                        <a:latin typeface="Cambria Math" panose="02040503050406030204" pitchFamily="18" charset="0"/>
                        <a:ea typeface="+mn-ea"/>
                        <a:cs typeface="+mn-cs"/>
                      </a:rPr>
                      <m:t>=</m:t>
                    </m:r>
                    <m:r>
                      <a:rPr lang="en-GB" sz="1600" b="0" i="1" smtClean="0">
                        <a:solidFill>
                          <a:schemeClr val="bg1"/>
                        </a:solidFill>
                        <a:effectLst/>
                        <a:latin typeface="Cambria Math" panose="02040503050406030204" pitchFamily="18" charset="0"/>
                        <a:ea typeface="+mn-ea"/>
                        <a:cs typeface="+mn-cs"/>
                      </a:rPr>
                      <m:t>5.15</m:t>
                    </m:r>
                  </m:oMath>
                </a14:m>
                <a:endParaRPr lang="en-US" sz="1800" baseline="0" dirty="0">
                  <a:solidFill>
                    <a:schemeClr val="bg1"/>
                  </a:solidFill>
                  <a:latin typeface="Times New Roman" panose="02020603050405020304" pitchFamily="18" charset="0"/>
                  <a:cs typeface="Times New Roman" panose="02020603050405020304" pitchFamily="18" charset="0"/>
                </a:endParaRPr>
              </a:p>
              <a:p>
                <a:pPr algn="just"/>
                <a:endParaRPr lang="en-US" sz="1800" baseline="0" dirty="0">
                  <a:solidFill>
                    <a:schemeClr val="bg1"/>
                  </a:solidFill>
                  <a:latin typeface="Times New Roman" panose="02020603050405020304" pitchFamily="18" charset="0"/>
                  <a:cs typeface="Times New Roman" panose="02020603050405020304" pitchFamily="18" charset="0"/>
                </a:endParaRPr>
              </a:p>
              <a:p>
                <a:pPr algn="just"/>
                <a14:m>
                  <m:oMath xmlns:m="http://schemas.openxmlformats.org/officeDocument/2006/math">
                    <m:r>
                      <m:rPr>
                        <m:nor/>
                      </m:rPr>
                      <a:rPr lang="en-US" sz="1600" baseline="0">
                        <a:solidFill>
                          <a:schemeClr val="bg1"/>
                        </a:solidFill>
                        <a:effectLst/>
                        <a:latin typeface="+mn-lt"/>
                        <a:ea typeface="+mn-ea"/>
                        <a:cs typeface="+mn-cs"/>
                      </a:rPr>
                      <m:t>η</m:t>
                    </m:r>
                    <m:r>
                      <a:rPr lang="en-US" sz="1600">
                        <a:solidFill>
                          <a:schemeClr val="bg1"/>
                        </a:solidFill>
                        <a:effectLst/>
                        <a:latin typeface="Cambria Math" panose="02040503050406030204" pitchFamily="18" charset="0"/>
                        <a:ea typeface="+mn-ea"/>
                        <a:cs typeface="+mn-cs"/>
                      </a:rPr>
                      <m:t>=</m:t>
                    </m:r>
                    <m:r>
                      <a:rPr lang="en-US" sz="1600" i="1">
                        <a:solidFill>
                          <a:schemeClr val="bg1"/>
                        </a:solidFill>
                        <a:effectLst/>
                        <a:latin typeface="Cambria Math" panose="02040503050406030204" pitchFamily="18" charset="0"/>
                        <a:ea typeface="+mn-ea"/>
                        <a:cs typeface="+mn-cs"/>
                      </a:rPr>
                      <m:t> </m:t>
                    </m:r>
                    <m:f>
                      <m:fPr>
                        <m:ctrlPr>
                          <a:rPr lang="en-US" sz="1600" i="1">
                            <a:solidFill>
                              <a:schemeClr val="bg1"/>
                            </a:solidFill>
                            <a:effectLst/>
                            <a:latin typeface="Cambria Math" panose="02040503050406030204" pitchFamily="18" charset="0"/>
                            <a:ea typeface="+mn-ea"/>
                            <a:cs typeface="+mn-cs"/>
                          </a:rPr>
                        </m:ctrlPr>
                      </m:fPr>
                      <m:num>
                        <m:sSub>
                          <m:sSubPr>
                            <m:ctrlPr>
                              <a:rPr lang="en-US" sz="1600" i="1">
                                <a:solidFill>
                                  <a:schemeClr val="bg1"/>
                                </a:solidFill>
                                <a:effectLst/>
                                <a:latin typeface="Cambria Math" panose="02040503050406030204" pitchFamily="18" charset="0"/>
                                <a:ea typeface="+mn-ea"/>
                                <a:cs typeface="+mn-cs"/>
                              </a:rPr>
                            </m:ctrlPr>
                          </m:sSubPr>
                          <m:e>
                            <m:r>
                              <m:rPr>
                                <m:sty m:val="p"/>
                              </m:rPr>
                              <a:rPr lang="en-US" sz="1600" b="0" i="0">
                                <a:solidFill>
                                  <a:schemeClr val="bg1"/>
                                </a:solidFill>
                                <a:effectLst/>
                                <a:latin typeface="Cambria Math" panose="02040503050406030204" pitchFamily="18" charset="0"/>
                                <a:ea typeface="+mn-ea"/>
                                <a:cs typeface="+mn-cs"/>
                              </a:rPr>
                              <m:t>FF</m:t>
                            </m:r>
                            <m:r>
                              <a:rPr lang="en-US" sz="1600" b="0" i="0">
                                <a:solidFill>
                                  <a:schemeClr val="bg1"/>
                                </a:solidFill>
                                <a:effectLst/>
                                <a:latin typeface="Cambria Math" panose="02040503050406030204" pitchFamily="18" charset="0"/>
                                <a:ea typeface="+mn-ea"/>
                                <a:cs typeface="+mn-cs"/>
                              </a:rPr>
                              <m:t>.</m:t>
                            </m:r>
                            <m:r>
                              <m:rPr>
                                <m:sty m:val="p"/>
                              </m:rPr>
                              <a:rPr lang="en-US" sz="1600">
                                <a:solidFill>
                                  <a:schemeClr val="bg1"/>
                                </a:solidFill>
                                <a:effectLst/>
                                <a:latin typeface="Cambria Math" panose="02040503050406030204" pitchFamily="18" charset="0"/>
                                <a:ea typeface="+mn-ea"/>
                                <a:cs typeface="+mn-cs"/>
                              </a:rPr>
                              <m:t>V</m:t>
                            </m:r>
                          </m:e>
                          <m:sub>
                            <m:r>
                              <a:rPr lang="en-GB" sz="1600" b="0" i="1">
                                <a:solidFill>
                                  <a:schemeClr val="bg1"/>
                                </a:solidFill>
                                <a:effectLst/>
                                <a:latin typeface="Cambria Math" panose="02040503050406030204" pitchFamily="18" charset="0"/>
                                <a:ea typeface="+mn-ea"/>
                                <a:cs typeface="+mn-cs"/>
                              </a:rPr>
                              <m:t>𝑜𝑐</m:t>
                            </m:r>
                          </m:sub>
                        </m:sSub>
                        <m:r>
                          <a:rPr lang="en-US" sz="1600" b="0" i="1">
                            <a:solidFill>
                              <a:schemeClr val="bg1"/>
                            </a:solidFill>
                            <a:effectLst/>
                            <a:latin typeface="Cambria Math" panose="02040503050406030204" pitchFamily="18" charset="0"/>
                            <a:ea typeface="+mn-ea"/>
                            <a:cs typeface="+mn-cs"/>
                          </a:rPr>
                          <m:t>.</m:t>
                        </m:r>
                        <m:sSub>
                          <m:sSubPr>
                            <m:ctrlPr>
                              <a:rPr lang="en-US" sz="1600" i="1">
                                <a:solidFill>
                                  <a:schemeClr val="bg1"/>
                                </a:solidFill>
                                <a:effectLst/>
                                <a:latin typeface="Cambria Math" panose="02040503050406030204" pitchFamily="18" charset="0"/>
                                <a:ea typeface="+mn-ea"/>
                                <a:cs typeface="+mn-cs"/>
                              </a:rPr>
                            </m:ctrlPr>
                          </m:sSubPr>
                          <m:e>
                            <m:r>
                              <m:rPr>
                                <m:sty m:val="p"/>
                              </m:rPr>
                              <a:rPr lang="en-GB" sz="1600" b="0" i="0">
                                <a:solidFill>
                                  <a:schemeClr val="bg1"/>
                                </a:solidFill>
                                <a:effectLst/>
                                <a:latin typeface="Cambria Math" panose="02040503050406030204" pitchFamily="18" charset="0"/>
                                <a:ea typeface="+mn-ea"/>
                                <a:cs typeface="+mn-cs"/>
                              </a:rPr>
                              <m:t>J</m:t>
                            </m:r>
                          </m:e>
                          <m:sub>
                            <m:r>
                              <m:rPr>
                                <m:sty m:val="p"/>
                              </m:rPr>
                              <a:rPr lang="en-GB" sz="1600" b="0" i="0">
                                <a:solidFill>
                                  <a:schemeClr val="bg1"/>
                                </a:solidFill>
                                <a:effectLst/>
                                <a:latin typeface="Cambria Math" panose="02040503050406030204" pitchFamily="18" charset="0"/>
                                <a:ea typeface="+mn-ea"/>
                                <a:cs typeface="+mn-cs"/>
                              </a:rPr>
                              <m:t>sc</m:t>
                            </m:r>
                          </m:sub>
                        </m:sSub>
                      </m:num>
                      <m:den>
                        <m:sSub>
                          <m:sSubPr>
                            <m:ctrlPr>
                              <a:rPr lang="en-US" sz="1600" i="1">
                                <a:solidFill>
                                  <a:schemeClr val="bg1"/>
                                </a:solidFill>
                                <a:effectLst/>
                                <a:latin typeface="Cambria Math" panose="02040503050406030204" pitchFamily="18" charset="0"/>
                                <a:ea typeface="+mn-ea"/>
                                <a:cs typeface="+mn-cs"/>
                              </a:rPr>
                            </m:ctrlPr>
                          </m:sSubPr>
                          <m:e>
                            <m:r>
                              <a:rPr lang="en-US" sz="1600" b="0" i="1">
                                <a:solidFill>
                                  <a:schemeClr val="bg1"/>
                                </a:solidFill>
                                <a:effectLst/>
                                <a:latin typeface="Cambria Math" panose="02040503050406030204" pitchFamily="18" charset="0"/>
                                <a:ea typeface="+mn-ea"/>
                                <a:cs typeface="+mn-cs"/>
                              </a:rPr>
                              <m:t>𝑃</m:t>
                            </m:r>
                          </m:e>
                          <m:sub>
                            <m:r>
                              <a:rPr lang="en-US" sz="1600" b="0" i="1">
                                <a:solidFill>
                                  <a:schemeClr val="bg1"/>
                                </a:solidFill>
                                <a:effectLst/>
                                <a:latin typeface="Cambria Math" panose="02040503050406030204" pitchFamily="18" charset="0"/>
                                <a:ea typeface="+mn-ea"/>
                                <a:cs typeface="+mn-cs"/>
                              </a:rPr>
                              <m:t>𝑖𝑛</m:t>
                            </m:r>
                          </m:sub>
                        </m:sSub>
                      </m:den>
                    </m:f>
                  </m:oMath>
                </a14:m>
                <a:r>
                  <a:rPr lang="en-US" sz="1800" baseline="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1800" i="1">
                        <a:solidFill>
                          <a:schemeClr val="bg1"/>
                        </a:solidFill>
                        <a:effectLst/>
                        <a:latin typeface="Cambria Math" panose="02040503050406030204" pitchFamily="18" charset="0"/>
                        <a:ea typeface="+mn-ea"/>
                        <a:cs typeface="+mn-cs"/>
                      </a:rPr>
                      <m:t> </m:t>
                    </m:r>
                    <m:f>
                      <m:fPr>
                        <m:ctrlPr>
                          <a:rPr lang="en-US" sz="1800" i="1">
                            <a:solidFill>
                              <a:schemeClr val="bg1"/>
                            </a:solidFill>
                            <a:effectLst/>
                            <a:latin typeface="Cambria Math" panose="02040503050406030204" pitchFamily="18" charset="0"/>
                            <a:ea typeface="+mn-ea"/>
                            <a:cs typeface="+mn-cs"/>
                          </a:rPr>
                        </m:ctrlPr>
                      </m:fPr>
                      <m:num>
                        <m:r>
                          <a:rPr lang="en-GB" sz="1800" b="0" i="1" smtClean="0">
                            <a:solidFill>
                              <a:schemeClr val="bg1"/>
                            </a:solidFill>
                            <a:effectLst/>
                            <a:latin typeface="Cambria Math" panose="02040503050406030204" pitchFamily="18" charset="0"/>
                            <a:ea typeface="+mn-ea"/>
                            <a:cs typeface="+mn-cs"/>
                          </a:rPr>
                          <m:t>5.15</m:t>
                        </m:r>
                        <m:r>
                          <a:rPr lang="en-US" sz="1800" b="0" i="1">
                            <a:solidFill>
                              <a:schemeClr val="bg1"/>
                            </a:solidFill>
                            <a:effectLst/>
                            <a:latin typeface="Cambria Math" panose="02040503050406030204" pitchFamily="18" charset="0"/>
                            <a:ea typeface="Cambria Math" panose="02040503050406030204" pitchFamily="18" charset="0"/>
                            <a:cs typeface="+mn-cs"/>
                          </a:rPr>
                          <m:t>×</m:t>
                        </m:r>
                        <m:r>
                          <a:rPr lang="en-US" sz="1600" b="0" i="1">
                            <a:solidFill>
                              <a:schemeClr val="bg1"/>
                            </a:solidFill>
                            <a:effectLst/>
                            <a:latin typeface="Cambria Math" panose="02040503050406030204" pitchFamily="18" charset="0"/>
                            <a:ea typeface="+mn-ea"/>
                            <a:cs typeface="+mn-cs"/>
                          </a:rPr>
                          <m:t>0.46×0.7</m:t>
                        </m:r>
                        <m:r>
                          <a:rPr lang="en-GB" sz="1600" b="0" i="1" smtClean="0">
                            <a:solidFill>
                              <a:schemeClr val="bg1"/>
                            </a:solidFill>
                            <a:effectLst/>
                            <a:latin typeface="Cambria Math" panose="02040503050406030204" pitchFamily="18" charset="0"/>
                            <a:ea typeface="+mn-ea"/>
                            <a:cs typeface="+mn-cs"/>
                          </a:rPr>
                          <m:t>2</m:t>
                        </m:r>
                      </m:num>
                      <m:den>
                        <m:r>
                          <a:rPr lang="en-US" sz="1800" b="0" i="1">
                            <a:solidFill>
                              <a:schemeClr val="bg1"/>
                            </a:solidFill>
                            <a:effectLst/>
                            <a:latin typeface="Cambria Math" panose="02040503050406030204" pitchFamily="18" charset="0"/>
                            <a:ea typeface="+mn-ea"/>
                            <a:cs typeface="+mn-cs"/>
                          </a:rPr>
                          <m:t>100</m:t>
                        </m:r>
                      </m:den>
                    </m:f>
                    <m:r>
                      <a:rPr lang="en-US" sz="1800" b="0" i="1">
                        <a:solidFill>
                          <a:schemeClr val="bg1"/>
                        </a:solidFill>
                        <a:effectLst/>
                        <a:latin typeface="Cambria Math" panose="02040503050406030204" pitchFamily="18" charset="0"/>
                        <a:ea typeface="Cambria Math" panose="02040503050406030204" pitchFamily="18" charset="0"/>
                        <a:cs typeface="+mn-cs"/>
                      </a:rPr>
                      <m:t>×100 =</m:t>
                    </m:r>
                    <m:r>
                      <a:rPr lang="en-GB" sz="1800" b="0" i="1" smtClean="0">
                        <a:solidFill>
                          <a:schemeClr val="bg1"/>
                        </a:solidFill>
                        <a:effectLst/>
                        <a:latin typeface="Cambria Math" panose="02040503050406030204" pitchFamily="18" charset="0"/>
                        <a:ea typeface="Cambria Math" panose="02040503050406030204" pitchFamily="18" charset="0"/>
                        <a:cs typeface="+mn-cs"/>
                      </a:rPr>
                      <m:t>1.71 </m:t>
                    </m:r>
                    <m:r>
                      <a:rPr lang="en-US" sz="1800" b="0" i="1">
                        <a:solidFill>
                          <a:schemeClr val="bg1"/>
                        </a:solidFill>
                        <a:effectLst/>
                        <a:latin typeface="Cambria Math" panose="02040503050406030204" pitchFamily="18" charset="0"/>
                        <a:ea typeface="Cambria Math" panose="02040503050406030204" pitchFamily="18" charset="0"/>
                        <a:cs typeface="+mn-cs"/>
                      </a:rPr>
                      <m:t>%</m:t>
                    </m:r>
                  </m:oMath>
                </a14:m>
                <a:r>
                  <a:rPr lang="en-US" sz="1800" baseline="0" dirty="0">
                    <a:solidFill>
                      <a:schemeClr val="bg1"/>
                    </a:solidFill>
                    <a:latin typeface="Times New Roman" panose="02020603050405020304" pitchFamily="18" charset="0"/>
                    <a:cs typeface="Times New Roman" panose="02020603050405020304" pitchFamily="18" charset="0"/>
                  </a:rPr>
                  <a:t> </a:t>
                </a:r>
              </a:p>
            </p:txBody>
          </p:sp>
        </mc:Choice>
        <mc:Fallback xmlns="">
          <p:sp>
            <p:nvSpPr>
              <p:cNvPr id="15" name="Rectangle 14">
                <a:extLst>
                  <a:ext uri="{FF2B5EF4-FFF2-40B4-BE49-F238E27FC236}">
                    <a16:creationId xmlns:a16="http://schemas.microsoft.com/office/drawing/2014/main" id="{D67CC068-C956-BB86-2676-291B33844F46}"/>
                  </a:ext>
                </a:extLst>
              </p:cNvPr>
              <p:cNvSpPr>
                <a:spLocks noRot="1" noChangeAspect="1" noMove="1" noResize="1" noEditPoints="1" noAdjustHandles="1" noChangeArrowheads="1" noChangeShapeType="1" noTextEdit="1"/>
              </p:cNvSpPr>
              <p:nvPr/>
            </p:nvSpPr>
            <p:spPr>
              <a:xfrm>
                <a:off x="5921405" y="1473694"/>
                <a:ext cx="5486401" cy="4208016"/>
              </a:xfrm>
              <a:prstGeom prst="rect">
                <a:avLst/>
              </a:prstGeom>
              <a:blipFill>
                <a:blip r:embed="rId2"/>
                <a:stretch>
                  <a:fillRect l="-776" r="-887"/>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A1D45E3F-951E-D296-3796-D97964A9C0B4}"/>
              </a:ext>
            </a:extLst>
          </p:cNvPr>
          <p:cNvPicPr>
            <a:picLocks noChangeAspect="1"/>
          </p:cNvPicPr>
          <p:nvPr/>
        </p:nvPicPr>
        <p:blipFill>
          <a:blip r:embed="rId3"/>
          <a:stretch>
            <a:fillRect/>
          </a:stretch>
        </p:blipFill>
        <p:spPr>
          <a:xfrm>
            <a:off x="784194" y="2566862"/>
            <a:ext cx="4999153" cy="3048264"/>
          </a:xfrm>
          <a:prstGeom prst="rect">
            <a:avLst/>
          </a:prstGeom>
        </p:spPr>
      </p:pic>
      <p:cxnSp>
        <p:nvCxnSpPr>
          <p:cNvPr id="21" name="Straight Arrow Connector 20">
            <a:extLst>
              <a:ext uri="{FF2B5EF4-FFF2-40B4-BE49-F238E27FC236}">
                <a16:creationId xmlns:a16="http://schemas.microsoft.com/office/drawing/2014/main" id="{B603C75B-D49F-64B9-7C73-193A3EFFF7D2}"/>
              </a:ext>
            </a:extLst>
          </p:cNvPr>
          <p:cNvCxnSpPr>
            <a:cxnSpLocks/>
          </p:cNvCxnSpPr>
          <p:nvPr/>
        </p:nvCxnSpPr>
        <p:spPr>
          <a:xfrm>
            <a:off x="1535837" y="3151573"/>
            <a:ext cx="2929631" cy="621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CE8008-9D91-F270-A1DD-989199B6F7E5}"/>
              </a:ext>
            </a:extLst>
          </p:cNvPr>
          <p:cNvCxnSpPr>
            <a:cxnSpLocks/>
          </p:cNvCxnSpPr>
          <p:nvPr/>
        </p:nvCxnSpPr>
        <p:spPr>
          <a:xfrm>
            <a:off x="3501097" y="3151573"/>
            <a:ext cx="0" cy="29725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34904AEA-21B9-F223-61DE-24099A193C45}"/>
              </a:ext>
            </a:extLst>
          </p:cNvPr>
          <p:cNvSpPr/>
          <p:nvPr/>
        </p:nvSpPr>
        <p:spPr>
          <a:xfrm>
            <a:off x="784194" y="5601810"/>
            <a:ext cx="5137211" cy="8078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Figure 22: I-V Curve of Pt-MWCNTs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0617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196A453-633A-73A7-0EF5-E948BAB4D1D3}"/>
                  </a:ext>
                </a:extLst>
              </p:cNvPr>
              <p:cNvSpPr/>
              <p:nvPr/>
            </p:nvSpPr>
            <p:spPr>
              <a:xfrm>
                <a:off x="5921405" y="1473694"/>
                <a:ext cx="5486401" cy="42080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b="1" dirty="0">
                    <a:latin typeface="Times New Roman" panose="02020603050405020304" pitchFamily="18" charset="0"/>
                    <a:cs typeface="Times New Roman" panose="02020603050405020304" pitchFamily="18" charset="0"/>
                  </a:rPr>
                  <a:t>DSSC</a:t>
                </a:r>
                <a:r>
                  <a:rPr lang="en-US" sz="1800" b="1" baseline="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Efficiency FOR ECOLCARB WAS CALCULATED AS:</a:t>
                </a:r>
              </a:p>
              <a:p>
                <a:pPr algn="just"/>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a:t>
                </a:r>
                <a:r>
                  <a:rPr lang="en-US" sz="1800" baseline="-25000" dirty="0" err="1">
                    <a:latin typeface="Times New Roman" panose="02020603050405020304" pitchFamily="18" charset="0"/>
                    <a:cs typeface="Times New Roman" panose="02020603050405020304" pitchFamily="18" charset="0"/>
                  </a:rPr>
                  <a:t>max</a:t>
                </a:r>
                <a:r>
                  <a:rPr lang="en-US" sz="1800" dirty="0">
                    <a:latin typeface="Times New Roman" panose="02020603050405020304" pitchFamily="18" charset="0"/>
                    <a:cs typeface="Times New Roman" panose="02020603050405020304" pitchFamily="18" charset="0"/>
                  </a:rPr>
                  <a:t> =</a:t>
                </a:r>
                <a:r>
                  <a:rPr lang="en-US" sz="1800" baseline="0" dirty="0">
                    <a:latin typeface="Times New Roman" panose="02020603050405020304" pitchFamily="18" charset="0"/>
                    <a:cs typeface="Times New Roman" panose="02020603050405020304" pitchFamily="18" charset="0"/>
                  </a:rPr>
                  <a:t> 0.39 mAcm</a:t>
                </a:r>
                <a:r>
                  <a:rPr lang="en-US" sz="1800" baseline="30000" dirty="0">
                    <a:latin typeface="Times New Roman" panose="02020603050405020304" pitchFamily="18" charset="0"/>
                    <a:cs typeface="Times New Roman" panose="02020603050405020304" pitchFamily="18" charset="0"/>
                  </a:rPr>
                  <a:t>-2</a:t>
                </a:r>
              </a:p>
              <a:p>
                <a:pPr algn="just"/>
                <a:r>
                  <a:rPr lang="en-US" sz="1800" dirty="0">
                    <a:solidFill>
                      <a:schemeClr val="bg1"/>
                    </a:solidFill>
                    <a:effectLst/>
                    <a:latin typeface="Times New Roman" panose="02020603050405020304" pitchFamily="18" charset="0"/>
                    <a:ea typeface="+mn-ea"/>
                    <a:cs typeface="Times New Roman" panose="02020603050405020304" pitchFamily="18" charset="0"/>
                  </a:rPr>
                  <a:t>		V</a:t>
                </a:r>
                <a:r>
                  <a:rPr lang="en-US" sz="1800" baseline="-25000" dirty="0">
                    <a:solidFill>
                      <a:schemeClr val="bg1"/>
                    </a:solidFill>
                    <a:effectLst/>
                    <a:latin typeface="Times New Roman" panose="02020603050405020304" pitchFamily="18" charset="0"/>
                    <a:ea typeface="+mn-ea"/>
                    <a:cs typeface="Times New Roman" panose="02020603050405020304" pitchFamily="18" charset="0"/>
                  </a:rPr>
                  <a:t>max</a:t>
                </a:r>
                <a:r>
                  <a:rPr lang="en-US" sz="1800" dirty="0">
                    <a:solidFill>
                      <a:schemeClr val="bg1"/>
                    </a:solidFill>
                    <a:effectLst/>
                    <a:latin typeface="Times New Roman" panose="02020603050405020304" pitchFamily="18" charset="0"/>
                    <a:ea typeface="+mn-ea"/>
                    <a:cs typeface="Times New Roman" panose="02020603050405020304" pitchFamily="18" charset="0"/>
                  </a:rPr>
                  <a:t> = 0.41V</a:t>
                </a:r>
              </a:p>
              <a:p>
                <a:pPr algn="just"/>
                <a:r>
                  <a:rPr lang="en-US" sz="1800" dirty="0">
                    <a:solidFill>
                      <a:schemeClr val="bg1"/>
                    </a:solidFill>
                    <a:effectLst/>
                    <a:latin typeface="Times New Roman" panose="02020603050405020304" pitchFamily="18" charset="0"/>
                    <a:ea typeface="+mn-ea"/>
                    <a:cs typeface="Times New Roman" panose="02020603050405020304" pitchFamily="18" charset="0"/>
                  </a:rPr>
                  <a:t>		J</a:t>
                </a:r>
                <a:r>
                  <a:rPr lang="en-US" sz="1800" baseline="-25000" dirty="0">
                    <a:solidFill>
                      <a:schemeClr val="bg1"/>
                    </a:solidFill>
                    <a:effectLst/>
                    <a:latin typeface="Times New Roman" panose="02020603050405020304" pitchFamily="18" charset="0"/>
                    <a:ea typeface="+mn-ea"/>
                    <a:cs typeface="Times New Roman" panose="02020603050405020304" pitchFamily="18" charset="0"/>
                  </a:rPr>
                  <a:t>sc</a:t>
                </a:r>
                <a:r>
                  <a:rPr lang="en-US" sz="1800" baseline="0" dirty="0">
                    <a:solidFill>
                      <a:schemeClr val="bg1"/>
                    </a:solidFill>
                    <a:effectLst/>
                    <a:latin typeface="Times New Roman" panose="02020603050405020304" pitchFamily="18" charset="0"/>
                    <a:ea typeface="+mn-ea"/>
                    <a:cs typeface="Times New Roman" panose="02020603050405020304" pitchFamily="18" charset="0"/>
                  </a:rPr>
                  <a:t> = 0.62 mAcm</a:t>
                </a:r>
                <a:r>
                  <a:rPr lang="en-US" sz="1800" baseline="30000" dirty="0">
                    <a:solidFill>
                      <a:schemeClr val="bg1"/>
                    </a:solidFill>
                    <a:effectLst/>
                    <a:latin typeface="Times New Roman" panose="02020603050405020304" pitchFamily="18" charset="0"/>
                    <a:ea typeface="+mn-ea"/>
                    <a:cs typeface="Times New Roman" panose="02020603050405020304" pitchFamily="18" charset="0"/>
                  </a:rPr>
                  <a:t>-2</a:t>
                </a:r>
              </a:p>
              <a:p>
                <a:pPr algn="just"/>
                <a:r>
                  <a:rPr lang="en-US" sz="1800" baseline="0" dirty="0">
                    <a:solidFill>
                      <a:schemeClr val="bg1"/>
                    </a:solidFill>
                    <a:effectLst/>
                    <a:latin typeface="Times New Roman" panose="02020603050405020304" pitchFamily="18" charset="0"/>
                    <a:ea typeface="+mn-ea"/>
                    <a:cs typeface="Times New Roman" panose="02020603050405020304" pitchFamily="18" charset="0"/>
                  </a:rPr>
                  <a:t>		</a:t>
                </a:r>
                <a:r>
                  <a:rPr lang="en-US" sz="1800" baseline="0" dirty="0" err="1">
                    <a:solidFill>
                      <a:schemeClr val="bg1"/>
                    </a:solidFill>
                    <a:effectLst/>
                    <a:latin typeface="Times New Roman" panose="02020603050405020304" pitchFamily="18" charset="0"/>
                    <a:ea typeface="+mn-ea"/>
                    <a:cs typeface="Times New Roman" panose="02020603050405020304" pitchFamily="18" charset="0"/>
                  </a:rPr>
                  <a:t>V</a:t>
                </a:r>
                <a:r>
                  <a:rPr lang="en-US" sz="1800" baseline="-25000" dirty="0" err="1">
                    <a:solidFill>
                      <a:schemeClr val="bg1"/>
                    </a:solidFill>
                    <a:effectLst/>
                    <a:latin typeface="Times New Roman" panose="02020603050405020304" pitchFamily="18" charset="0"/>
                    <a:ea typeface="+mn-ea"/>
                    <a:cs typeface="Times New Roman" panose="02020603050405020304" pitchFamily="18" charset="0"/>
                  </a:rPr>
                  <a:t>oc</a:t>
                </a:r>
                <a:r>
                  <a:rPr lang="en-US" sz="1800" baseline="0" dirty="0">
                    <a:solidFill>
                      <a:schemeClr val="bg1"/>
                    </a:solidFill>
                    <a:effectLst/>
                    <a:latin typeface="Times New Roman" panose="02020603050405020304" pitchFamily="18" charset="0"/>
                    <a:ea typeface="+mn-ea"/>
                    <a:cs typeface="Times New Roman" panose="02020603050405020304" pitchFamily="18" charset="0"/>
                  </a:rPr>
                  <a:t> = 0.46V</a:t>
                </a:r>
              </a:p>
              <a:p>
                <a:pPr algn="just"/>
                <a:endParaRPr lang="en-US" sz="1800" baseline="0" dirty="0">
                  <a:solidFill>
                    <a:schemeClr val="bg1"/>
                  </a:solidFill>
                  <a:effectLst/>
                  <a:latin typeface="Times New Roman" panose="02020603050405020304" pitchFamily="18" charset="0"/>
                  <a:ea typeface="+mn-ea"/>
                  <a:cs typeface="Times New Roman" panose="02020603050405020304" pitchFamily="18" charset="0"/>
                </a:endParaRPr>
              </a:p>
              <a:p>
                <a:pPr algn="just"/>
                <a:r>
                  <a:rPr lang="en-US" sz="1800" baseline="0" dirty="0">
                    <a:solidFill>
                      <a:schemeClr val="bg1"/>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r>
                      <m:rPr>
                        <m:nor/>
                      </m:rPr>
                      <a:rPr lang="en-US" sz="1600" baseline="0">
                        <a:solidFill>
                          <a:schemeClr val="bg1"/>
                        </a:solidFill>
                        <a:effectLst/>
                        <a:latin typeface="+mn-lt"/>
                        <a:ea typeface="+mn-ea"/>
                        <a:cs typeface="+mn-cs"/>
                      </a:rPr>
                      <m:t> </m:t>
                    </m:r>
                    <m:r>
                      <m:rPr>
                        <m:nor/>
                      </m:rPr>
                      <a:rPr lang="en-US" sz="1600" baseline="0">
                        <a:solidFill>
                          <a:schemeClr val="bg1"/>
                        </a:solidFill>
                        <a:effectLst/>
                        <a:latin typeface="+mn-lt"/>
                        <a:ea typeface="+mn-ea"/>
                        <a:cs typeface="+mn-cs"/>
                      </a:rPr>
                      <m:t>Fill</m:t>
                    </m:r>
                    <m:r>
                      <m:rPr>
                        <m:nor/>
                      </m:rPr>
                      <a:rPr lang="en-US" sz="1600" i="1" baseline="0">
                        <a:solidFill>
                          <a:schemeClr val="bg1"/>
                        </a:solidFill>
                        <a:effectLst/>
                        <a:latin typeface="+mn-lt"/>
                        <a:ea typeface="+mn-ea"/>
                        <a:cs typeface="+mn-cs"/>
                      </a:rPr>
                      <m:t> </m:t>
                    </m:r>
                    <m:r>
                      <m:rPr>
                        <m:nor/>
                      </m:rPr>
                      <a:rPr lang="en-US" sz="1600" baseline="0">
                        <a:solidFill>
                          <a:schemeClr val="bg1"/>
                        </a:solidFill>
                        <a:effectLst/>
                        <a:latin typeface="+mn-lt"/>
                        <a:ea typeface="+mn-ea"/>
                        <a:cs typeface="+mn-cs"/>
                      </a:rPr>
                      <m:t>factor</m:t>
                    </m:r>
                    <m:r>
                      <a:rPr lang="en-US" sz="1600" b="0" i="0" baseline="0">
                        <a:solidFill>
                          <a:schemeClr val="bg1"/>
                        </a:solidFill>
                        <a:effectLst/>
                        <a:latin typeface="Cambria Math" panose="02040503050406030204" pitchFamily="18" charset="0"/>
                        <a:ea typeface="+mn-ea"/>
                        <a:cs typeface="+mn-cs"/>
                      </a:rPr>
                      <m:t> (</m:t>
                    </m:r>
                    <m:r>
                      <m:rPr>
                        <m:sty m:val="p"/>
                      </m:rPr>
                      <a:rPr lang="en-US" sz="1600">
                        <a:solidFill>
                          <a:schemeClr val="bg1"/>
                        </a:solidFill>
                        <a:effectLst/>
                        <a:latin typeface="Cambria Math" panose="02040503050406030204" pitchFamily="18" charset="0"/>
                        <a:ea typeface="+mn-ea"/>
                        <a:cs typeface="+mn-cs"/>
                      </a:rPr>
                      <m:t>FF</m:t>
                    </m:r>
                    <m:r>
                      <a:rPr lang="en-US" sz="1600" b="0" i="0">
                        <a:solidFill>
                          <a:schemeClr val="bg1"/>
                        </a:solidFill>
                        <a:effectLst/>
                        <a:latin typeface="Cambria Math" panose="02040503050406030204" pitchFamily="18" charset="0"/>
                        <a:ea typeface="+mn-ea"/>
                        <a:cs typeface="+mn-cs"/>
                      </a:rPr>
                      <m:t>)</m:t>
                    </m:r>
                    <m:r>
                      <a:rPr lang="en-US" sz="1600">
                        <a:solidFill>
                          <a:schemeClr val="bg1"/>
                        </a:solidFill>
                        <a:effectLst/>
                        <a:latin typeface="Cambria Math" panose="02040503050406030204" pitchFamily="18" charset="0"/>
                        <a:ea typeface="+mn-ea"/>
                        <a:cs typeface="+mn-cs"/>
                      </a:rPr>
                      <m:t>=</m:t>
                    </m:r>
                    <m:r>
                      <a:rPr lang="en-US" sz="1600" i="1">
                        <a:solidFill>
                          <a:schemeClr val="bg1"/>
                        </a:solidFill>
                        <a:effectLst/>
                        <a:latin typeface="Cambria Math" panose="02040503050406030204" pitchFamily="18" charset="0"/>
                        <a:ea typeface="+mn-ea"/>
                        <a:cs typeface="+mn-cs"/>
                      </a:rPr>
                      <m:t> </m:t>
                    </m:r>
                    <m:f>
                      <m:fPr>
                        <m:ctrlPr>
                          <a:rPr lang="en-US" sz="1600" i="1">
                            <a:solidFill>
                              <a:schemeClr val="bg1"/>
                            </a:solidFill>
                            <a:effectLst/>
                            <a:latin typeface="Cambria Math" panose="02040503050406030204" pitchFamily="18" charset="0"/>
                            <a:ea typeface="+mn-ea"/>
                            <a:cs typeface="+mn-cs"/>
                          </a:rPr>
                        </m:ctrlPr>
                      </m:fPr>
                      <m:num>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P</m:t>
                            </m:r>
                          </m:e>
                          <m:sub>
                            <m:r>
                              <m:rPr>
                                <m:sty m:val="p"/>
                              </m:rPr>
                              <a:rPr lang="en-US" sz="1600">
                                <a:solidFill>
                                  <a:schemeClr val="bg1"/>
                                </a:solidFill>
                                <a:effectLst/>
                                <a:latin typeface="Cambria Math" panose="02040503050406030204" pitchFamily="18" charset="0"/>
                                <a:ea typeface="+mn-ea"/>
                                <a:cs typeface="+mn-cs"/>
                              </a:rPr>
                              <m:t>max</m:t>
                            </m:r>
                          </m:sub>
                        </m:sSub>
                      </m:num>
                      <m:den>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V</m:t>
                            </m:r>
                          </m:e>
                          <m:sub>
                            <m:r>
                              <m:rPr>
                                <m:sty m:val="p"/>
                              </m:rPr>
                              <a:rPr lang="en-US" sz="1600">
                                <a:solidFill>
                                  <a:schemeClr val="bg1"/>
                                </a:solidFill>
                                <a:effectLst/>
                                <a:latin typeface="Cambria Math" panose="02040503050406030204" pitchFamily="18" charset="0"/>
                                <a:ea typeface="+mn-ea"/>
                                <a:cs typeface="+mn-cs"/>
                              </a:rPr>
                              <m:t>OC</m:t>
                            </m:r>
                          </m:sub>
                        </m:sSub>
                        <m:sSub>
                          <m:sSubPr>
                            <m:ctrlPr>
                              <a:rPr lang="en-US" sz="1600" i="1">
                                <a:solidFill>
                                  <a:schemeClr val="bg1"/>
                                </a:solidFill>
                                <a:effectLst/>
                                <a:latin typeface="Cambria Math" panose="02040503050406030204" pitchFamily="18" charset="0"/>
                                <a:ea typeface="+mn-ea"/>
                                <a:cs typeface="+mn-cs"/>
                              </a:rPr>
                            </m:ctrlPr>
                          </m:sSubPr>
                          <m:e>
                            <m:r>
                              <m:rPr>
                                <m:sty m:val="p"/>
                              </m:rPr>
                              <a:rPr lang="en-US" sz="1600" b="0" i="0">
                                <a:solidFill>
                                  <a:schemeClr val="bg1"/>
                                </a:solidFill>
                                <a:effectLst/>
                                <a:latin typeface="Cambria Math" panose="02040503050406030204" pitchFamily="18" charset="0"/>
                                <a:ea typeface="+mn-ea"/>
                                <a:cs typeface="+mn-cs"/>
                              </a:rPr>
                              <m:t>J</m:t>
                            </m:r>
                          </m:e>
                          <m:sub>
                            <m:r>
                              <m:rPr>
                                <m:sty m:val="p"/>
                              </m:rPr>
                              <a:rPr lang="en-US" sz="1600">
                                <a:solidFill>
                                  <a:schemeClr val="bg1"/>
                                </a:solidFill>
                                <a:effectLst/>
                                <a:latin typeface="Cambria Math" panose="02040503050406030204" pitchFamily="18" charset="0"/>
                                <a:ea typeface="+mn-ea"/>
                                <a:cs typeface="+mn-cs"/>
                              </a:rPr>
                              <m:t>SC</m:t>
                            </m:r>
                          </m:sub>
                        </m:sSub>
                      </m:den>
                    </m:f>
                    <m:r>
                      <a:rPr lang="en-US" sz="1600">
                        <a:solidFill>
                          <a:schemeClr val="bg1"/>
                        </a:solidFill>
                        <a:effectLst/>
                        <a:latin typeface="Cambria Math" panose="02040503050406030204" pitchFamily="18" charset="0"/>
                        <a:ea typeface="+mn-ea"/>
                        <a:cs typeface="+mn-cs"/>
                      </a:rPr>
                      <m:t>=</m:t>
                    </m:r>
                    <m:r>
                      <a:rPr lang="en-US" sz="1600" i="1">
                        <a:solidFill>
                          <a:schemeClr val="bg1"/>
                        </a:solidFill>
                        <a:effectLst/>
                        <a:latin typeface="Cambria Math" panose="02040503050406030204" pitchFamily="18" charset="0"/>
                        <a:ea typeface="+mn-ea"/>
                        <a:cs typeface="+mn-cs"/>
                      </a:rPr>
                      <m:t> </m:t>
                    </m:r>
                    <m:f>
                      <m:fPr>
                        <m:ctrlPr>
                          <a:rPr lang="en-US" sz="1600" i="1">
                            <a:solidFill>
                              <a:schemeClr val="bg1"/>
                            </a:solidFill>
                            <a:effectLst/>
                            <a:latin typeface="Cambria Math" panose="02040503050406030204" pitchFamily="18" charset="0"/>
                            <a:ea typeface="+mn-ea"/>
                            <a:cs typeface="+mn-cs"/>
                          </a:rPr>
                        </m:ctrlPr>
                      </m:fPr>
                      <m:num>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V</m:t>
                            </m:r>
                          </m:e>
                          <m:sub>
                            <m:r>
                              <m:rPr>
                                <m:sty m:val="p"/>
                              </m:rPr>
                              <a:rPr lang="en-US" sz="1600">
                                <a:solidFill>
                                  <a:schemeClr val="bg1"/>
                                </a:solidFill>
                                <a:effectLst/>
                                <a:latin typeface="Cambria Math" panose="02040503050406030204" pitchFamily="18" charset="0"/>
                                <a:ea typeface="+mn-ea"/>
                                <a:cs typeface="+mn-cs"/>
                              </a:rPr>
                              <m:t>m</m:t>
                            </m:r>
                            <m:r>
                              <a:rPr lang="en-US" sz="1600" b="0" i="1">
                                <a:solidFill>
                                  <a:schemeClr val="bg1"/>
                                </a:solidFill>
                                <a:effectLst/>
                                <a:latin typeface="Cambria Math" panose="02040503050406030204" pitchFamily="18" charset="0"/>
                                <a:ea typeface="+mn-ea"/>
                                <a:cs typeface="+mn-cs"/>
                              </a:rPr>
                              <m:t>𝑎𝑥</m:t>
                            </m:r>
                          </m:sub>
                        </m:sSub>
                        <m:sSub>
                          <m:sSubPr>
                            <m:ctrlPr>
                              <a:rPr lang="en-US" sz="1600" i="1">
                                <a:solidFill>
                                  <a:schemeClr val="bg1"/>
                                </a:solidFill>
                                <a:effectLst/>
                                <a:latin typeface="Cambria Math" panose="02040503050406030204" pitchFamily="18" charset="0"/>
                                <a:ea typeface="+mn-ea"/>
                                <a:cs typeface="+mn-cs"/>
                              </a:rPr>
                            </m:ctrlPr>
                          </m:sSubPr>
                          <m:e>
                            <m:r>
                              <a:rPr lang="en-US" sz="1600" b="0" i="1">
                                <a:solidFill>
                                  <a:schemeClr val="bg1"/>
                                </a:solidFill>
                                <a:effectLst/>
                                <a:latin typeface="Cambria Math" panose="02040503050406030204" pitchFamily="18" charset="0"/>
                                <a:ea typeface="+mn-ea"/>
                                <a:cs typeface="+mn-cs"/>
                              </a:rPr>
                              <m:t>𝐽</m:t>
                            </m:r>
                          </m:e>
                          <m:sub>
                            <m:r>
                              <m:rPr>
                                <m:sty m:val="p"/>
                              </m:rPr>
                              <a:rPr lang="en-US" sz="1600">
                                <a:solidFill>
                                  <a:schemeClr val="bg1"/>
                                </a:solidFill>
                                <a:effectLst/>
                                <a:latin typeface="Cambria Math" panose="02040503050406030204" pitchFamily="18" charset="0"/>
                                <a:ea typeface="+mn-ea"/>
                                <a:cs typeface="+mn-cs"/>
                              </a:rPr>
                              <m:t>m</m:t>
                            </m:r>
                            <m:r>
                              <a:rPr lang="en-US" sz="1600" b="0" i="1">
                                <a:solidFill>
                                  <a:schemeClr val="bg1"/>
                                </a:solidFill>
                                <a:effectLst/>
                                <a:latin typeface="Cambria Math" panose="02040503050406030204" pitchFamily="18" charset="0"/>
                                <a:ea typeface="+mn-ea"/>
                                <a:cs typeface="+mn-cs"/>
                              </a:rPr>
                              <m:t>𝑎𝑥</m:t>
                            </m:r>
                          </m:sub>
                        </m:sSub>
                      </m:num>
                      <m:den>
                        <m:sSub>
                          <m:sSubPr>
                            <m:ctrlPr>
                              <a:rPr lang="en-US" sz="1600" i="1">
                                <a:solidFill>
                                  <a:schemeClr val="bg1"/>
                                </a:solidFill>
                                <a:effectLst/>
                                <a:latin typeface="Cambria Math" panose="02040503050406030204" pitchFamily="18" charset="0"/>
                                <a:ea typeface="+mn-ea"/>
                                <a:cs typeface="+mn-cs"/>
                              </a:rPr>
                            </m:ctrlPr>
                          </m:sSubPr>
                          <m:e>
                            <m:r>
                              <m:rPr>
                                <m:sty m:val="p"/>
                              </m:rPr>
                              <a:rPr lang="en-US" sz="1600">
                                <a:solidFill>
                                  <a:schemeClr val="bg1"/>
                                </a:solidFill>
                                <a:effectLst/>
                                <a:latin typeface="Cambria Math" panose="02040503050406030204" pitchFamily="18" charset="0"/>
                                <a:ea typeface="+mn-ea"/>
                                <a:cs typeface="+mn-cs"/>
                              </a:rPr>
                              <m:t>V</m:t>
                            </m:r>
                          </m:e>
                          <m:sub>
                            <m:r>
                              <m:rPr>
                                <m:sty m:val="p"/>
                              </m:rPr>
                              <a:rPr lang="en-US" sz="1600">
                                <a:solidFill>
                                  <a:schemeClr val="bg1"/>
                                </a:solidFill>
                                <a:effectLst/>
                                <a:latin typeface="Cambria Math" panose="02040503050406030204" pitchFamily="18" charset="0"/>
                                <a:ea typeface="+mn-ea"/>
                                <a:cs typeface="+mn-cs"/>
                              </a:rPr>
                              <m:t>OC</m:t>
                            </m:r>
                          </m:sub>
                        </m:sSub>
                        <m:sSub>
                          <m:sSubPr>
                            <m:ctrlPr>
                              <a:rPr lang="en-US" sz="1600" i="1">
                                <a:solidFill>
                                  <a:schemeClr val="bg1"/>
                                </a:solidFill>
                                <a:effectLst/>
                                <a:latin typeface="Cambria Math" panose="02040503050406030204" pitchFamily="18" charset="0"/>
                                <a:ea typeface="+mn-ea"/>
                                <a:cs typeface="+mn-cs"/>
                              </a:rPr>
                            </m:ctrlPr>
                          </m:sSubPr>
                          <m:e>
                            <m:r>
                              <m:rPr>
                                <m:sty m:val="p"/>
                              </m:rPr>
                              <a:rPr lang="en-US" sz="1600" b="0" i="0">
                                <a:solidFill>
                                  <a:schemeClr val="bg1"/>
                                </a:solidFill>
                                <a:effectLst/>
                                <a:latin typeface="Cambria Math" panose="02040503050406030204" pitchFamily="18" charset="0"/>
                                <a:ea typeface="+mn-ea"/>
                                <a:cs typeface="+mn-cs"/>
                              </a:rPr>
                              <m:t>J</m:t>
                            </m:r>
                          </m:e>
                          <m:sub>
                            <m:r>
                              <m:rPr>
                                <m:sty m:val="p"/>
                              </m:rPr>
                              <a:rPr lang="en-US" sz="1600">
                                <a:solidFill>
                                  <a:schemeClr val="bg1"/>
                                </a:solidFill>
                                <a:effectLst/>
                                <a:latin typeface="Cambria Math" panose="02040503050406030204" pitchFamily="18" charset="0"/>
                                <a:ea typeface="+mn-ea"/>
                                <a:cs typeface="+mn-cs"/>
                              </a:rPr>
                              <m:t>SC</m:t>
                            </m:r>
                          </m:sub>
                        </m:sSub>
                      </m:den>
                    </m:f>
                  </m:oMath>
                </a14:m>
                <a:endParaRPr lang="en-US" sz="1800" baseline="0" dirty="0">
                  <a:solidFill>
                    <a:schemeClr val="bg1"/>
                  </a:solidFill>
                  <a:latin typeface="Times New Roman" panose="02020603050405020304" pitchFamily="18" charset="0"/>
                  <a:cs typeface="Times New Roman" panose="02020603050405020304" pitchFamily="18" charset="0"/>
                </a:endParaRPr>
              </a:p>
              <a:p>
                <a:pPr algn="just"/>
                <a:endParaRPr lang="en-US" sz="1800" baseline="0" dirty="0">
                  <a:solidFill>
                    <a:schemeClr val="bg1"/>
                  </a:solidFill>
                  <a:latin typeface="Times New Roman" panose="02020603050405020304" pitchFamily="18" charset="0"/>
                  <a:cs typeface="Times New Roman" panose="02020603050405020304" pitchFamily="18" charset="0"/>
                </a:endParaRPr>
              </a:p>
              <a:p>
                <a:pPr algn="just"/>
                <a:r>
                  <a:rPr lang="en-US" sz="1800" dirty="0">
                    <a:solidFill>
                      <a:schemeClr val="bg1"/>
                    </a:solidFill>
                    <a:effectLst/>
                    <a:ea typeface="+mn-ea"/>
                    <a:cs typeface="+mn-cs"/>
                  </a:rPr>
                  <a:t>		</a:t>
                </a:r>
                <a14:m>
                  <m:oMath xmlns:m="http://schemas.openxmlformats.org/officeDocument/2006/math">
                    <m:r>
                      <m:rPr>
                        <m:sty m:val="p"/>
                      </m:rPr>
                      <a:rPr lang="en-US" sz="1800">
                        <a:solidFill>
                          <a:schemeClr val="bg1"/>
                        </a:solidFill>
                        <a:effectLst/>
                        <a:latin typeface="Cambria Math" panose="02040503050406030204" pitchFamily="18" charset="0"/>
                        <a:ea typeface="+mn-ea"/>
                        <a:cs typeface="+mn-cs"/>
                      </a:rPr>
                      <m:t>FF</m:t>
                    </m:r>
                    <m:r>
                      <a:rPr lang="en-US" sz="1800">
                        <a:solidFill>
                          <a:schemeClr val="bg1"/>
                        </a:solidFill>
                        <a:effectLst/>
                        <a:latin typeface="Cambria Math" panose="02040503050406030204" pitchFamily="18" charset="0"/>
                        <a:ea typeface="+mn-ea"/>
                        <a:cs typeface="+mn-cs"/>
                      </a:rPr>
                      <m:t>= </m:t>
                    </m:r>
                    <m:f>
                      <m:fPr>
                        <m:ctrlPr>
                          <a:rPr lang="en-US" sz="1800" i="1">
                            <a:solidFill>
                              <a:schemeClr val="bg1"/>
                            </a:solidFill>
                            <a:effectLst/>
                            <a:latin typeface="Cambria Math" panose="02040503050406030204" pitchFamily="18" charset="0"/>
                            <a:ea typeface="+mn-ea"/>
                            <a:cs typeface="+mn-cs"/>
                          </a:rPr>
                        </m:ctrlPr>
                      </m:fPr>
                      <m:num>
                        <m:r>
                          <a:rPr lang="en-US" sz="1800" b="0" i="1">
                            <a:solidFill>
                              <a:schemeClr val="bg1"/>
                            </a:solidFill>
                            <a:effectLst/>
                            <a:latin typeface="Cambria Math" panose="02040503050406030204" pitchFamily="18" charset="0"/>
                            <a:ea typeface="+mn-ea"/>
                            <a:cs typeface="+mn-cs"/>
                          </a:rPr>
                          <m:t>0.</m:t>
                        </m:r>
                        <m:r>
                          <a:rPr lang="en-GB" sz="1800" b="0" i="1" smtClean="0">
                            <a:solidFill>
                              <a:schemeClr val="bg1"/>
                            </a:solidFill>
                            <a:effectLst/>
                            <a:latin typeface="Cambria Math" panose="02040503050406030204" pitchFamily="18" charset="0"/>
                            <a:ea typeface="+mn-ea"/>
                            <a:cs typeface="+mn-cs"/>
                          </a:rPr>
                          <m:t>41</m:t>
                        </m:r>
                        <m:r>
                          <a:rPr lang="en-US" sz="1800" b="0" i="1">
                            <a:solidFill>
                              <a:schemeClr val="bg1"/>
                            </a:solidFill>
                            <a:effectLst/>
                            <a:latin typeface="Cambria Math" panose="02040503050406030204" pitchFamily="18" charset="0"/>
                            <a:ea typeface="Cambria Math" panose="02040503050406030204" pitchFamily="18" charset="0"/>
                            <a:cs typeface="+mn-cs"/>
                          </a:rPr>
                          <m:t>×0</m:t>
                        </m:r>
                        <m:r>
                          <a:rPr lang="en-GB" sz="1800" b="0" i="1" smtClean="0">
                            <a:solidFill>
                              <a:schemeClr val="bg1"/>
                            </a:solidFill>
                            <a:effectLst/>
                            <a:latin typeface="Cambria Math" panose="02040503050406030204" pitchFamily="18" charset="0"/>
                            <a:ea typeface="Cambria Math" panose="02040503050406030204" pitchFamily="18" charset="0"/>
                            <a:cs typeface="+mn-cs"/>
                          </a:rPr>
                          <m:t>.39</m:t>
                        </m:r>
                      </m:num>
                      <m:den>
                        <m:r>
                          <a:rPr lang="en-US" sz="1800" b="0" i="1">
                            <a:solidFill>
                              <a:schemeClr val="bg1"/>
                            </a:solidFill>
                            <a:effectLst/>
                            <a:latin typeface="Cambria Math" panose="02040503050406030204" pitchFamily="18" charset="0"/>
                            <a:ea typeface="Cambria Math" panose="02040503050406030204" pitchFamily="18" charset="0"/>
                            <a:cs typeface="+mn-cs"/>
                          </a:rPr>
                          <m:t>0</m:t>
                        </m:r>
                        <m:r>
                          <a:rPr lang="en-US" sz="1800" b="0" i="1">
                            <a:solidFill>
                              <a:schemeClr val="bg1"/>
                            </a:solidFill>
                            <a:effectLst/>
                            <a:latin typeface="Cambria Math" panose="02040503050406030204" pitchFamily="18" charset="0"/>
                            <a:ea typeface="+mn-ea"/>
                            <a:cs typeface="+mn-cs"/>
                          </a:rPr>
                          <m:t>.46</m:t>
                        </m:r>
                        <m:r>
                          <a:rPr lang="en-US" sz="1800" b="0" i="1">
                            <a:solidFill>
                              <a:schemeClr val="bg1"/>
                            </a:solidFill>
                            <a:effectLst/>
                            <a:latin typeface="Cambria Math" panose="02040503050406030204" pitchFamily="18" charset="0"/>
                            <a:ea typeface="Cambria Math" panose="02040503050406030204" pitchFamily="18" charset="0"/>
                            <a:cs typeface="+mn-cs"/>
                          </a:rPr>
                          <m:t>×0.</m:t>
                        </m:r>
                        <m:r>
                          <a:rPr lang="en-GB" sz="1800" b="0" i="1" smtClean="0">
                            <a:solidFill>
                              <a:schemeClr val="bg1"/>
                            </a:solidFill>
                            <a:effectLst/>
                            <a:latin typeface="Cambria Math" panose="02040503050406030204" pitchFamily="18" charset="0"/>
                            <a:ea typeface="Cambria Math" panose="02040503050406030204" pitchFamily="18" charset="0"/>
                            <a:cs typeface="+mn-cs"/>
                          </a:rPr>
                          <m:t>62</m:t>
                        </m:r>
                      </m:den>
                    </m:f>
                    <m:r>
                      <a:rPr lang="en-US" sz="1800" b="0" i="1">
                        <a:solidFill>
                          <a:schemeClr val="bg1"/>
                        </a:solidFill>
                        <a:effectLst/>
                        <a:latin typeface="Cambria Math" panose="02040503050406030204" pitchFamily="18" charset="0"/>
                        <a:ea typeface="+mn-ea"/>
                        <a:cs typeface="+mn-cs"/>
                      </a:rPr>
                      <m:t> </m:t>
                    </m:r>
                    <m:r>
                      <a:rPr lang="en-US" sz="1800" b="0" i="1">
                        <a:solidFill>
                          <a:schemeClr val="bg1"/>
                        </a:solidFill>
                        <a:effectLst/>
                        <a:latin typeface="Cambria Math" panose="02040503050406030204" pitchFamily="18" charset="0"/>
                        <a:ea typeface="Cambria Math" panose="02040503050406030204" pitchFamily="18" charset="0"/>
                        <a:cs typeface="+mn-cs"/>
                      </a:rPr>
                      <m:t>=</m:t>
                    </m:r>
                    <m:f>
                      <m:fPr>
                        <m:ctrlPr>
                          <a:rPr lang="en-US" sz="1600" i="1">
                            <a:solidFill>
                              <a:schemeClr val="bg1"/>
                            </a:solidFill>
                            <a:effectLst/>
                            <a:latin typeface="Cambria Math" panose="02040503050406030204" pitchFamily="18" charset="0"/>
                            <a:ea typeface="+mn-ea"/>
                            <a:cs typeface="+mn-cs"/>
                          </a:rPr>
                        </m:ctrlPr>
                      </m:fPr>
                      <m:num>
                        <m:r>
                          <a:rPr lang="en-US" sz="1600" b="0" i="1">
                            <a:solidFill>
                              <a:schemeClr val="bg1"/>
                            </a:solidFill>
                            <a:effectLst/>
                            <a:latin typeface="Cambria Math" panose="02040503050406030204" pitchFamily="18" charset="0"/>
                            <a:ea typeface="+mn-ea"/>
                            <a:cs typeface="+mn-cs"/>
                          </a:rPr>
                          <m:t>0.</m:t>
                        </m:r>
                        <m:r>
                          <a:rPr lang="en-GB" sz="1600" b="0" i="1" smtClean="0">
                            <a:solidFill>
                              <a:schemeClr val="bg1"/>
                            </a:solidFill>
                            <a:effectLst/>
                            <a:latin typeface="Cambria Math" panose="02040503050406030204" pitchFamily="18" charset="0"/>
                            <a:ea typeface="+mn-ea"/>
                            <a:cs typeface="+mn-cs"/>
                          </a:rPr>
                          <m:t>16</m:t>
                        </m:r>
                      </m:num>
                      <m:den>
                        <m:r>
                          <a:rPr lang="en-US" sz="1600" b="0" i="1">
                            <a:solidFill>
                              <a:schemeClr val="bg1"/>
                            </a:solidFill>
                            <a:effectLst/>
                            <a:latin typeface="Cambria Math" panose="02040503050406030204" pitchFamily="18" charset="0"/>
                            <a:ea typeface="+mn-ea"/>
                            <a:cs typeface="+mn-cs"/>
                          </a:rPr>
                          <m:t>0.35</m:t>
                        </m:r>
                      </m:den>
                    </m:f>
                    <m:r>
                      <a:rPr lang="en-US" sz="1600" b="0" i="1">
                        <a:solidFill>
                          <a:schemeClr val="bg1"/>
                        </a:solidFill>
                        <a:effectLst/>
                        <a:latin typeface="Cambria Math" panose="02040503050406030204" pitchFamily="18" charset="0"/>
                        <a:ea typeface="+mn-ea"/>
                        <a:cs typeface="+mn-cs"/>
                      </a:rPr>
                      <m:t>=</m:t>
                    </m:r>
                    <m:r>
                      <a:rPr lang="en-US" sz="1800" b="0" i="1">
                        <a:solidFill>
                          <a:schemeClr val="bg1"/>
                        </a:solidFill>
                        <a:effectLst/>
                        <a:latin typeface="Cambria Math" panose="02040503050406030204" pitchFamily="18" charset="0"/>
                        <a:ea typeface="Cambria Math" panose="02040503050406030204" pitchFamily="18" charset="0"/>
                        <a:cs typeface="+mn-cs"/>
                      </a:rPr>
                      <m:t>0. </m:t>
                    </m:r>
                    <m:r>
                      <a:rPr lang="en-GB" sz="1800" b="0" i="1" smtClean="0">
                        <a:solidFill>
                          <a:schemeClr val="bg1"/>
                        </a:solidFill>
                        <a:effectLst/>
                        <a:latin typeface="Cambria Math" panose="02040503050406030204" pitchFamily="18" charset="0"/>
                        <a:ea typeface="Cambria Math" panose="02040503050406030204" pitchFamily="18" charset="0"/>
                        <a:cs typeface="+mn-cs"/>
                      </a:rPr>
                      <m:t>5</m:t>
                    </m:r>
                    <m:r>
                      <a:rPr lang="en-US" sz="1800" b="0" i="1">
                        <a:solidFill>
                          <a:schemeClr val="bg1"/>
                        </a:solidFill>
                        <a:effectLst/>
                        <a:latin typeface="Cambria Math" panose="02040503050406030204" pitchFamily="18" charset="0"/>
                        <a:ea typeface="Cambria Math" panose="02040503050406030204" pitchFamily="18" charset="0"/>
                        <a:cs typeface="+mn-cs"/>
                      </a:rPr>
                      <m:t>6</m:t>
                    </m:r>
                  </m:oMath>
                </a14:m>
                <a:endParaRPr lang="en-US" sz="1800" baseline="0" dirty="0">
                  <a:solidFill>
                    <a:schemeClr val="bg1"/>
                  </a:solidFill>
                  <a:latin typeface="Times New Roman" panose="02020603050405020304" pitchFamily="18" charset="0"/>
                  <a:cs typeface="Times New Roman" panose="02020603050405020304" pitchFamily="18" charset="0"/>
                </a:endParaRPr>
              </a:p>
              <a:p>
                <a:pPr algn="just"/>
                <a:endParaRPr lang="en-US" sz="1800" baseline="0" dirty="0">
                  <a:solidFill>
                    <a:schemeClr val="bg1"/>
                  </a:solidFill>
                  <a:latin typeface="Times New Roman" panose="02020603050405020304" pitchFamily="18" charset="0"/>
                  <a:cs typeface="Times New Roman" panose="02020603050405020304" pitchFamily="18" charset="0"/>
                </a:endParaRPr>
              </a:p>
              <a:p>
                <a:pPr algn="just"/>
                <a14:m>
                  <m:oMath xmlns:m="http://schemas.openxmlformats.org/officeDocument/2006/math">
                    <m:r>
                      <m:rPr>
                        <m:nor/>
                      </m:rPr>
                      <a:rPr lang="en-US" sz="1600" baseline="0">
                        <a:solidFill>
                          <a:schemeClr val="bg1"/>
                        </a:solidFill>
                        <a:effectLst/>
                        <a:latin typeface="+mn-lt"/>
                        <a:ea typeface="+mn-ea"/>
                        <a:cs typeface="+mn-cs"/>
                      </a:rPr>
                      <m:t>η</m:t>
                    </m:r>
                    <m:r>
                      <a:rPr lang="en-US" sz="1600">
                        <a:solidFill>
                          <a:schemeClr val="bg1"/>
                        </a:solidFill>
                        <a:effectLst/>
                        <a:latin typeface="Cambria Math" panose="02040503050406030204" pitchFamily="18" charset="0"/>
                        <a:ea typeface="+mn-ea"/>
                        <a:cs typeface="+mn-cs"/>
                      </a:rPr>
                      <m:t>=</m:t>
                    </m:r>
                    <m:r>
                      <a:rPr lang="en-US" sz="1600" i="1">
                        <a:solidFill>
                          <a:schemeClr val="bg1"/>
                        </a:solidFill>
                        <a:effectLst/>
                        <a:latin typeface="Cambria Math" panose="02040503050406030204" pitchFamily="18" charset="0"/>
                        <a:ea typeface="+mn-ea"/>
                        <a:cs typeface="+mn-cs"/>
                      </a:rPr>
                      <m:t> </m:t>
                    </m:r>
                    <m:f>
                      <m:fPr>
                        <m:ctrlPr>
                          <a:rPr lang="en-US" sz="1600" i="1">
                            <a:solidFill>
                              <a:schemeClr val="bg1"/>
                            </a:solidFill>
                            <a:effectLst/>
                            <a:latin typeface="Cambria Math" panose="02040503050406030204" pitchFamily="18" charset="0"/>
                            <a:ea typeface="+mn-ea"/>
                            <a:cs typeface="+mn-cs"/>
                          </a:rPr>
                        </m:ctrlPr>
                      </m:fPr>
                      <m:num>
                        <m:sSub>
                          <m:sSubPr>
                            <m:ctrlPr>
                              <a:rPr lang="en-US" sz="1600" i="1">
                                <a:solidFill>
                                  <a:schemeClr val="bg1"/>
                                </a:solidFill>
                                <a:effectLst/>
                                <a:latin typeface="Cambria Math" panose="02040503050406030204" pitchFamily="18" charset="0"/>
                                <a:ea typeface="+mn-ea"/>
                                <a:cs typeface="+mn-cs"/>
                              </a:rPr>
                            </m:ctrlPr>
                          </m:sSubPr>
                          <m:e>
                            <m:r>
                              <m:rPr>
                                <m:sty m:val="p"/>
                              </m:rPr>
                              <a:rPr lang="en-US" sz="1600" b="0" i="0">
                                <a:solidFill>
                                  <a:schemeClr val="bg1"/>
                                </a:solidFill>
                                <a:effectLst/>
                                <a:latin typeface="Cambria Math" panose="02040503050406030204" pitchFamily="18" charset="0"/>
                                <a:ea typeface="+mn-ea"/>
                                <a:cs typeface="+mn-cs"/>
                              </a:rPr>
                              <m:t>FF</m:t>
                            </m:r>
                            <m:r>
                              <a:rPr lang="en-US" sz="1600" b="0" i="0">
                                <a:solidFill>
                                  <a:schemeClr val="bg1"/>
                                </a:solidFill>
                                <a:effectLst/>
                                <a:latin typeface="Cambria Math" panose="02040503050406030204" pitchFamily="18" charset="0"/>
                                <a:ea typeface="+mn-ea"/>
                                <a:cs typeface="+mn-cs"/>
                              </a:rPr>
                              <m:t>.</m:t>
                            </m:r>
                            <m:r>
                              <m:rPr>
                                <m:sty m:val="p"/>
                              </m:rPr>
                              <a:rPr lang="en-US" sz="1600">
                                <a:solidFill>
                                  <a:schemeClr val="bg1"/>
                                </a:solidFill>
                                <a:effectLst/>
                                <a:latin typeface="Cambria Math" panose="02040503050406030204" pitchFamily="18" charset="0"/>
                                <a:ea typeface="+mn-ea"/>
                                <a:cs typeface="+mn-cs"/>
                              </a:rPr>
                              <m:t>V</m:t>
                            </m:r>
                          </m:e>
                          <m:sub>
                            <m:r>
                              <a:rPr lang="en-GB" sz="1600" b="0" i="1">
                                <a:solidFill>
                                  <a:schemeClr val="bg1"/>
                                </a:solidFill>
                                <a:effectLst/>
                                <a:latin typeface="Cambria Math" panose="02040503050406030204" pitchFamily="18" charset="0"/>
                                <a:ea typeface="+mn-ea"/>
                                <a:cs typeface="+mn-cs"/>
                              </a:rPr>
                              <m:t>𝑜𝑐</m:t>
                            </m:r>
                          </m:sub>
                        </m:sSub>
                        <m:r>
                          <a:rPr lang="en-US" sz="1600" b="0" i="1">
                            <a:solidFill>
                              <a:schemeClr val="bg1"/>
                            </a:solidFill>
                            <a:effectLst/>
                            <a:latin typeface="Cambria Math" panose="02040503050406030204" pitchFamily="18" charset="0"/>
                            <a:ea typeface="+mn-ea"/>
                            <a:cs typeface="+mn-cs"/>
                          </a:rPr>
                          <m:t>.</m:t>
                        </m:r>
                        <m:sSub>
                          <m:sSubPr>
                            <m:ctrlPr>
                              <a:rPr lang="en-US" sz="1600" i="1">
                                <a:solidFill>
                                  <a:schemeClr val="bg1"/>
                                </a:solidFill>
                                <a:effectLst/>
                                <a:latin typeface="Cambria Math" panose="02040503050406030204" pitchFamily="18" charset="0"/>
                                <a:ea typeface="+mn-ea"/>
                                <a:cs typeface="+mn-cs"/>
                              </a:rPr>
                            </m:ctrlPr>
                          </m:sSubPr>
                          <m:e>
                            <m:r>
                              <m:rPr>
                                <m:sty m:val="p"/>
                              </m:rPr>
                              <a:rPr lang="en-GB" sz="1600" b="0" i="0">
                                <a:solidFill>
                                  <a:schemeClr val="bg1"/>
                                </a:solidFill>
                                <a:effectLst/>
                                <a:latin typeface="Cambria Math" panose="02040503050406030204" pitchFamily="18" charset="0"/>
                                <a:ea typeface="+mn-ea"/>
                                <a:cs typeface="+mn-cs"/>
                              </a:rPr>
                              <m:t>J</m:t>
                            </m:r>
                          </m:e>
                          <m:sub>
                            <m:r>
                              <m:rPr>
                                <m:sty m:val="p"/>
                              </m:rPr>
                              <a:rPr lang="en-GB" sz="1600" b="0" i="0">
                                <a:solidFill>
                                  <a:schemeClr val="bg1"/>
                                </a:solidFill>
                                <a:effectLst/>
                                <a:latin typeface="Cambria Math" panose="02040503050406030204" pitchFamily="18" charset="0"/>
                                <a:ea typeface="+mn-ea"/>
                                <a:cs typeface="+mn-cs"/>
                              </a:rPr>
                              <m:t>sc</m:t>
                            </m:r>
                          </m:sub>
                        </m:sSub>
                      </m:num>
                      <m:den>
                        <m:sSub>
                          <m:sSubPr>
                            <m:ctrlPr>
                              <a:rPr lang="en-US" sz="1600" i="1">
                                <a:solidFill>
                                  <a:schemeClr val="bg1"/>
                                </a:solidFill>
                                <a:effectLst/>
                                <a:latin typeface="Cambria Math" panose="02040503050406030204" pitchFamily="18" charset="0"/>
                                <a:ea typeface="+mn-ea"/>
                                <a:cs typeface="+mn-cs"/>
                              </a:rPr>
                            </m:ctrlPr>
                          </m:sSubPr>
                          <m:e>
                            <m:r>
                              <a:rPr lang="en-US" sz="1600" b="0" i="1">
                                <a:solidFill>
                                  <a:schemeClr val="bg1"/>
                                </a:solidFill>
                                <a:effectLst/>
                                <a:latin typeface="Cambria Math" panose="02040503050406030204" pitchFamily="18" charset="0"/>
                                <a:ea typeface="+mn-ea"/>
                                <a:cs typeface="+mn-cs"/>
                              </a:rPr>
                              <m:t>𝑃</m:t>
                            </m:r>
                          </m:e>
                          <m:sub>
                            <m:r>
                              <a:rPr lang="en-US" sz="1600" b="0" i="1">
                                <a:solidFill>
                                  <a:schemeClr val="bg1"/>
                                </a:solidFill>
                                <a:effectLst/>
                                <a:latin typeface="Cambria Math" panose="02040503050406030204" pitchFamily="18" charset="0"/>
                                <a:ea typeface="+mn-ea"/>
                                <a:cs typeface="+mn-cs"/>
                              </a:rPr>
                              <m:t>𝑖𝑛</m:t>
                            </m:r>
                          </m:sub>
                        </m:sSub>
                      </m:den>
                    </m:f>
                  </m:oMath>
                </a14:m>
                <a:r>
                  <a:rPr lang="en-US" sz="1800" baseline="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1800" i="1">
                        <a:solidFill>
                          <a:schemeClr val="bg1"/>
                        </a:solidFill>
                        <a:effectLst/>
                        <a:latin typeface="Cambria Math" panose="02040503050406030204" pitchFamily="18" charset="0"/>
                        <a:ea typeface="+mn-ea"/>
                        <a:cs typeface="+mn-cs"/>
                      </a:rPr>
                      <m:t> </m:t>
                    </m:r>
                    <m:f>
                      <m:fPr>
                        <m:ctrlPr>
                          <a:rPr lang="en-US" sz="1800" i="1">
                            <a:solidFill>
                              <a:schemeClr val="bg1"/>
                            </a:solidFill>
                            <a:effectLst/>
                            <a:latin typeface="Cambria Math" panose="02040503050406030204" pitchFamily="18" charset="0"/>
                            <a:ea typeface="+mn-ea"/>
                            <a:cs typeface="+mn-cs"/>
                          </a:rPr>
                        </m:ctrlPr>
                      </m:fPr>
                      <m:num>
                        <m:r>
                          <a:rPr lang="en-US" sz="1800" b="0" i="1">
                            <a:solidFill>
                              <a:schemeClr val="bg1"/>
                            </a:solidFill>
                            <a:effectLst/>
                            <a:latin typeface="Cambria Math" panose="02040503050406030204" pitchFamily="18" charset="0"/>
                            <a:ea typeface="+mn-ea"/>
                            <a:cs typeface="+mn-cs"/>
                          </a:rPr>
                          <m:t>0.</m:t>
                        </m:r>
                        <m:r>
                          <a:rPr lang="en-GB" sz="1800" b="0" i="1" smtClean="0">
                            <a:solidFill>
                              <a:schemeClr val="bg1"/>
                            </a:solidFill>
                            <a:effectLst/>
                            <a:latin typeface="Cambria Math" panose="02040503050406030204" pitchFamily="18" charset="0"/>
                            <a:ea typeface="+mn-ea"/>
                            <a:cs typeface="+mn-cs"/>
                          </a:rPr>
                          <m:t>56</m:t>
                        </m:r>
                        <m:r>
                          <a:rPr lang="en-US" sz="1800" b="0" i="1">
                            <a:solidFill>
                              <a:schemeClr val="bg1"/>
                            </a:solidFill>
                            <a:effectLst/>
                            <a:latin typeface="Cambria Math" panose="02040503050406030204" pitchFamily="18" charset="0"/>
                            <a:ea typeface="Cambria Math" panose="02040503050406030204" pitchFamily="18" charset="0"/>
                            <a:cs typeface="+mn-cs"/>
                          </a:rPr>
                          <m:t>×</m:t>
                        </m:r>
                        <m:r>
                          <a:rPr lang="en-US" sz="1600" b="0" i="1">
                            <a:solidFill>
                              <a:schemeClr val="bg1"/>
                            </a:solidFill>
                            <a:effectLst/>
                            <a:latin typeface="Cambria Math" panose="02040503050406030204" pitchFamily="18" charset="0"/>
                            <a:ea typeface="+mn-ea"/>
                            <a:cs typeface="+mn-cs"/>
                          </a:rPr>
                          <m:t>0.46×0.</m:t>
                        </m:r>
                        <m:r>
                          <a:rPr lang="en-GB" sz="1600" b="0" i="1" smtClean="0">
                            <a:solidFill>
                              <a:schemeClr val="bg1"/>
                            </a:solidFill>
                            <a:effectLst/>
                            <a:latin typeface="Cambria Math" panose="02040503050406030204" pitchFamily="18" charset="0"/>
                            <a:ea typeface="+mn-ea"/>
                            <a:cs typeface="+mn-cs"/>
                          </a:rPr>
                          <m:t>62</m:t>
                        </m:r>
                      </m:num>
                      <m:den>
                        <m:r>
                          <a:rPr lang="en-US" sz="1800" b="0" i="1">
                            <a:solidFill>
                              <a:schemeClr val="bg1"/>
                            </a:solidFill>
                            <a:effectLst/>
                            <a:latin typeface="Cambria Math" panose="02040503050406030204" pitchFamily="18" charset="0"/>
                            <a:ea typeface="+mn-ea"/>
                            <a:cs typeface="+mn-cs"/>
                          </a:rPr>
                          <m:t>100</m:t>
                        </m:r>
                      </m:den>
                    </m:f>
                    <m:r>
                      <a:rPr lang="en-US" sz="1800" b="0" i="1">
                        <a:solidFill>
                          <a:schemeClr val="bg1"/>
                        </a:solidFill>
                        <a:effectLst/>
                        <a:latin typeface="Cambria Math" panose="02040503050406030204" pitchFamily="18" charset="0"/>
                        <a:ea typeface="Cambria Math" panose="02040503050406030204" pitchFamily="18" charset="0"/>
                        <a:cs typeface="+mn-cs"/>
                      </a:rPr>
                      <m:t>×100 =0.</m:t>
                    </m:r>
                  </m:oMath>
                </a14:m>
                <a:r>
                  <a:rPr lang="en-US" sz="1800" baseline="0" dirty="0">
                    <a:solidFill>
                      <a:schemeClr val="bg1"/>
                    </a:solidFill>
                    <a:latin typeface="Times New Roman" panose="02020603050405020304" pitchFamily="18" charset="0"/>
                    <a:cs typeface="Times New Roman" panose="02020603050405020304" pitchFamily="18" charset="0"/>
                  </a:rPr>
                  <a:t>16 </a:t>
                </a:r>
              </a:p>
            </p:txBody>
          </p:sp>
        </mc:Choice>
        <mc:Fallback xmlns="">
          <p:sp>
            <p:nvSpPr>
              <p:cNvPr id="2" name="Rectangle 1">
                <a:extLst>
                  <a:ext uri="{FF2B5EF4-FFF2-40B4-BE49-F238E27FC236}">
                    <a16:creationId xmlns:a16="http://schemas.microsoft.com/office/drawing/2014/main" id="{3196A453-633A-73A7-0EF5-E948BAB4D1D3}"/>
                  </a:ext>
                </a:extLst>
              </p:cNvPr>
              <p:cNvSpPr>
                <a:spLocks noRot="1" noChangeAspect="1" noMove="1" noResize="1" noEditPoints="1" noAdjustHandles="1" noChangeArrowheads="1" noChangeShapeType="1" noTextEdit="1"/>
              </p:cNvSpPr>
              <p:nvPr/>
            </p:nvSpPr>
            <p:spPr>
              <a:xfrm>
                <a:off x="5921405" y="1473694"/>
                <a:ext cx="5486401" cy="4208016"/>
              </a:xfrm>
              <a:prstGeom prst="rect">
                <a:avLst/>
              </a:prstGeom>
              <a:blipFill>
                <a:blip r:embed="rId2"/>
                <a:stretch>
                  <a:fillRect l="-776" r="-887"/>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4A50BC1C-A964-FE6B-3F81-458712F96122}"/>
              </a:ext>
            </a:extLst>
          </p:cNvPr>
          <p:cNvSpPr/>
          <p:nvPr/>
        </p:nvSpPr>
        <p:spPr>
          <a:xfrm>
            <a:off x="2193123" y="1242874"/>
            <a:ext cx="2370337" cy="9094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ECOLCARB</a:t>
            </a:r>
            <a:endParaRPr lang="en-US" dirty="0"/>
          </a:p>
        </p:txBody>
      </p:sp>
      <p:pic>
        <p:nvPicPr>
          <p:cNvPr id="7" name="Picture 6">
            <a:extLst>
              <a:ext uri="{FF2B5EF4-FFF2-40B4-BE49-F238E27FC236}">
                <a16:creationId xmlns:a16="http://schemas.microsoft.com/office/drawing/2014/main" id="{E6CC8DDB-3288-0A5E-6CF1-F470F66EF274}"/>
              </a:ext>
            </a:extLst>
          </p:cNvPr>
          <p:cNvPicPr>
            <a:picLocks noChangeAspect="1"/>
          </p:cNvPicPr>
          <p:nvPr/>
        </p:nvPicPr>
        <p:blipFill>
          <a:blip r:embed="rId3"/>
          <a:stretch>
            <a:fillRect/>
          </a:stretch>
        </p:blipFill>
        <p:spPr>
          <a:xfrm>
            <a:off x="1008265" y="2704034"/>
            <a:ext cx="4740051" cy="2911092"/>
          </a:xfrm>
          <a:prstGeom prst="rect">
            <a:avLst/>
          </a:prstGeom>
        </p:spPr>
      </p:pic>
      <p:sp>
        <p:nvSpPr>
          <p:cNvPr id="3" name="Rectangle: Rounded Corners 2">
            <a:extLst>
              <a:ext uri="{FF2B5EF4-FFF2-40B4-BE49-F238E27FC236}">
                <a16:creationId xmlns:a16="http://schemas.microsoft.com/office/drawing/2014/main" id="{A6DFB1F8-936E-351B-3E5B-2F7DB42061C1}"/>
              </a:ext>
            </a:extLst>
          </p:cNvPr>
          <p:cNvSpPr/>
          <p:nvPr/>
        </p:nvSpPr>
        <p:spPr>
          <a:xfrm>
            <a:off x="1154096" y="5601810"/>
            <a:ext cx="4422559" cy="8078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Figure 23: I-V Curve of </a:t>
            </a:r>
            <a:r>
              <a:rPr lang="en-GB" sz="2400" dirty="0" err="1">
                <a:latin typeface="Times New Roman" panose="02020603050405020304" pitchFamily="18" charset="0"/>
                <a:cs typeface="Times New Roman" panose="02020603050405020304" pitchFamily="18" charset="0"/>
              </a:rPr>
              <a:t>Elcocarb</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3633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1841E-60A2-DE34-E4D3-0ABFC69953D9}"/>
              </a:ext>
            </a:extLst>
          </p:cNvPr>
          <p:cNvSpPr/>
          <p:nvPr/>
        </p:nvSpPr>
        <p:spPr>
          <a:xfrm>
            <a:off x="2610035" y="208625"/>
            <a:ext cx="4767309" cy="79455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2800" dirty="0">
                <a:latin typeface="Times New Roman" panose="02020603050405020304" pitchFamily="18" charset="0"/>
                <a:cs typeface="Times New Roman" panose="02020603050405020304" pitchFamily="18" charset="0"/>
              </a:rPr>
              <a:t>Current-Voltage Analysis</a:t>
            </a:r>
            <a:endParaRPr lang="en-US" sz="28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E890C95-D02E-1A22-0E04-2220C7FACA3D}"/>
              </a:ext>
            </a:extLst>
          </p:cNvPr>
          <p:cNvSpPr/>
          <p:nvPr/>
        </p:nvSpPr>
        <p:spPr>
          <a:xfrm>
            <a:off x="1944210" y="1171852"/>
            <a:ext cx="7741328" cy="6924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latin typeface="Times New Roman" panose="02020603050405020304" pitchFamily="18" charset="0"/>
                <a:cs typeface="Times New Roman" panose="02020603050405020304" pitchFamily="18" charset="0"/>
              </a:rPr>
              <a:t>Table 6 :</a:t>
            </a:r>
            <a:r>
              <a:rPr lang="en-GB" sz="1800" dirty="0">
                <a:latin typeface="Times New Roman" panose="02020603050405020304" pitchFamily="18" charset="0"/>
                <a:cs typeface="Times New Roman" panose="02020603050405020304" pitchFamily="18" charset="0"/>
              </a:rPr>
              <a:t>  I-V Characterisation Parameters of DSSC with MWCNTs, Pt- MWCNT and Elcocarb </a:t>
            </a:r>
            <a:endParaRPr lang="en-US" dirty="0"/>
          </a:p>
        </p:txBody>
      </p:sp>
      <p:pic>
        <p:nvPicPr>
          <p:cNvPr id="6" name="Picture 5">
            <a:extLst>
              <a:ext uri="{FF2B5EF4-FFF2-40B4-BE49-F238E27FC236}">
                <a16:creationId xmlns:a16="http://schemas.microsoft.com/office/drawing/2014/main" id="{C4C442C8-757D-1CC9-FD34-999CD9E49653}"/>
              </a:ext>
            </a:extLst>
          </p:cNvPr>
          <p:cNvPicPr>
            <a:picLocks noChangeAspect="1"/>
          </p:cNvPicPr>
          <p:nvPr/>
        </p:nvPicPr>
        <p:blipFill>
          <a:blip r:embed="rId2"/>
          <a:stretch>
            <a:fillRect/>
          </a:stretch>
        </p:blipFill>
        <p:spPr>
          <a:xfrm>
            <a:off x="1447061" y="2414725"/>
            <a:ext cx="8909518" cy="4128117"/>
          </a:xfrm>
          <a:prstGeom prst="rect">
            <a:avLst/>
          </a:prstGeom>
        </p:spPr>
      </p:pic>
    </p:spTree>
    <p:extLst>
      <p:ext uri="{BB962C8B-B14F-4D97-AF65-F5344CB8AC3E}">
        <p14:creationId xmlns:p14="http://schemas.microsoft.com/office/powerpoint/2010/main" val="642882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AEDB28-D1AB-4EF3-99B5-328C1D266E37}"/>
              </a:ext>
            </a:extLst>
          </p:cNvPr>
          <p:cNvSpPr/>
          <p:nvPr/>
        </p:nvSpPr>
        <p:spPr>
          <a:xfrm>
            <a:off x="300252" y="250177"/>
            <a:ext cx="11491414" cy="5793253"/>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CONCLUSION</a:t>
            </a:r>
            <a:endParaRPr kumimoji="0" lang="en-GB" sz="15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200000"/>
              </a:lnSpc>
              <a:spcBef>
                <a:spcPts val="0"/>
              </a:spcBef>
              <a:spcAft>
                <a:spcPts val="0"/>
              </a:spcAft>
              <a:buClrTx/>
              <a:buSzTx/>
              <a:buFont typeface="+mj-lt"/>
              <a:buAutoNum type="romanLcPeriod"/>
              <a:tabLst/>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Optimisation and preparation of Fe-Co/CaCO</a:t>
            </a:r>
            <a:r>
              <a:rPr kumimoji="0" lang="en-GB" sz="1500" b="0" i="0" u="none" strike="noStrike" kern="1200" cap="none"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catalyst was achieved by method of wet impregnation with the best catalyst yield of 95.71 %. </a:t>
            </a:r>
          </a:p>
          <a:p>
            <a:pPr marL="342900" marR="0" lvl="0" indent="-342900" algn="just" defTabSz="914400" rtl="0" eaLnBrk="1" fontAlgn="auto" latinLnBrk="0" hangingPunct="1">
              <a:lnSpc>
                <a:spcPct val="200000"/>
              </a:lnSpc>
              <a:spcBef>
                <a:spcPts val="0"/>
              </a:spcBef>
              <a:spcAft>
                <a:spcPts val="0"/>
              </a:spcAft>
              <a:buClrTx/>
              <a:buSzTx/>
              <a:buFont typeface="+mj-lt"/>
              <a:buAutoNum type="romanLcPeriod"/>
              <a:tabLst/>
              <a:defRPr/>
            </a:pPr>
            <a:r>
              <a:rPr kumimoji="0" lang="en-GB" sz="15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SEM/HRTEM/XRD analysis confirmed that multiwalled CNTs were produced with sizes ranging from 1.8 nm to 12.1 nm.</a:t>
            </a:r>
            <a:endPar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200000"/>
              </a:lnSpc>
              <a:spcBef>
                <a:spcPts val="0"/>
              </a:spcBef>
              <a:spcAft>
                <a:spcPts val="0"/>
              </a:spcAft>
              <a:buClrTx/>
              <a:buSzTx/>
              <a:buFont typeface="+mj-lt"/>
              <a:buAutoNum type="romanLcPeriod"/>
              <a:tabLst/>
              <a:defRPr/>
            </a:pPr>
            <a:r>
              <a:rPr kumimoji="0" lang="en-GB" sz="15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UV spectroscopy shows that the quantity of Pt deposited on the surface of CNTs depend on the time of deposition when all other factors are kept constant. </a:t>
            </a:r>
          </a:p>
          <a:p>
            <a:pPr marL="342900" marR="0" lvl="0" indent="-342900" algn="just" defTabSz="914400" rtl="0" eaLnBrk="1" fontAlgn="auto" latinLnBrk="0" hangingPunct="1">
              <a:lnSpc>
                <a:spcPct val="200000"/>
              </a:lnSpc>
              <a:spcBef>
                <a:spcPts val="0"/>
              </a:spcBef>
              <a:spcAft>
                <a:spcPts val="0"/>
              </a:spcAft>
              <a:buClrTx/>
              <a:buSzTx/>
              <a:buFont typeface="+mj-lt"/>
              <a:buAutoNum type="romanLcPeriod"/>
              <a:tabLst/>
              <a:defRPr/>
            </a:pPr>
            <a:r>
              <a:rPr lang="en-GB" sz="15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DSSCs with Pt-MWCNTs as counter electrode give a better efficiency than MWCNTs and Elcocarb. </a:t>
            </a:r>
            <a:endPar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RECOMMENDATIONS</a:t>
            </a:r>
            <a:endParaRPr kumimoji="0" lang="en-GB" sz="1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200000"/>
              </a:lnSpc>
              <a:spcBef>
                <a:spcPts val="0"/>
              </a:spcBef>
              <a:spcAft>
                <a:spcPts val="0"/>
              </a:spcAft>
              <a:buClrTx/>
              <a:buSzTx/>
              <a:buFont typeface="+mj-lt"/>
              <a:buAutoNum type="romanLcPeriod"/>
              <a:tabLst/>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Further work on how to increase the efficiency of the cell need to be looking into.</a:t>
            </a:r>
            <a:endParaRPr kumimoji="0" lang="en-GB" sz="15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200000"/>
              </a:lnSpc>
              <a:spcBef>
                <a:spcPts val="0"/>
              </a:spcBef>
              <a:spcAft>
                <a:spcPts val="0"/>
              </a:spcAft>
              <a:buClrTx/>
              <a:buSzTx/>
              <a:buFont typeface="+mj-lt"/>
              <a:buAutoNum type="romanLcPeriod"/>
              <a:tabLst/>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stability of DSSCs still a challenge; therefore, the issue need to be address properly for the purpose of its commercialisation</a:t>
            </a:r>
            <a:endParaRPr kumimoji="0" lang="en-GB" sz="15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200000"/>
              </a:lnSpc>
              <a:spcBef>
                <a:spcPts val="0"/>
              </a:spcBef>
              <a:spcAft>
                <a:spcPts val="0"/>
              </a:spcAft>
              <a:buClrTx/>
              <a:buSzTx/>
              <a:buFont typeface="+mj-lt"/>
              <a:buAutoNum type="romanLcPeriod"/>
              <a:tabLst/>
              <a:defRPr/>
            </a:pPr>
            <a:r>
              <a:rPr kumimoji="0" lang="en-GB" sz="1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 encourage researchers working on renewable energy especially solar cell, a functional solar simulator is required, therefore government should provide our research institutions with this machine</a:t>
            </a: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GB" sz="15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2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9925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energy.gov/sites/prod/files/styles/borealis_imagelink_respondsmall/public/wind235.jpg?itok=jcofT8r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381" y="590843"/>
            <a:ext cx="4411321" cy="224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nvGraphicFramePr>
        <p:xfrm>
          <a:off x="1587500" y="2990850"/>
          <a:ext cx="1270000"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484" name="Picture 4" descr="http://energy.gov/sites/prod/files/styles/borealis_imagelink_respondsmall/public/GeoTherm235.jpg?itok=WZpPgdw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0683" y="438165"/>
            <a:ext cx="3500437" cy="237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p:cNvGraphicFramePr/>
          <p:nvPr/>
        </p:nvGraphicFramePr>
        <p:xfrm>
          <a:off x="7710169" y="2838173"/>
          <a:ext cx="2028191" cy="5927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0486" name="il_fi" descr="solar-pane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21302" y="3538775"/>
            <a:ext cx="64008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p:cNvGraphicFramePr/>
          <p:nvPr/>
        </p:nvGraphicFramePr>
        <p:xfrm>
          <a:off x="3927840" y="6421595"/>
          <a:ext cx="1693862" cy="30797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5" name="Rounded Rectangle 4"/>
          <p:cNvSpPr/>
          <p:nvPr/>
        </p:nvSpPr>
        <p:spPr>
          <a:xfrm>
            <a:off x="1210381" y="0"/>
            <a:ext cx="3600770" cy="438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Solution continues</a:t>
            </a:r>
          </a:p>
        </p:txBody>
      </p:sp>
    </p:spTree>
    <p:extLst>
      <p:ext uri="{BB962C8B-B14F-4D97-AF65-F5344CB8AC3E}">
        <p14:creationId xmlns:p14="http://schemas.microsoft.com/office/powerpoint/2010/main" val="3624923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1561" y="996802"/>
            <a:ext cx="10913165" cy="7174913"/>
          </a:xfrm>
          <a:prstGeom prst="rect">
            <a:avLst/>
          </a:prstGeom>
        </p:spPr>
        <p:txBody>
          <a:bodyPr wrap="square">
            <a:spAutoFit/>
          </a:bodyPr>
          <a:lstStyle/>
          <a:p>
            <a:pPr marL="457200" indent="-457200" algn="just" eaLnBrk="0" fontAlgn="base" hangingPunct="0">
              <a:lnSpc>
                <a:spcPct val="115000"/>
              </a:lnSpc>
              <a:spcBef>
                <a:spcPts val="1200"/>
              </a:spcBef>
              <a:spcAft>
                <a:spcPts val="1000"/>
              </a:spcAft>
            </a:pPr>
            <a:r>
              <a:rPr lang="en-US" dirty="0" err="1">
                <a:solidFill>
                  <a:prstClr val="black"/>
                </a:solidFill>
                <a:latin typeface="Times New Roman" panose="02020603050405020304" pitchFamily="18" charset="0"/>
                <a:cs typeface="Times New Roman" panose="02020603050405020304" pitchFamily="18" charset="0"/>
              </a:rPr>
              <a:t>Abdulkareem</a:t>
            </a:r>
            <a:r>
              <a:rPr lang="en-US" dirty="0">
                <a:solidFill>
                  <a:prstClr val="black"/>
                </a:solidFill>
                <a:latin typeface="Times New Roman" panose="02020603050405020304" pitchFamily="18" charset="0"/>
                <a:cs typeface="Times New Roman" panose="02020603050405020304" pitchFamily="18" charset="0"/>
              </a:rPr>
              <a:t>, A. S., Suleiman, B., </a:t>
            </a:r>
            <a:r>
              <a:rPr lang="en-US" dirty="0" err="1">
                <a:solidFill>
                  <a:prstClr val="black"/>
                </a:solidFill>
                <a:latin typeface="Times New Roman" panose="02020603050405020304" pitchFamily="18" charset="0"/>
                <a:cs typeface="Times New Roman" panose="02020603050405020304" pitchFamily="18" charset="0"/>
              </a:rPr>
              <a:t>Abdulazeez</a:t>
            </a:r>
            <a:r>
              <a:rPr lang="en-US" dirty="0">
                <a:solidFill>
                  <a:prstClr val="black"/>
                </a:solidFill>
                <a:latin typeface="Times New Roman" panose="02020603050405020304" pitchFamily="18" charset="0"/>
                <a:cs typeface="Times New Roman" panose="02020603050405020304" pitchFamily="18" charset="0"/>
              </a:rPr>
              <a:t>, A. T., </a:t>
            </a:r>
            <a:r>
              <a:rPr lang="en-US" dirty="0" err="1">
                <a:solidFill>
                  <a:prstClr val="black"/>
                </a:solidFill>
                <a:latin typeface="Times New Roman" panose="02020603050405020304" pitchFamily="18" charset="0"/>
                <a:cs typeface="Times New Roman" panose="02020603050405020304" pitchFamily="18" charset="0"/>
              </a:rPr>
              <a:t>Kariim</a:t>
            </a:r>
            <a:r>
              <a:rPr lang="en-US" dirty="0">
                <a:solidFill>
                  <a:prstClr val="black"/>
                </a:solidFill>
                <a:latin typeface="Times New Roman" panose="02020603050405020304" pitchFamily="18" charset="0"/>
                <a:cs typeface="Times New Roman" panose="02020603050405020304" pitchFamily="18" charset="0"/>
              </a:rPr>
              <a:t>, I., </a:t>
            </a:r>
            <a:r>
              <a:rPr lang="en-US" dirty="0" err="1">
                <a:solidFill>
                  <a:prstClr val="black"/>
                </a:solidFill>
                <a:latin typeface="Times New Roman" panose="02020603050405020304" pitchFamily="18" charset="0"/>
                <a:cs typeface="Times New Roman" panose="02020603050405020304" pitchFamily="18" charset="0"/>
              </a:rPr>
              <a:t>Abubakre</a:t>
            </a:r>
            <a:r>
              <a:rPr lang="en-US" dirty="0">
                <a:solidFill>
                  <a:prstClr val="black"/>
                </a:solidFill>
                <a:latin typeface="Times New Roman" panose="02020603050405020304" pitchFamily="18" charset="0"/>
                <a:cs typeface="Times New Roman" panose="02020603050405020304" pitchFamily="18" charset="0"/>
              </a:rPr>
              <a:t>, O. K. and </a:t>
            </a:r>
            <a:r>
              <a:rPr lang="en-US" dirty="0" err="1">
                <a:solidFill>
                  <a:prstClr val="black"/>
                </a:solidFill>
                <a:latin typeface="Times New Roman" panose="02020603050405020304" pitchFamily="18" charset="0"/>
                <a:cs typeface="Times New Roman" panose="02020603050405020304" pitchFamily="18" charset="0"/>
              </a:rPr>
              <a:t>Afolabi</a:t>
            </a:r>
            <a:r>
              <a:rPr lang="en-US" dirty="0">
                <a:solidFill>
                  <a:prstClr val="black"/>
                </a:solidFill>
                <a:latin typeface="Times New Roman" panose="02020603050405020304" pitchFamily="18" charset="0"/>
                <a:cs typeface="Times New Roman" panose="02020603050405020304" pitchFamily="18" charset="0"/>
              </a:rPr>
              <a:t>, A. S., (2016). Synthesis and Characterisation of Carbon nanotubes on Fe/Al</a:t>
            </a:r>
            <a:r>
              <a:rPr lang="en-US" baseline="-25000" dirty="0">
                <a:solidFill>
                  <a:prstClr val="black"/>
                </a:solidFill>
                <a:latin typeface="Times New Roman" panose="02020603050405020304" pitchFamily="18" charset="0"/>
                <a:cs typeface="Times New Roman" panose="02020603050405020304" pitchFamily="18" charset="0"/>
              </a:rPr>
              <a:t>2</a:t>
            </a:r>
            <a:r>
              <a:rPr lang="en-US" dirty="0">
                <a:solidFill>
                  <a:prstClr val="black"/>
                </a:solidFill>
                <a:latin typeface="Times New Roman" panose="02020603050405020304" pitchFamily="18" charset="0"/>
                <a:cs typeface="Times New Roman" panose="02020603050405020304" pitchFamily="18" charset="0"/>
              </a:rPr>
              <a:t>O</a:t>
            </a:r>
            <a:r>
              <a:rPr lang="en-US" baseline="-25000" dirty="0">
                <a:solidFill>
                  <a:prstClr val="black"/>
                </a:solidFill>
                <a:latin typeface="Times New Roman" panose="02020603050405020304" pitchFamily="18" charset="0"/>
                <a:cs typeface="Times New Roman" panose="02020603050405020304" pitchFamily="18" charset="0"/>
              </a:rPr>
              <a:t>3</a:t>
            </a:r>
            <a:r>
              <a:rPr lang="en-US" dirty="0">
                <a:solidFill>
                  <a:prstClr val="black"/>
                </a:solidFill>
                <a:latin typeface="Times New Roman" panose="02020603050405020304" pitchFamily="18" charset="0"/>
                <a:cs typeface="Times New Roman" panose="02020603050405020304" pitchFamily="18" charset="0"/>
              </a:rPr>
              <a:t> Composite Catalyst by Chemical </a:t>
            </a:r>
            <a:r>
              <a:rPr lang="en-US" dirty="0" err="1">
                <a:solidFill>
                  <a:prstClr val="black"/>
                </a:solidFill>
                <a:latin typeface="Times New Roman" panose="02020603050405020304" pitchFamily="18" charset="0"/>
                <a:cs typeface="Times New Roman" panose="02020603050405020304" pitchFamily="18" charset="0"/>
              </a:rPr>
              <a:t>Vapour</a:t>
            </a:r>
            <a:r>
              <a:rPr lang="en-US" dirty="0">
                <a:solidFill>
                  <a:prstClr val="black"/>
                </a:solidFill>
                <a:latin typeface="Times New Roman" panose="02020603050405020304" pitchFamily="18" charset="0"/>
                <a:cs typeface="Times New Roman" panose="02020603050405020304" pitchFamily="18" charset="0"/>
              </a:rPr>
              <a:t> deposition Method. </a:t>
            </a:r>
            <a:r>
              <a:rPr lang="en-US" i="1" dirty="0">
                <a:solidFill>
                  <a:prstClr val="black"/>
                </a:solidFill>
                <a:latin typeface="Times New Roman" panose="02020603050405020304" pitchFamily="18" charset="0"/>
                <a:cs typeface="Times New Roman" panose="02020603050405020304" pitchFamily="18" charset="0"/>
              </a:rPr>
              <a:t>Proceedings of the World Congress on Engineering and Computer Science, San Francisco, USA,</a:t>
            </a:r>
            <a:r>
              <a:rPr lang="en-US" dirty="0">
                <a:solidFill>
                  <a:prstClr val="black"/>
                </a:solidFill>
                <a:latin typeface="Times New Roman" panose="02020603050405020304" pitchFamily="18" charset="0"/>
                <a:cs typeface="Times New Roman" panose="02020603050405020304" pitchFamily="18" charset="0"/>
              </a:rPr>
              <a:t> 11. Retrieved February 2017. ISBN: 978-988-14048-2-4</a:t>
            </a:r>
            <a:endParaRPr lang="en-GB"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eaLnBrk="0" fontAlgn="base" hangingPunct="0">
              <a:lnSpc>
                <a:spcPct val="115000"/>
              </a:lnSpc>
              <a:spcBef>
                <a:spcPts val="1200"/>
              </a:spcBef>
              <a:spcAft>
                <a:spcPts val="1000"/>
              </a:spcAft>
            </a:pPr>
            <a:r>
              <a:rPr lang="en-GB"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Afolabi</a:t>
            </a:r>
            <a:r>
              <a:rPr lang="en-GB"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 S., </a:t>
            </a:r>
            <a:r>
              <a:rPr lang="en-GB"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Abdulkareem</a:t>
            </a:r>
            <a:r>
              <a:rPr lang="en-GB"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 S., Mhlanga, S. D., &amp; </a:t>
            </a:r>
            <a:r>
              <a:rPr lang="en-GB"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Iyuke</a:t>
            </a:r>
            <a:r>
              <a:rPr lang="en-GB"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 E. (2011). “Synthesis and purification of bimetallic catalysed carbon nanotubes in a horizontal CVD reactor”. </a:t>
            </a:r>
            <a:r>
              <a:rPr lang="en-GB"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Journal of Experimental Nanoscience, 6</a:t>
            </a:r>
            <a:r>
              <a:rPr lang="en-GB"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248-262</a:t>
            </a:r>
          </a:p>
          <a:p>
            <a:pPr marL="457200" indent="-457200" eaLnBrk="0" fontAlgn="base" hangingPunct="0">
              <a:lnSpc>
                <a:spcPct val="115000"/>
              </a:lnSpc>
              <a:spcBef>
                <a:spcPts val="1200"/>
              </a:spcBef>
              <a:spcAft>
                <a:spcPts val="1000"/>
              </a:spcAft>
            </a:pPr>
            <a:r>
              <a:rPr lang="en-US" dirty="0">
                <a:solidFill>
                  <a:prstClr val="black"/>
                </a:solidFill>
                <a:latin typeface="Times New Roman" panose="02020603050405020304" pitchFamily="18" charset="0"/>
                <a:cs typeface="Times New Roman" panose="02020603050405020304" pitchFamily="18" charset="0"/>
              </a:rPr>
              <a:t>Afolabi, A. S. (2009). Development of carbon nanotubes platinum electro catalytic electrodes for 	proton exchange membrane fuel cell. </a:t>
            </a:r>
            <a:r>
              <a:rPr lang="en-GB" dirty="0">
                <a:solidFill>
                  <a:prstClr val="black"/>
                </a:solidFill>
                <a:latin typeface="Times New Roman" panose="02020603050405020304" pitchFamily="18" charset="0"/>
                <a:cs typeface="Times New Roman" panose="02020603050405020304" pitchFamily="18" charset="0"/>
              </a:rPr>
              <a:t>Unpublished PhD thesis, </a:t>
            </a:r>
            <a:r>
              <a:rPr lang="en-US" i="1" dirty="0">
                <a:solidFill>
                  <a:prstClr val="black"/>
                </a:solidFill>
                <a:latin typeface="Times New Roman" panose="02020603050405020304" pitchFamily="18" charset="0"/>
                <a:cs typeface="Times New Roman" panose="02020603050405020304" pitchFamily="18" charset="0"/>
              </a:rPr>
              <a:t>University of the 	Witwatersrand, Faculty of Engineering and the Built Environment. Johannesburg, </a:t>
            </a:r>
            <a:r>
              <a:rPr lang="en-GB" i="1" dirty="0">
                <a:solidFill>
                  <a:prstClr val="black"/>
                </a:solidFill>
                <a:latin typeface="Times New Roman" panose="02020603050405020304" pitchFamily="18" charset="0"/>
                <a:cs typeface="Times New Roman" panose="02020603050405020304" pitchFamily="18" charset="0"/>
              </a:rPr>
              <a:t>South Africa</a:t>
            </a:r>
            <a:r>
              <a:rPr lang="en-US" i="1"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65-80.</a:t>
            </a:r>
            <a:endParaRPr lang="en-GB"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eaLnBrk="0" fontAlgn="base" hangingPunct="0">
              <a:lnSpc>
                <a:spcPct val="115000"/>
              </a:lnSpc>
              <a:spcBef>
                <a:spcPts val="1200"/>
              </a:spcBef>
              <a:spcAft>
                <a:spcPts val="1000"/>
              </a:spcAft>
            </a:pPr>
            <a:r>
              <a:rPr lang="en-GB" dirty="0">
                <a:solidFill>
                  <a:prstClr val="black"/>
                </a:solidFill>
                <a:latin typeface="Times New Roman" panose="02020603050405020304" pitchFamily="18" charset="0"/>
                <a:cs typeface="Times New Roman" panose="02020603050405020304" pitchFamily="18" charset="0"/>
              </a:rPr>
              <a:t>Al-</a:t>
            </a:r>
            <a:r>
              <a:rPr lang="en-GB" dirty="0" err="1">
                <a:solidFill>
                  <a:prstClr val="black"/>
                </a:solidFill>
                <a:latin typeface="Times New Roman" panose="02020603050405020304" pitchFamily="18" charset="0"/>
                <a:cs typeface="Times New Roman" panose="02020603050405020304" pitchFamily="18" charset="0"/>
              </a:rPr>
              <a:t>Fatesh</a:t>
            </a:r>
            <a:r>
              <a:rPr lang="en-GB" dirty="0">
                <a:solidFill>
                  <a:prstClr val="black"/>
                </a:solidFill>
                <a:latin typeface="Times New Roman" panose="02020603050405020304" pitchFamily="18" charset="0"/>
                <a:cs typeface="Times New Roman" panose="02020603050405020304" pitchFamily="18" charset="0"/>
              </a:rPr>
              <a:t>, A. S. A. and </a:t>
            </a:r>
            <a:r>
              <a:rPr lang="en-GB" dirty="0" err="1">
                <a:solidFill>
                  <a:prstClr val="black"/>
                </a:solidFill>
                <a:latin typeface="Times New Roman" panose="02020603050405020304" pitchFamily="18" charset="0"/>
                <a:cs typeface="Times New Roman" panose="02020603050405020304" pitchFamily="18" charset="0"/>
              </a:rPr>
              <a:t>Fakeeha</a:t>
            </a:r>
            <a:r>
              <a:rPr lang="en-GB" dirty="0">
                <a:solidFill>
                  <a:prstClr val="black"/>
                </a:solidFill>
                <a:latin typeface="Times New Roman" panose="02020603050405020304" pitchFamily="18" charset="0"/>
                <a:cs typeface="Times New Roman" panose="02020603050405020304" pitchFamily="18" charset="0"/>
              </a:rPr>
              <a:t>, A. H., (2012). Effects of calcination and activation temperature on dry reforming catalysts. </a:t>
            </a:r>
            <a:r>
              <a:rPr lang="en-GB" i="1" dirty="0">
                <a:solidFill>
                  <a:prstClr val="black"/>
                </a:solidFill>
                <a:latin typeface="Times New Roman" panose="02020603050405020304" pitchFamily="18" charset="0"/>
                <a:cs typeface="Times New Roman" panose="02020603050405020304" pitchFamily="18" charset="0"/>
              </a:rPr>
              <a:t>Journal of Saudi Chemical Society</a:t>
            </a:r>
            <a:r>
              <a:rPr lang="en-GB" dirty="0">
                <a:solidFill>
                  <a:prstClr val="black"/>
                </a:solidFill>
                <a:latin typeface="Times New Roman" panose="02020603050405020304" pitchFamily="18" charset="0"/>
                <a:cs typeface="Times New Roman" panose="02020603050405020304" pitchFamily="18" charset="0"/>
              </a:rPr>
              <a:t>, 16, 55-61</a:t>
            </a:r>
          </a:p>
          <a:p>
            <a:pPr marL="457200" indent="-457200" algn="just" eaLnBrk="0" fontAlgn="base" hangingPunct="0">
              <a:lnSpc>
                <a:spcPct val="115000"/>
              </a:lnSpc>
              <a:spcBef>
                <a:spcPts val="1200"/>
              </a:spcBef>
              <a:spcAft>
                <a:spcPts val="1000"/>
              </a:spcAft>
            </a:pPr>
            <a:r>
              <a:rPr lang="en-US" dirty="0">
                <a:solidFill>
                  <a:prstClr val="black"/>
                </a:solidFill>
                <a:latin typeface="Times New Roman" panose="02020603050405020304" pitchFamily="18" charset="0"/>
                <a:cs typeface="Times New Roman" panose="02020603050405020304" pitchFamily="18" charset="0"/>
              </a:rPr>
              <a:t>Aliyu, A., </a:t>
            </a:r>
            <a:r>
              <a:rPr lang="en-US" dirty="0" err="1">
                <a:solidFill>
                  <a:prstClr val="black"/>
                </a:solidFill>
                <a:latin typeface="Times New Roman" panose="02020603050405020304" pitchFamily="18" charset="0"/>
                <a:cs typeface="Times New Roman" panose="02020603050405020304" pitchFamily="18" charset="0"/>
              </a:rPr>
              <a:t>Abdulkareem</a:t>
            </a:r>
            <a:r>
              <a:rPr lang="en-US" dirty="0">
                <a:solidFill>
                  <a:prstClr val="black"/>
                </a:solidFill>
                <a:latin typeface="Times New Roman" panose="02020603050405020304" pitchFamily="18" charset="0"/>
                <a:cs typeface="Times New Roman" panose="02020603050405020304" pitchFamily="18" charset="0"/>
              </a:rPr>
              <a:t>, A. S., </a:t>
            </a:r>
            <a:r>
              <a:rPr lang="en-US" dirty="0" err="1">
                <a:solidFill>
                  <a:prstClr val="black"/>
                </a:solidFill>
                <a:latin typeface="Times New Roman" panose="02020603050405020304" pitchFamily="18" charset="0"/>
                <a:cs typeface="Times New Roman" panose="02020603050405020304" pitchFamily="18" charset="0"/>
              </a:rPr>
              <a:t>Kovo</a:t>
            </a:r>
            <a:r>
              <a:rPr lang="en-US" dirty="0">
                <a:solidFill>
                  <a:prstClr val="black"/>
                </a:solidFill>
                <a:latin typeface="Times New Roman" panose="02020603050405020304" pitchFamily="18" charset="0"/>
                <a:cs typeface="Times New Roman" panose="02020603050405020304" pitchFamily="18" charset="0"/>
              </a:rPr>
              <a:t>, A. S., </a:t>
            </a:r>
            <a:r>
              <a:rPr lang="en-US" dirty="0" err="1">
                <a:solidFill>
                  <a:prstClr val="black"/>
                </a:solidFill>
                <a:latin typeface="Times New Roman" panose="02020603050405020304" pitchFamily="18" charset="0"/>
                <a:cs typeface="Times New Roman" panose="02020603050405020304" pitchFamily="18" charset="0"/>
              </a:rPr>
              <a:t>Abubakre</a:t>
            </a:r>
            <a:r>
              <a:rPr lang="en-US" dirty="0">
                <a:solidFill>
                  <a:prstClr val="black"/>
                </a:solidFill>
                <a:latin typeface="Times New Roman" panose="02020603050405020304" pitchFamily="18" charset="0"/>
                <a:cs typeface="Times New Roman" panose="02020603050405020304" pitchFamily="18" charset="0"/>
              </a:rPr>
              <a:t>, O. K., Tijani, J. O., </a:t>
            </a:r>
            <a:r>
              <a:rPr lang="en-US" dirty="0" err="1">
                <a:solidFill>
                  <a:prstClr val="black"/>
                </a:solidFill>
                <a:latin typeface="Times New Roman" panose="02020603050405020304" pitchFamily="18" charset="0"/>
                <a:cs typeface="Times New Roman" panose="02020603050405020304" pitchFamily="18" charset="0"/>
              </a:rPr>
              <a:t>Kariim</a:t>
            </a:r>
            <a:r>
              <a:rPr lang="en-US" dirty="0">
                <a:solidFill>
                  <a:prstClr val="black"/>
                </a:solidFill>
                <a:latin typeface="Times New Roman" panose="02020603050405020304" pitchFamily="18" charset="0"/>
                <a:cs typeface="Times New Roman" panose="02020603050405020304" pitchFamily="18" charset="0"/>
              </a:rPr>
              <a:t>, I.  (2017). Synthesize multi-walled carbon nanotubes via catalytic chemical </a:t>
            </a:r>
            <a:r>
              <a:rPr lang="en-US" dirty="0" err="1">
                <a:solidFill>
                  <a:prstClr val="black"/>
                </a:solidFill>
                <a:latin typeface="Times New Roman" panose="02020603050405020304" pitchFamily="18" charset="0"/>
                <a:cs typeface="Times New Roman" panose="02020603050405020304" pitchFamily="18" charset="0"/>
              </a:rPr>
              <a:t>vapour</a:t>
            </a:r>
            <a:r>
              <a:rPr lang="en-US" dirty="0">
                <a:solidFill>
                  <a:prstClr val="black"/>
                </a:solidFill>
                <a:latin typeface="Times New Roman" panose="02020603050405020304" pitchFamily="18" charset="0"/>
                <a:cs typeface="Times New Roman" panose="02020603050405020304" pitchFamily="18" charset="0"/>
              </a:rPr>
              <a:t> deposition method on Fe-Ni bimetallic catalyst supported on kaolin. </a:t>
            </a:r>
            <a:r>
              <a:rPr lang="en-US" i="1" dirty="0">
                <a:solidFill>
                  <a:prstClr val="black"/>
                </a:solidFill>
                <a:latin typeface="Times New Roman" panose="02020603050405020304" pitchFamily="18" charset="0"/>
                <a:cs typeface="Times New Roman" panose="02020603050405020304" pitchFamily="18" charset="0"/>
              </a:rPr>
              <a:t>Carbon Letters , </a:t>
            </a:r>
            <a:r>
              <a:rPr lang="en-US" dirty="0">
                <a:solidFill>
                  <a:prstClr val="black"/>
                </a:solidFill>
                <a:latin typeface="Times New Roman" panose="02020603050405020304" pitchFamily="18" charset="0"/>
                <a:cs typeface="Times New Roman" panose="02020603050405020304" pitchFamily="18" charset="0"/>
              </a:rPr>
              <a:t>21, 33-50.</a:t>
            </a:r>
          </a:p>
          <a:p>
            <a:pPr marL="457200" indent="-457200" algn="just" eaLnBrk="0" fontAlgn="base" hangingPunct="0">
              <a:lnSpc>
                <a:spcPct val="115000"/>
              </a:lnSpc>
              <a:spcBef>
                <a:spcPts val="1200"/>
              </a:spcBef>
              <a:spcAft>
                <a:spcPts val="1000"/>
              </a:spcAft>
            </a:pPr>
            <a:r>
              <a:rPr lang="en-GB" dirty="0">
                <a:solidFill>
                  <a:prstClr val="black"/>
                </a:solidFill>
                <a:latin typeface="Times New Roman" panose="02020603050405020304" pitchFamily="18" charset="0"/>
                <a:cs typeface="Times New Roman" panose="02020603050405020304" pitchFamily="18" charset="0"/>
              </a:rPr>
              <a:t>Al-</a:t>
            </a:r>
            <a:r>
              <a:rPr lang="en-GB" dirty="0" err="1">
                <a:solidFill>
                  <a:prstClr val="black"/>
                </a:solidFill>
                <a:latin typeface="Times New Roman" panose="02020603050405020304" pitchFamily="18" charset="0"/>
                <a:cs typeface="Times New Roman" panose="02020603050405020304" pitchFamily="18" charset="0"/>
              </a:rPr>
              <a:t>Fatesh</a:t>
            </a:r>
            <a:r>
              <a:rPr lang="en-GB" dirty="0">
                <a:solidFill>
                  <a:prstClr val="black"/>
                </a:solidFill>
                <a:latin typeface="Times New Roman" panose="02020603050405020304" pitchFamily="18" charset="0"/>
                <a:cs typeface="Times New Roman" panose="02020603050405020304" pitchFamily="18" charset="0"/>
              </a:rPr>
              <a:t>, A. S. A. and </a:t>
            </a:r>
            <a:r>
              <a:rPr lang="en-GB" dirty="0" err="1">
                <a:solidFill>
                  <a:prstClr val="black"/>
                </a:solidFill>
                <a:latin typeface="Times New Roman" panose="02020603050405020304" pitchFamily="18" charset="0"/>
                <a:cs typeface="Times New Roman" panose="02020603050405020304" pitchFamily="18" charset="0"/>
              </a:rPr>
              <a:t>Fakeeha</a:t>
            </a:r>
            <a:r>
              <a:rPr lang="en-GB" dirty="0">
                <a:solidFill>
                  <a:prstClr val="black"/>
                </a:solidFill>
                <a:latin typeface="Times New Roman" panose="02020603050405020304" pitchFamily="18" charset="0"/>
                <a:cs typeface="Times New Roman" panose="02020603050405020304" pitchFamily="18" charset="0"/>
              </a:rPr>
              <a:t>, A. H., (2012). Effects of calcination and activation temperature on dry reforming catalysts. </a:t>
            </a:r>
            <a:r>
              <a:rPr lang="en-GB" i="1" dirty="0">
                <a:solidFill>
                  <a:prstClr val="black"/>
                </a:solidFill>
                <a:latin typeface="Times New Roman" panose="02020603050405020304" pitchFamily="18" charset="0"/>
                <a:cs typeface="Times New Roman" panose="02020603050405020304" pitchFamily="18" charset="0"/>
              </a:rPr>
              <a:t>Journal of Saudi Chemical Society</a:t>
            </a:r>
            <a:r>
              <a:rPr lang="en-GB" dirty="0">
                <a:solidFill>
                  <a:prstClr val="black"/>
                </a:solidFill>
                <a:latin typeface="Times New Roman" panose="02020603050405020304" pitchFamily="18" charset="0"/>
                <a:cs typeface="Times New Roman" panose="02020603050405020304" pitchFamily="18" charset="0"/>
              </a:rPr>
              <a:t>, 16, 55-61</a:t>
            </a:r>
            <a:endParaRPr lang="en-GB"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eaLnBrk="0" fontAlgn="base" hangingPunct="0">
              <a:lnSpc>
                <a:spcPct val="115000"/>
              </a:lnSpc>
              <a:spcBef>
                <a:spcPts val="1200"/>
              </a:spcBef>
              <a:spcAft>
                <a:spcPts val="1000"/>
              </a:spcAft>
            </a:pPr>
            <a:endParaRPr lang="en-GB"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Diagram 4"/>
          <p:cNvGraphicFramePr/>
          <p:nvPr/>
        </p:nvGraphicFramePr>
        <p:xfrm>
          <a:off x="4108361" y="258420"/>
          <a:ext cx="3696236" cy="488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6729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397" y="870831"/>
            <a:ext cx="11487955" cy="6015045"/>
          </a:xfrm>
          <a:prstGeom prst="rect">
            <a:avLst/>
          </a:prstGeom>
        </p:spPr>
        <p:txBody>
          <a:bodyPr wrap="square">
            <a:spAutoFit/>
          </a:bodyPr>
          <a:lstStyle/>
          <a:p>
            <a:pPr marL="457200" indent="-457200" eaLnBrk="0" fontAlgn="base" hangingPunct="0">
              <a:lnSpc>
                <a:spcPct val="115000"/>
              </a:lnSpc>
              <a:spcBef>
                <a:spcPts val="1200"/>
              </a:spcBef>
              <a:spcAft>
                <a:spcPts val="1000"/>
              </a:spcAft>
            </a:pPr>
            <a:r>
              <a:rPr lang="en-GB" dirty="0">
                <a:solidFill>
                  <a:prstClr val="black"/>
                </a:solidFill>
                <a:latin typeface="Times New Roman" panose="02020603050405020304" pitchFamily="18" charset="0"/>
                <a:cs typeface="Times New Roman" panose="02020603050405020304" pitchFamily="18" charset="0"/>
              </a:rPr>
              <a:t>Amjad, Z., (2014) </a:t>
            </a:r>
            <a:r>
              <a:rPr lang="en-GB" i="1" dirty="0">
                <a:solidFill>
                  <a:prstClr val="black"/>
                </a:solidFill>
                <a:latin typeface="Times New Roman" panose="02020603050405020304" pitchFamily="18" charset="0"/>
                <a:cs typeface="Times New Roman" panose="02020603050405020304" pitchFamily="18" charset="0"/>
              </a:rPr>
              <a:t>Mineral scales in biological and industrial systems</a:t>
            </a:r>
            <a:r>
              <a:rPr lang="en-GB" dirty="0">
                <a:solidFill>
                  <a:prstClr val="black"/>
                </a:solidFill>
                <a:latin typeface="Times New Roman" panose="02020603050405020304" pitchFamily="18" charset="0"/>
                <a:cs typeface="Times New Roman" panose="02020603050405020304" pitchFamily="18" charset="0"/>
              </a:rPr>
              <a:t>. CRC Press Taylor and Francis group London New Yolk.</a:t>
            </a:r>
            <a:endParaRPr lang="en-GB"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eaLnBrk="0" fontAlgn="base" hangingPunct="0">
              <a:lnSpc>
                <a:spcPct val="115000"/>
              </a:lnSpc>
              <a:spcBef>
                <a:spcPts val="1200"/>
              </a:spcBef>
              <a:spcAft>
                <a:spcPts val="1000"/>
              </a:spcAft>
            </a:pPr>
            <a:r>
              <a:rPr lang="en-GB" dirty="0">
                <a:solidFill>
                  <a:prstClr val="black"/>
                </a:solidFill>
                <a:latin typeface="Times New Roman" panose="02020603050405020304" pitchFamily="18" charset="0"/>
                <a:cs typeface="Times New Roman" panose="02020603050405020304" pitchFamily="18" charset="0"/>
              </a:rPr>
              <a:t>Ball, J. M., Lee, M. M., Hey, A., </a:t>
            </a:r>
            <a:r>
              <a:rPr lang="en-GB" dirty="0" err="1">
                <a:solidFill>
                  <a:prstClr val="black"/>
                </a:solidFill>
                <a:latin typeface="Times New Roman" panose="02020603050405020304" pitchFamily="18" charset="0"/>
                <a:cs typeface="Times New Roman" panose="02020603050405020304" pitchFamily="18" charset="0"/>
              </a:rPr>
              <a:t>Snaith</a:t>
            </a:r>
            <a:r>
              <a:rPr lang="en-GB" dirty="0">
                <a:solidFill>
                  <a:prstClr val="black"/>
                </a:solidFill>
                <a:latin typeface="Times New Roman" panose="02020603050405020304" pitchFamily="18" charset="0"/>
                <a:cs typeface="Times New Roman" panose="02020603050405020304" pitchFamily="18" charset="0"/>
              </a:rPr>
              <a:t>, H. J., (2013). Low-temperature processed </a:t>
            </a:r>
            <a:r>
              <a:rPr lang="en-GB" dirty="0" err="1">
                <a:solidFill>
                  <a:prstClr val="black"/>
                </a:solidFill>
                <a:latin typeface="Times New Roman" panose="02020603050405020304" pitchFamily="18" charset="0"/>
                <a:cs typeface="Times New Roman" panose="02020603050405020304" pitchFamily="18" charset="0"/>
              </a:rPr>
              <a:t>mesosuper</a:t>
            </a:r>
            <a:r>
              <a:rPr lang="en-GB" dirty="0">
                <a:solidFill>
                  <a:prstClr val="black"/>
                </a:solidFill>
                <a:latin typeface="Times New Roman" panose="02020603050405020304" pitchFamily="18" charset="0"/>
                <a:cs typeface="Times New Roman" panose="02020603050405020304" pitchFamily="18" charset="0"/>
              </a:rPr>
              <a:t> structured to thin-film perovskite solar cells. </a:t>
            </a:r>
            <a:r>
              <a:rPr lang="en-GB" i="1" dirty="0">
                <a:solidFill>
                  <a:prstClr val="black"/>
                </a:solidFill>
                <a:latin typeface="Times New Roman" panose="02020603050405020304" pitchFamily="18" charset="0"/>
                <a:cs typeface="Times New Roman" panose="02020603050405020304" pitchFamily="18" charset="0"/>
              </a:rPr>
              <a:t>Energy Environmental Science</a:t>
            </a:r>
            <a:r>
              <a:rPr lang="en-GB" dirty="0">
                <a:solidFill>
                  <a:prstClr val="black"/>
                </a:solidFill>
                <a:latin typeface="Times New Roman" panose="02020603050405020304" pitchFamily="18" charset="0"/>
                <a:cs typeface="Times New Roman" panose="02020603050405020304" pitchFamily="18" charset="0"/>
              </a:rPr>
              <a:t>. 6, 1739–1743. </a:t>
            </a:r>
          </a:p>
          <a:p>
            <a:pPr algn="just" eaLnBrk="0" fontAlgn="base" hangingPunct="0">
              <a:spcBef>
                <a:spcPts val="1200"/>
              </a:spcBef>
              <a:spcAft>
                <a:spcPts val="1200"/>
              </a:spcAft>
            </a:pPr>
            <a:r>
              <a:rPr lang="en-US" dirty="0" err="1">
                <a:solidFill>
                  <a:prstClr val="black"/>
                </a:solidFill>
                <a:latin typeface="Times New Roman" panose="02020603050405020304" pitchFamily="18" charset="0"/>
                <a:cs typeface="Times New Roman" panose="02020603050405020304" pitchFamily="18" charset="0"/>
              </a:rPr>
              <a:t>Chiwaye</a:t>
            </a:r>
            <a:r>
              <a:rPr lang="en-US" dirty="0">
                <a:solidFill>
                  <a:prstClr val="black"/>
                </a:solidFill>
                <a:latin typeface="Times New Roman" panose="02020603050405020304" pitchFamily="18" charset="0"/>
                <a:cs typeface="Times New Roman" panose="02020603050405020304" pitchFamily="18" charset="0"/>
              </a:rPr>
              <a:t>, N. (2012), “In Situ X-Ray Diffraction Analysis of Fischer </a:t>
            </a:r>
            <a:r>
              <a:rPr lang="en-US" dirty="0" err="1">
                <a:solidFill>
                  <a:prstClr val="black"/>
                </a:solidFill>
                <a:latin typeface="Times New Roman" panose="02020603050405020304" pitchFamily="18" charset="0"/>
                <a:cs typeface="Times New Roman" panose="02020603050405020304" pitchFamily="18" charset="0"/>
              </a:rPr>
              <a:t>Tropsch</a:t>
            </a:r>
            <a:r>
              <a:rPr lang="en-US" dirty="0">
                <a:solidFill>
                  <a:prstClr val="black"/>
                </a:solidFill>
                <a:latin typeface="Times New Roman" panose="02020603050405020304" pitchFamily="18" charset="0"/>
                <a:cs typeface="Times New Roman" panose="02020603050405020304" pitchFamily="18" charset="0"/>
              </a:rPr>
              <a:t> Synthesis”. </a:t>
            </a:r>
            <a:r>
              <a:rPr lang="en-GB"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Unpublished </a:t>
            </a:r>
            <a:r>
              <a:rPr lang="en-US" dirty="0">
                <a:solidFill>
                  <a:prstClr val="black"/>
                </a:solidFill>
                <a:latin typeface="Times New Roman" panose="02020603050405020304" pitchFamily="18" charset="0"/>
                <a:cs typeface="Times New Roman" panose="02020603050405020304" pitchFamily="18" charset="0"/>
              </a:rPr>
              <a:t>MSc. Thesis, 	University of the Witwatersrand, Johannesburg.</a:t>
            </a:r>
          </a:p>
          <a:p>
            <a:pPr algn="just" eaLnBrk="0" fontAlgn="base" hangingPunct="0">
              <a:spcBef>
                <a:spcPts val="1200"/>
              </a:spcBef>
              <a:spcAft>
                <a:spcPts val="1200"/>
              </a:spcAft>
            </a:pPr>
            <a:r>
              <a:rPr lang="en-GB" sz="18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Cruz-Gutiérrez, C.A., Félix-Navarro, R.M., Calva-</a:t>
            </a:r>
            <a:r>
              <a:rPr lang="en-GB" sz="1800" kern="1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Yañez</a:t>
            </a:r>
            <a:r>
              <a:rPr lang="en-GB" sz="1800"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J.C. </a:t>
            </a:r>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et al.</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(2021). Carbon nanotube-carbon black hybrid counter 	electrodes for dye-sensitized solar cells and the effect on charge transfer kinetics. </a:t>
            </a:r>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J Solid State </a:t>
            </a:r>
            <a:r>
              <a:rPr lang="en-US" sz="1800" i="1" kern="100" dirty="0" err="1">
                <a:effectLst/>
                <a:latin typeface="Times New Roman" panose="02020603050405020304" pitchFamily="18" charset="0"/>
                <a:ea typeface="Calibri" panose="020F0502020204030204" pitchFamily="34" charset="0"/>
                <a:cs typeface="Times New Roman" panose="02020603050405020304" pitchFamily="18" charset="0"/>
              </a:rPr>
              <a:t>Electrochem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25</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1479–1489. </a:t>
            </a:r>
            <a:r>
              <a:rPr lang="en-US" sz="18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https://doi.org/10.1007/s10008-</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021-04932-y</a:t>
            </a:r>
          </a:p>
          <a:p>
            <a:pPr algn="just" eaLnBrk="0" fontAlgn="base" hangingPunct="0">
              <a:spcBef>
                <a:spcPct val="0"/>
              </a:spcBef>
              <a:spcAft>
                <a:spcPct val="0"/>
              </a:spcAft>
            </a:pPr>
            <a:r>
              <a:rPr lang="en-US" dirty="0">
                <a:solidFill>
                  <a:prstClr val="black"/>
                </a:solidFill>
                <a:latin typeface="Times New Roman" panose="02020603050405020304" pitchFamily="18" charset="0"/>
                <a:cs typeface="Times New Roman" panose="02020603050405020304" pitchFamily="18" charset="0"/>
              </a:rPr>
              <a:t>Downs, R. T. (1993). Interactive software for calculating and displaying X -ray or neutron powder diffractometer 	patterns of crystalline materials. </a:t>
            </a:r>
            <a:r>
              <a:rPr lang="en-US" i="1" dirty="0">
                <a:solidFill>
                  <a:prstClr val="black"/>
                </a:solidFill>
                <a:latin typeface="Times New Roman" panose="02020603050405020304" pitchFamily="18" charset="0"/>
                <a:cs typeface="Times New Roman" panose="02020603050405020304" pitchFamily="18" charset="0"/>
              </a:rPr>
              <a:t>American Mineralogist, </a:t>
            </a:r>
            <a:r>
              <a:rPr lang="en-US" dirty="0">
                <a:solidFill>
                  <a:prstClr val="black"/>
                </a:solidFill>
                <a:latin typeface="Times New Roman" panose="02020603050405020304" pitchFamily="18" charset="0"/>
                <a:cs typeface="Times New Roman" panose="02020603050405020304" pitchFamily="18" charset="0"/>
              </a:rPr>
              <a:t>78, 1104-1107.</a:t>
            </a:r>
            <a:endParaRPr lang="en-GB"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eaLnBrk="0" fontAlgn="base" hangingPunct="0">
              <a:lnSpc>
                <a:spcPct val="115000"/>
              </a:lnSpc>
              <a:spcBef>
                <a:spcPts val="1200"/>
              </a:spcBef>
              <a:spcAft>
                <a:spcPts val="1000"/>
              </a:spcAft>
            </a:pPr>
            <a:r>
              <a:rPr lang="en-US" sz="1800" dirty="0">
                <a:effectLst/>
                <a:latin typeface="Times New Roman" panose="02020603050405020304" pitchFamily="18" charset="0"/>
              </a:rPr>
              <a:t>Ibrahim, S., Kasim Uthman </a:t>
            </a:r>
            <a:r>
              <a:rPr lang="en-US" sz="1800" dirty="0" err="1">
                <a:effectLst/>
                <a:latin typeface="Times New Roman" panose="02020603050405020304" pitchFamily="18" charset="0"/>
              </a:rPr>
              <a:t>Isah</a:t>
            </a:r>
            <a:r>
              <a:rPr lang="en-US" sz="1800" dirty="0">
                <a:effectLst/>
                <a:latin typeface="Times New Roman" panose="02020603050405020304" pitchFamily="18" charset="0"/>
              </a:rPr>
              <a:t>, </a:t>
            </a:r>
            <a:r>
              <a:rPr lang="en-US" sz="1800" dirty="0" err="1">
                <a:effectLst/>
                <a:latin typeface="Times New Roman" panose="02020603050405020304" pitchFamily="18" charset="0"/>
              </a:rPr>
              <a:t>Abdulkareem</a:t>
            </a:r>
            <a:r>
              <a:rPr lang="en-US" sz="1800" dirty="0">
                <a:effectLst/>
                <a:latin typeface="Times New Roman" panose="02020603050405020304" pitchFamily="18" charset="0"/>
              </a:rPr>
              <a:t>, A. S., Umaru Ahmadu, </a:t>
            </a:r>
            <a:r>
              <a:rPr lang="en-US" sz="1800" dirty="0" err="1">
                <a:effectLst/>
                <a:latin typeface="Times New Roman" panose="02020603050405020304" pitchFamily="18" charset="0"/>
              </a:rPr>
              <a:t>Jimoh</a:t>
            </a:r>
            <a:r>
              <a:rPr lang="en-US" sz="1800" dirty="0">
                <a:effectLst/>
                <a:latin typeface="Times New Roman" panose="02020603050405020304" pitchFamily="18" charset="0"/>
              </a:rPr>
              <a:t> </a:t>
            </a:r>
            <a:r>
              <a:rPr lang="en-US" sz="1800" dirty="0" err="1">
                <a:effectLst/>
                <a:latin typeface="Times New Roman" panose="02020603050405020304" pitchFamily="18" charset="0"/>
              </a:rPr>
              <a:t>Oladejo</a:t>
            </a:r>
            <a:r>
              <a:rPr lang="en-US" sz="1800" dirty="0">
                <a:effectLst/>
                <a:latin typeface="Times New Roman" panose="02020603050405020304" pitchFamily="18" charset="0"/>
              </a:rPr>
              <a:t> Tijani, &amp; </a:t>
            </a:r>
            <a:r>
              <a:rPr lang="en-US" sz="1800" dirty="0" err="1">
                <a:effectLst/>
                <a:latin typeface="Times New Roman" panose="02020603050405020304" pitchFamily="18" charset="0"/>
              </a:rPr>
              <a:t>Roos</a:t>
            </a:r>
            <a:r>
              <a:rPr lang="en-US" sz="1800" dirty="0">
                <a:effectLst/>
                <a:latin typeface="Times New Roman" panose="02020603050405020304" pitchFamily="18" charset="0"/>
              </a:rPr>
              <a:t>, W. (2020). Synthesis and characterization of platinum multi-walled carbon nanotubes nanocomposite film electrode. </a:t>
            </a:r>
            <a:r>
              <a:rPr lang="en-US" sz="1800" i="1" dirty="0">
                <a:effectLst/>
                <a:latin typeface="Times New Roman" panose="02020603050405020304" pitchFamily="18" charset="0"/>
              </a:rPr>
              <a:t>Journal of Materials Science: Materials in Electronics</a:t>
            </a:r>
            <a:r>
              <a:rPr lang="en-US" sz="1800" dirty="0">
                <a:effectLst/>
                <a:latin typeface="Times New Roman" panose="02020603050405020304" pitchFamily="18" charset="0"/>
              </a:rPr>
              <a:t>. </a:t>
            </a:r>
            <a:r>
              <a:rPr lang="en-US" sz="1800" dirty="0">
                <a:effectLst/>
                <a:latin typeface="Times New Roman" panose="02020603050405020304" pitchFamily="18" charset="0"/>
                <a:hlinkClick r:id="rId3"/>
              </a:rPr>
              <a:t>https://doi.org/10.1007/s10854-020-03550-0</a:t>
            </a:r>
            <a:endParaRPr lang="en-US" sz="1800" dirty="0">
              <a:effectLst/>
              <a:latin typeface="Times New Roman" panose="02020603050405020304" pitchFamily="18" charset="0"/>
            </a:endParaRPr>
          </a:p>
          <a:p>
            <a:pPr marL="457200" indent="-457200" algn="just" eaLnBrk="0" fontAlgn="base" hangingPunct="0">
              <a:lnSpc>
                <a:spcPct val="115000"/>
              </a:lnSpc>
              <a:spcBef>
                <a:spcPts val="1200"/>
              </a:spcBef>
              <a:spcAft>
                <a:spcPts val="1000"/>
              </a:spcAft>
            </a:pPr>
            <a:endParaRPr lang="en-GB" dirty="0">
              <a:solidFill>
                <a:prstClr val="black"/>
              </a:solidFill>
              <a:latin typeface="Trebuchet MS" panose="020B0603020202020204" pitchFamily="34" charset="0"/>
            </a:endParaRPr>
          </a:p>
        </p:txBody>
      </p:sp>
      <p:grpSp>
        <p:nvGrpSpPr>
          <p:cNvPr id="3" name="Group 2"/>
          <p:cNvGrpSpPr/>
          <p:nvPr/>
        </p:nvGrpSpPr>
        <p:grpSpPr>
          <a:xfrm>
            <a:off x="3245476" y="184863"/>
            <a:ext cx="4610635" cy="486720"/>
            <a:chOff x="-680433" y="918"/>
            <a:chExt cx="4610635" cy="486720"/>
          </a:xfrm>
        </p:grpSpPr>
        <p:sp>
          <p:nvSpPr>
            <p:cNvPr id="4" name="Rounded Rectangle 3"/>
            <p:cNvSpPr/>
            <p:nvPr/>
          </p:nvSpPr>
          <p:spPr>
            <a:xfrm>
              <a:off x="-680433" y="918"/>
              <a:ext cx="4610635" cy="486720"/>
            </a:xfrm>
            <a:prstGeom prst="roundRect">
              <a:avLst/>
            </a:prstGeom>
            <a:solidFill>
              <a:schemeClr val="accent6">
                <a:lumMod val="50000"/>
              </a:schemeClr>
            </a:solidFill>
          </p:spPr>
          <p:style>
            <a:lnRef idx="3">
              <a:schemeClr val="lt1"/>
            </a:lnRef>
            <a:fillRef idx="1">
              <a:schemeClr val="dk1"/>
            </a:fillRef>
            <a:effectRef idx="1">
              <a:schemeClr val="dk1"/>
            </a:effectRef>
            <a:fontRef idx="minor">
              <a:schemeClr val="lt1"/>
            </a:fontRef>
          </p:style>
        </p:sp>
        <p:sp>
          <p:nvSpPr>
            <p:cNvPr id="5" name="Rounded Rectangle 4"/>
            <p:cNvSpPr/>
            <p:nvPr/>
          </p:nvSpPr>
          <p:spPr>
            <a:xfrm>
              <a:off x="-680433" y="24678"/>
              <a:ext cx="4507605" cy="439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eaLnBrk="0" fontAlgn="base" hangingPunct="0">
                <a:lnSpc>
                  <a:spcPct val="90000"/>
                </a:lnSpc>
                <a:spcBef>
                  <a:spcPct val="0"/>
                </a:spcBef>
                <a:spcAft>
                  <a:spcPct val="35000"/>
                </a:spcAft>
              </a:pPr>
              <a:r>
                <a:rPr lang="en-US" sz="2000" b="1" dirty="0">
                  <a:solidFill>
                    <a:prstClr val="white"/>
                  </a:solidFill>
                  <a:latin typeface="Times New Roman" panose="02020603050405020304" pitchFamily="18" charset="0"/>
                  <a:cs typeface="Times New Roman" panose="02020603050405020304" pitchFamily="18" charset="0"/>
                </a:rPr>
                <a:t>REFERENCE Continues</a:t>
              </a:r>
              <a:endParaRPr lang="en-GB" sz="2000"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30182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711AA3-1554-9B20-4153-8997DEB59D0A}"/>
              </a:ext>
            </a:extLst>
          </p:cNvPr>
          <p:cNvSpPr txBox="1"/>
          <p:nvPr/>
        </p:nvSpPr>
        <p:spPr>
          <a:xfrm>
            <a:off x="764959" y="1553876"/>
            <a:ext cx="10662081" cy="4380815"/>
          </a:xfrm>
          <a:prstGeom prst="rect">
            <a:avLst/>
          </a:prstGeom>
          <a:noFill/>
        </p:spPr>
        <p:txBody>
          <a:bodyPr wrap="square">
            <a:spAutoFit/>
          </a:bodyPr>
          <a:lstStyle/>
          <a:p>
            <a:pPr marL="457200" indent="-457200" algn="just" eaLnBrk="0" fontAlgn="base" hangingPunct="0">
              <a:lnSpc>
                <a:spcPct val="115000"/>
              </a:lnSpc>
              <a:spcBef>
                <a:spcPts val="1200"/>
              </a:spcBef>
              <a:spcAft>
                <a:spcPts val="1000"/>
              </a:spcAft>
            </a:pPr>
            <a:r>
              <a:rPr lang="en-GB" dirty="0">
                <a:solidFill>
                  <a:prstClr val="black"/>
                </a:solidFill>
                <a:latin typeface="Times New Roman" panose="02020603050405020304" pitchFamily="18" charset="0"/>
                <a:cs typeface="Times New Roman" panose="02020603050405020304" pitchFamily="18" charset="0"/>
              </a:rPr>
              <a:t>Amjad, Z., (2014) </a:t>
            </a:r>
            <a:r>
              <a:rPr lang="en-GB" i="1" dirty="0">
                <a:solidFill>
                  <a:prstClr val="black"/>
                </a:solidFill>
                <a:latin typeface="Times New Roman" panose="02020603050405020304" pitchFamily="18" charset="0"/>
                <a:cs typeface="Times New Roman" panose="02020603050405020304" pitchFamily="18" charset="0"/>
              </a:rPr>
              <a:t>Mineral scales in biological and industrial systems</a:t>
            </a:r>
            <a:r>
              <a:rPr lang="en-GB" dirty="0">
                <a:solidFill>
                  <a:prstClr val="black"/>
                </a:solidFill>
                <a:latin typeface="Times New Roman" panose="02020603050405020304" pitchFamily="18" charset="0"/>
                <a:cs typeface="Times New Roman" panose="02020603050405020304" pitchFamily="18" charset="0"/>
              </a:rPr>
              <a:t>. CRC Press Taylor and Francis group London New Yolk.</a:t>
            </a:r>
            <a:endParaRPr lang="en-GB" sz="18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eaLnBrk="0" fontAlgn="base" hangingPunct="0">
              <a:lnSpc>
                <a:spcPct val="115000"/>
              </a:lnSpc>
              <a:spcBef>
                <a:spcPts val="1200"/>
              </a:spcBef>
              <a:spcAft>
                <a:spcPts val="1000"/>
              </a:spcAft>
            </a:pPr>
            <a:r>
              <a:rPr lang="en-GB" sz="18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Shao, W., Wu, W. (2022) High-Efficiency (Over 10%) Parallel Tandem Dye-Sensitized Solar Cells Based on Tri-Carbon Electrodes. </a:t>
            </a:r>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Trans. Tianjin Univ.</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28</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414–422. https://doi.org/10.1007/s12209-022-00318-x</a:t>
            </a:r>
            <a:endParaRPr lang="en-US" sz="1800" dirty="0">
              <a:effectLst/>
              <a:latin typeface="Times New Roman" panose="02020603050405020304" pitchFamily="18" charset="0"/>
              <a:cs typeface="Times New Roman" panose="02020603050405020304" pitchFamily="18" charset="0"/>
            </a:endParaRPr>
          </a:p>
          <a:p>
            <a:pPr marL="457200" indent="-457200" algn="just" eaLnBrk="0" fontAlgn="base" hangingPunct="0">
              <a:lnSpc>
                <a:spcPct val="115000"/>
              </a:lnSpc>
              <a:spcBef>
                <a:spcPts val="1200"/>
              </a:spcBef>
              <a:spcAft>
                <a:spcPts val="1000"/>
              </a:spcAft>
            </a:pPr>
            <a:r>
              <a:rPr lang="en-US" sz="1800" dirty="0">
                <a:effectLst/>
                <a:latin typeface="Times New Roman" panose="02020603050405020304" pitchFamily="18" charset="0"/>
              </a:rPr>
              <a:t>TORLAK, Y., YENEL, E., &amp; </a:t>
            </a:r>
            <a:r>
              <a:rPr lang="en-US" sz="1800" dirty="0" err="1">
                <a:effectLst/>
                <a:latin typeface="Times New Roman" panose="02020603050405020304" pitchFamily="18" charset="0"/>
              </a:rPr>
              <a:t>Metin</a:t>
            </a:r>
            <a:r>
              <a:rPr lang="en-US" sz="1800" dirty="0">
                <a:effectLst/>
                <a:latin typeface="Times New Roman" panose="02020603050405020304" pitchFamily="18" charset="0"/>
              </a:rPr>
              <a:t>, A. K. (2021). Fabrication and electrochemical properties of po </a:t>
            </a:r>
            <a:r>
              <a:rPr lang="en-US" sz="1800" dirty="0" err="1">
                <a:effectLst/>
                <a:latin typeface="Times New Roman" panose="02020603050405020304" pitchFamily="18" charset="0"/>
              </a:rPr>
              <a:t>lypyrol</a:t>
            </a:r>
            <a:r>
              <a:rPr lang="en-US" sz="1800" dirty="0">
                <a:effectLst/>
                <a:latin typeface="Times New Roman" panose="02020603050405020304" pitchFamily="18" charset="0"/>
              </a:rPr>
              <a:t>/multi-walled carbon nanotube composites for solar cell applications. </a:t>
            </a:r>
            <a:r>
              <a:rPr lang="en-US" sz="1800" i="1" dirty="0">
                <a:effectLst/>
                <a:latin typeface="Times New Roman" panose="02020603050405020304" pitchFamily="18" charset="0"/>
              </a:rPr>
              <a:t>JOURNAL OF MATERIALS AND ELECTRONIC DEVICES</a:t>
            </a:r>
            <a:r>
              <a:rPr lang="en-US" sz="1800" dirty="0">
                <a:effectLst/>
                <a:latin typeface="Times New Roman" panose="02020603050405020304" pitchFamily="18" charset="0"/>
              </a:rPr>
              <a:t>, </a:t>
            </a:r>
            <a:r>
              <a:rPr lang="en-US" sz="1800" i="1" dirty="0">
                <a:effectLst/>
                <a:latin typeface="Times New Roman" panose="02020603050405020304" pitchFamily="18" charset="0"/>
              </a:rPr>
              <a:t>4</a:t>
            </a:r>
            <a:r>
              <a:rPr lang="en-US" sz="1800" dirty="0">
                <a:effectLst/>
                <a:latin typeface="Times New Roman" panose="02020603050405020304" pitchFamily="18" charset="0"/>
              </a:rPr>
              <a:t>(1), 9-14. </a:t>
            </a:r>
          </a:p>
          <a:p>
            <a:pPr marL="457200" indent="-457200" algn="just" eaLnBrk="0" fontAlgn="base" hangingPunct="0">
              <a:lnSpc>
                <a:spcPct val="115000"/>
              </a:lnSpc>
              <a:spcBef>
                <a:spcPts val="1200"/>
              </a:spcBef>
              <a:spcAft>
                <a:spcPts val="1000"/>
              </a:spcAft>
            </a:pPr>
            <a:r>
              <a:rPr lang="en-GB" dirty="0" err="1">
                <a:solidFill>
                  <a:prstClr val="black"/>
                </a:solidFill>
                <a:latin typeface="Times New Roman" panose="02020603050405020304" pitchFamily="18" charset="0"/>
                <a:cs typeface="Times New Roman" panose="02020603050405020304" pitchFamily="18" charset="0"/>
              </a:rPr>
              <a:t>Trunschke</a:t>
            </a:r>
            <a:r>
              <a:rPr lang="en-GB" dirty="0">
                <a:solidFill>
                  <a:prstClr val="black"/>
                </a:solidFill>
                <a:latin typeface="Times New Roman" panose="02020603050405020304" pitchFamily="18" charset="0"/>
                <a:cs typeface="Times New Roman" panose="02020603050405020304" pitchFamily="18" charset="0"/>
              </a:rPr>
              <a:t>, A. (2013). Surface Area and Pore Size Determination. </a:t>
            </a:r>
            <a:r>
              <a:rPr lang="en-GB" i="1" dirty="0">
                <a:solidFill>
                  <a:prstClr val="black"/>
                </a:solidFill>
                <a:latin typeface="Times New Roman" panose="02020603050405020304" pitchFamily="18" charset="0"/>
                <a:cs typeface="Times New Roman" panose="02020603050405020304" pitchFamily="18" charset="0"/>
              </a:rPr>
              <a:t>Modern Methods in Modern Methods in 	Heterogeneous Catalysis Research</a:t>
            </a:r>
            <a:r>
              <a:rPr lang="en-GB" dirty="0">
                <a:solidFill>
                  <a:prstClr val="black"/>
                </a:solidFill>
                <a:latin typeface="Times New Roman" panose="02020603050405020304" pitchFamily="18" charset="0"/>
                <a:cs typeface="Times New Roman" panose="02020603050405020304" pitchFamily="18" charset="0"/>
              </a:rPr>
              <a:t>, 1-18</a:t>
            </a:r>
          </a:p>
          <a:p>
            <a:pPr marL="457200" indent="-457200" algn="just" eaLnBrk="0" fontAlgn="base" hangingPunct="0">
              <a:lnSpc>
                <a:spcPct val="115000"/>
              </a:lnSpc>
              <a:spcBef>
                <a:spcPts val="1200"/>
              </a:spcBef>
              <a:spcAft>
                <a:spcPts val="1000"/>
              </a:spcAft>
            </a:pPr>
            <a:endParaRPr lang="en-US" sz="1800" dirty="0">
              <a:effectLst/>
              <a:latin typeface="Times New Roman" panose="02020603050405020304" pitchFamily="18" charset="0"/>
            </a:endParaRPr>
          </a:p>
        </p:txBody>
      </p:sp>
      <p:grpSp>
        <p:nvGrpSpPr>
          <p:cNvPr id="2" name="Group 1">
            <a:extLst>
              <a:ext uri="{FF2B5EF4-FFF2-40B4-BE49-F238E27FC236}">
                <a16:creationId xmlns:a16="http://schemas.microsoft.com/office/drawing/2014/main" id="{41211791-AF6B-8EAD-A826-65BAD51F329A}"/>
              </a:ext>
            </a:extLst>
          </p:cNvPr>
          <p:cNvGrpSpPr/>
          <p:nvPr/>
        </p:nvGrpSpPr>
        <p:grpSpPr>
          <a:xfrm>
            <a:off x="3263231" y="436589"/>
            <a:ext cx="4610635" cy="486720"/>
            <a:chOff x="-680433" y="918"/>
            <a:chExt cx="4610635" cy="486720"/>
          </a:xfrm>
        </p:grpSpPr>
        <p:sp>
          <p:nvSpPr>
            <p:cNvPr id="4" name="Rounded Rectangle 3">
              <a:extLst>
                <a:ext uri="{FF2B5EF4-FFF2-40B4-BE49-F238E27FC236}">
                  <a16:creationId xmlns:a16="http://schemas.microsoft.com/office/drawing/2014/main" id="{CF110FAA-03BC-6A61-E080-B443FF7E4137}"/>
                </a:ext>
              </a:extLst>
            </p:cNvPr>
            <p:cNvSpPr/>
            <p:nvPr/>
          </p:nvSpPr>
          <p:spPr>
            <a:xfrm>
              <a:off x="-680433" y="918"/>
              <a:ext cx="4610635" cy="486720"/>
            </a:xfrm>
            <a:prstGeom prst="roundRect">
              <a:avLst/>
            </a:prstGeom>
            <a:solidFill>
              <a:schemeClr val="accent6">
                <a:lumMod val="50000"/>
              </a:schemeClr>
            </a:solidFill>
          </p:spPr>
          <p:style>
            <a:lnRef idx="3">
              <a:schemeClr val="lt1"/>
            </a:lnRef>
            <a:fillRef idx="1">
              <a:schemeClr val="dk1"/>
            </a:fillRef>
            <a:effectRef idx="1">
              <a:schemeClr val="dk1"/>
            </a:effectRef>
            <a:fontRef idx="minor">
              <a:schemeClr val="lt1"/>
            </a:fontRef>
          </p:style>
        </p:sp>
        <p:sp>
          <p:nvSpPr>
            <p:cNvPr id="5" name="Rounded Rectangle 4">
              <a:extLst>
                <a:ext uri="{FF2B5EF4-FFF2-40B4-BE49-F238E27FC236}">
                  <a16:creationId xmlns:a16="http://schemas.microsoft.com/office/drawing/2014/main" id="{AE67D32D-D337-4DEA-855C-934EF14A3B26}"/>
                </a:ext>
              </a:extLst>
            </p:cNvPr>
            <p:cNvSpPr/>
            <p:nvPr/>
          </p:nvSpPr>
          <p:spPr>
            <a:xfrm>
              <a:off x="-680433" y="24678"/>
              <a:ext cx="4507605" cy="439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eaLnBrk="0" fontAlgn="base" hangingPunct="0">
                <a:lnSpc>
                  <a:spcPct val="90000"/>
                </a:lnSpc>
                <a:spcBef>
                  <a:spcPct val="0"/>
                </a:spcBef>
                <a:spcAft>
                  <a:spcPct val="35000"/>
                </a:spcAft>
              </a:pPr>
              <a:r>
                <a:rPr lang="en-US" sz="2000" b="1" dirty="0">
                  <a:solidFill>
                    <a:prstClr val="white"/>
                  </a:solidFill>
                  <a:latin typeface="Times New Roman" panose="02020603050405020304" pitchFamily="18" charset="0"/>
                  <a:cs typeface="Times New Roman" panose="02020603050405020304" pitchFamily="18" charset="0"/>
                </a:rPr>
                <a:t>REFERENCE Continues</a:t>
              </a:r>
              <a:endParaRPr lang="en-GB" sz="2000"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96130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0AB54-8448-8C9F-4DA6-0646F8D18A72}"/>
              </a:ext>
            </a:extLst>
          </p:cNvPr>
          <p:cNvSpPr>
            <a:spLocks noGrp="1"/>
          </p:cNvSpPr>
          <p:nvPr>
            <p:ph type="title"/>
          </p:nvPr>
        </p:nvSpPr>
        <p:spPr>
          <a:xfrm>
            <a:off x="838200" y="3259246"/>
            <a:ext cx="10515600" cy="1325563"/>
          </a:xfrm>
        </p:spPr>
        <p:txBody>
          <a:bodyPr>
            <a:normAutofit/>
          </a:bodyPr>
          <a:lstStyle/>
          <a:p>
            <a:pPr algn="ctr"/>
            <a:r>
              <a:rPr lang="en-GB" sz="6600" dirty="0"/>
              <a:t>THANK YOU FOR LISTINING </a:t>
            </a:r>
            <a:endParaRPr lang="en-US" sz="6600" dirty="0"/>
          </a:p>
        </p:txBody>
      </p:sp>
    </p:spTree>
    <p:extLst>
      <p:ext uri="{BB962C8B-B14F-4D97-AF65-F5344CB8AC3E}">
        <p14:creationId xmlns:p14="http://schemas.microsoft.com/office/powerpoint/2010/main" val="3799985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19329" y="1159099"/>
            <a:ext cx="10019763" cy="160986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indent="0" algn="just" eaLnBrk="1" fontAlgn="auto" hangingPunct="1">
              <a:lnSpc>
                <a:spcPct val="170000"/>
              </a:lnSpc>
              <a:spcAft>
                <a:spcPts val="0"/>
              </a:spcAft>
              <a:buFont typeface="Wingdings 3" charset="2"/>
              <a:buNone/>
              <a:defRPr/>
            </a:pPr>
            <a:r>
              <a:rPr lang="en-GB" sz="2800" dirty="0">
                <a:solidFill>
                  <a:schemeClr val="bg1"/>
                </a:solidFill>
                <a:latin typeface="Times New Roman" panose="02020603050405020304" pitchFamily="18" charset="0"/>
                <a:cs typeface="Times New Roman" panose="02020603050405020304" pitchFamily="18" charset="0"/>
              </a:rPr>
              <a:t>Photovoltaic (PV), also called solar cells, are electronic devices that convert sunlight directly into electricity. </a:t>
            </a:r>
          </a:p>
        </p:txBody>
      </p:sp>
      <p:sp>
        <p:nvSpPr>
          <p:cNvPr id="4" name="Right Arrow 3"/>
          <p:cNvSpPr/>
          <p:nvPr/>
        </p:nvSpPr>
        <p:spPr>
          <a:xfrm>
            <a:off x="128789" y="3322751"/>
            <a:ext cx="2550017" cy="188031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2800" dirty="0"/>
              <a:t>Solar cell generations</a:t>
            </a:r>
          </a:p>
        </p:txBody>
      </p:sp>
      <p:sp>
        <p:nvSpPr>
          <p:cNvPr id="5" name="Rounded Rectangle 4"/>
          <p:cNvSpPr/>
          <p:nvPr/>
        </p:nvSpPr>
        <p:spPr>
          <a:xfrm>
            <a:off x="2859110" y="3065173"/>
            <a:ext cx="7740202" cy="2588653"/>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marL="273050" lvl="0" indent="-273050" algn="just" eaLnBrk="1" fontAlgn="auto" hangingPunct="1">
              <a:lnSpc>
                <a:spcPct val="170000"/>
              </a:lnSpc>
              <a:spcBef>
                <a:spcPct val="20000"/>
              </a:spcBef>
              <a:spcAft>
                <a:spcPts val="0"/>
              </a:spcAft>
              <a:buClr>
                <a:srgbClr val="0BD0D9"/>
              </a:buClr>
              <a:buSzPct val="95000"/>
              <a:buFont typeface="Arial" panose="020B0604020202020204" pitchFamily="34" charset="0"/>
              <a:buChar char="•"/>
              <a:defRPr/>
            </a:pPr>
            <a:r>
              <a:rPr lang="en-GB" sz="2800" dirty="0">
                <a:solidFill>
                  <a:schemeClr val="bg1"/>
                </a:solidFill>
                <a:latin typeface="Times New Roman" panose="02020603050405020304" pitchFamily="18" charset="0"/>
                <a:cs typeface="Times New Roman" panose="02020603050405020304" pitchFamily="18" charset="0"/>
              </a:rPr>
              <a:t>First generation: Crystalline Silicon Cells.</a:t>
            </a:r>
          </a:p>
          <a:p>
            <a:pPr marL="273050" lvl="0" indent="-273050" algn="just" eaLnBrk="1" fontAlgn="auto" hangingPunct="1">
              <a:lnSpc>
                <a:spcPct val="170000"/>
              </a:lnSpc>
              <a:spcBef>
                <a:spcPct val="20000"/>
              </a:spcBef>
              <a:spcAft>
                <a:spcPts val="0"/>
              </a:spcAft>
              <a:buClr>
                <a:srgbClr val="0BD0D9"/>
              </a:buClr>
              <a:buSzPct val="95000"/>
              <a:buFont typeface="Arial" panose="020B0604020202020204" pitchFamily="34" charset="0"/>
              <a:buChar char="•"/>
              <a:defRPr/>
            </a:pPr>
            <a:r>
              <a:rPr lang="en-GB" sz="2800" dirty="0">
                <a:solidFill>
                  <a:schemeClr val="bg1"/>
                </a:solidFill>
                <a:latin typeface="Times New Roman" panose="02020603050405020304" pitchFamily="18" charset="0"/>
                <a:cs typeface="Times New Roman" panose="02020603050405020304" pitchFamily="18" charset="0"/>
              </a:rPr>
              <a:t>Second generation: Thin-Film Solar Cells.</a:t>
            </a:r>
          </a:p>
          <a:p>
            <a:pPr marL="273050" lvl="0" indent="-273050" algn="just" eaLnBrk="1" fontAlgn="auto" hangingPunct="1">
              <a:lnSpc>
                <a:spcPct val="170000"/>
              </a:lnSpc>
              <a:spcBef>
                <a:spcPct val="20000"/>
              </a:spcBef>
              <a:spcAft>
                <a:spcPts val="0"/>
              </a:spcAft>
              <a:buClr>
                <a:srgbClr val="0BD0D9"/>
              </a:buClr>
              <a:buSzPct val="95000"/>
              <a:buFont typeface="Arial" panose="020B0604020202020204" pitchFamily="34" charset="0"/>
              <a:buChar char="•"/>
              <a:defRPr/>
            </a:pPr>
            <a:r>
              <a:rPr lang="en-GB" altLang="en-US" sz="2800" dirty="0">
                <a:solidFill>
                  <a:schemeClr val="bg1"/>
                </a:solidFill>
                <a:latin typeface="Times New Roman" panose="02020603050405020304" pitchFamily="18" charset="0"/>
                <a:cs typeface="Times New Roman" panose="02020603050405020304" pitchFamily="18" charset="0"/>
              </a:rPr>
              <a:t>Third-generation: New concept</a:t>
            </a:r>
            <a:endParaRPr lang="en-GB" sz="28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975020" y="283335"/>
            <a:ext cx="4649273" cy="57955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r>
              <a:rPr lang="en-GB" sz="3200" dirty="0">
                <a:latin typeface="Times New Roman" panose="02020603050405020304" pitchFamily="18" charset="0"/>
                <a:cs typeface="Times New Roman" panose="02020603050405020304" pitchFamily="18" charset="0"/>
              </a:rPr>
              <a:t>Photovoltaic Technology</a:t>
            </a:r>
          </a:p>
        </p:txBody>
      </p:sp>
    </p:spTree>
    <p:extLst>
      <p:ext uri="{BB962C8B-B14F-4D97-AF65-F5344CB8AC3E}">
        <p14:creationId xmlns:p14="http://schemas.microsoft.com/office/powerpoint/2010/main" val="16560242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450760" y="122350"/>
            <a:ext cx="2807594" cy="2601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Third generation solar cells</a:t>
            </a:r>
          </a:p>
        </p:txBody>
      </p:sp>
      <mc:AlternateContent xmlns:mc="http://schemas.openxmlformats.org/markup-compatibility/2006" xmlns:a14="http://schemas.microsoft.com/office/drawing/2010/main">
        <mc:Choice Requires="a14">
          <p:sp>
            <p:nvSpPr>
              <p:cNvPr id="3" name="Rounded Rectangle 2"/>
              <p:cNvSpPr/>
              <p:nvPr/>
            </p:nvSpPr>
            <p:spPr>
              <a:xfrm>
                <a:off x="4259919" y="122350"/>
                <a:ext cx="5898524" cy="23246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GB" sz="2400" dirty="0">
                    <a:latin typeface="Times New Roman" panose="02020603050405020304" pitchFamily="18" charset="0"/>
                    <a:cs typeface="Times New Roman" panose="02020603050405020304" pitchFamily="18" charset="0"/>
                  </a:rPr>
                  <a:t>Dye-sensitised solar cells </a:t>
                </a:r>
                <a14:m>
                  <m:oMath xmlns:m="http://schemas.openxmlformats.org/officeDocument/2006/math">
                    <m:r>
                      <a:rPr lang="en-US" sz="2400" b="0" i="1" smtClean="0">
                        <a:latin typeface="Cambria Math" panose="02040503050406030204" pitchFamily="18" charset="0"/>
                        <a:ea typeface="Cambria Math" panose="02040503050406030204" pitchFamily="18" charset="0"/>
                      </a:rPr>
                      <m:t> </m:t>
                    </m:r>
                  </m:oMath>
                </a14:m>
                <a:endParaRPr lang="en-GB"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GB" sz="2400" dirty="0">
                    <a:latin typeface="Times New Roman" panose="02020603050405020304" pitchFamily="18" charset="0"/>
                    <a:cs typeface="Times New Roman" panose="02020603050405020304" pitchFamily="18" charset="0"/>
                  </a:rPr>
                  <a:t>Organic/polymer solar cells</a:t>
                </a:r>
              </a:p>
              <a:p>
                <a:pPr marL="285750" indent="-285750">
                  <a:buFont typeface="Wingdings" panose="05000000000000000000" pitchFamily="2" charset="2"/>
                  <a:buChar char="v"/>
                </a:pPr>
                <a:r>
                  <a:rPr lang="en-GB" sz="2400" dirty="0">
                    <a:latin typeface="Times New Roman" panose="02020603050405020304" pitchFamily="18" charset="0"/>
                    <a:cs typeface="Times New Roman" panose="02020603050405020304" pitchFamily="18" charset="0"/>
                  </a:rPr>
                  <a:t>Perovskite solar cells </a:t>
                </a:r>
              </a:p>
              <a:p>
                <a:pPr marL="285750" indent="-285750">
                  <a:buFont typeface="Wingdings" panose="05000000000000000000" pitchFamily="2" charset="2"/>
                  <a:buChar char="v"/>
                </a:pPr>
                <a:r>
                  <a:rPr lang="en-GB" sz="2400" dirty="0">
                    <a:latin typeface="Times New Roman" panose="02020603050405020304" pitchFamily="18" charset="0"/>
                    <a:cs typeface="Times New Roman" panose="02020603050405020304" pitchFamily="18" charset="0"/>
                  </a:rPr>
                  <a:t>Copper zinc tin </a:t>
                </a:r>
                <a:r>
                  <a:rPr lang="en-GB" sz="2400" dirty="0" err="1">
                    <a:latin typeface="Times New Roman" panose="02020603050405020304" pitchFamily="18" charset="0"/>
                    <a:cs typeface="Times New Roman" panose="02020603050405020304" pitchFamily="18" charset="0"/>
                  </a:rPr>
                  <a:t>sulfide</a:t>
                </a:r>
                <a:r>
                  <a:rPr lang="en-GB" sz="2400" dirty="0">
                    <a:latin typeface="Times New Roman" panose="02020603050405020304" pitchFamily="18" charset="0"/>
                    <a:cs typeface="Times New Roman" panose="02020603050405020304" pitchFamily="18" charset="0"/>
                  </a:rPr>
                  <a:t> solar cell (CZTS) </a:t>
                </a:r>
              </a:p>
              <a:p>
                <a:pPr marL="285750" indent="-285750">
                  <a:buFont typeface="Wingdings" panose="05000000000000000000" pitchFamily="2" charset="2"/>
                  <a:buChar char="v"/>
                </a:pPr>
                <a:r>
                  <a:rPr lang="en-GB" sz="2400" dirty="0">
                    <a:latin typeface="Times New Roman" panose="02020603050405020304" pitchFamily="18" charset="0"/>
                    <a:cs typeface="Times New Roman" panose="02020603050405020304" pitchFamily="18" charset="0"/>
                  </a:rPr>
                  <a:t>Quantum dot solar cell</a:t>
                </a:r>
              </a:p>
              <a:p>
                <a:pPr marL="285750" indent="-285750" algn="ctr">
                  <a:buFont typeface="Wingdings" panose="05000000000000000000" pitchFamily="2" charset="2"/>
                  <a:buChar char="v"/>
                </a:pPr>
                <a:endParaRPr lang="en-GB" dirty="0"/>
              </a:p>
            </p:txBody>
          </p:sp>
        </mc:Choice>
        <mc:Fallback xmlns="">
          <p:sp>
            <p:nvSpPr>
              <p:cNvPr id="3" name="Rounded Rectangle 2"/>
              <p:cNvSpPr>
                <a:spLocks noRot="1" noChangeAspect="1" noMove="1" noResize="1" noEditPoints="1" noAdjustHandles="1" noChangeArrowheads="1" noChangeShapeType="1" noTextEdit="1"/>
              </p:cNvSpPr>
              <p:nvPr/>
            </p:nvSpPr>
            <p:spPr>
              <a:xfrm>
                <a:off x="4259919" y="122350"/>
                <a:ext cx="5898524" cy="2324635"/>
              </a:xfrm>
              <a:prstGeom prst="roundRect">
                <a:avLst/>
              </a:prstGeom>
              <a:blipFill>
                <a:blip r:embed="rId2"/>
                <a:stretch>
                  <a:fillRect/>
                </a:stretch>
              </a:blipFill>
            </p:spPr>
            <p:txBody>
              <a:bodyPr/>
              <a:lstStyle/>
              <a:p>
                <a:r>
                  <a:rPr lang="en-GB">
                    <a:noFill/>
                  </a:rPr>
                  <a:t> </a:t>
                </a:r>
              </a:p>
            </p:txBody>
          </p:sp>
        </mc:Fallback>
      </mc:AlternateContent>
      <p:graphicFrame>
        <p:nvGraphicFramePr>
          <p:cNvPr id="5" name="Diagram 4">
            <a:extLst>
              <a:ext uri="{FF2B5EF4-FFF2-40B4-BE49-F238E27FC236}">
                <a16:creationId xmlns:a16="http://schemas.microsoft.com/office/drawing/2014/main" id="{E783314C-187E-4BFF-8784-B3A3BD608451}"/>
              </a:ext>
            </a:extLst>
          </p:cNvPr>
          <p:cNvGraphicFramePr/>
          <p:nvPr>
            <p:extLst>
              <p:ext uri="{D42A27DB-BD31-4B8C-83A1-F6EECF244321}">
                <p14:modId xmlns:p14="http://schemas.microsoft.com/office/powerpoint/2010/main" val="503072618"/>
              </p:ext>
            </p:extLst>
          </p:nvPr>
        </p:nvGraphicFramePr>
        <p:xfrm>
          <a:off x="450760" y="2923147"/>
          <a:ext cx="5472962" cy="3596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A7B98070-9631-476A-9F1C-6D1F37417690}"/>
              </a:ext>
            </a:extLst>
          </p:cNvPr>
          <p:cNvSpPr/>
          <p:nvPr/>
        </p:nvSpPr>
        <p:spPr>
          <a:xfrm>
            <a:off x="6268278" y="2923147"/>
            <a:ext cx="4055165" cy="36045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07000"/>
              </a:lnSpc>
              <a:spcAft>
                <a:spcPts val="800"/>
              </a:spcAft>
              <a:buFont typeface="Arial" panose="020B0604020202020204" pitchFamily="34" charset="0"/>
              <a:buChar char="•"/>
              <a:tabLst>
                <a:tab pos="457200" algn="l"/>
              </a:tabLst>
            </a:pPr>
            <a:r>
              <a:rPr lang="en-GB" sz="2400" dirty="0">
                <a:latin typeface="Times New Roman" panose="02020603050405020304" pitchFamily="18" charset="0"/>
                <a:ea typeface="Calibri" panose="020F0502020204030204" pitchFamily="34" charset="0"/>
                <a:cs typeface="Times New Roman" panose="02020603050405020304" pitchFamily="18" charset="0"/>
              </a:rPr>
              <a:t>Blocking layer </a:t>
            </a:r>
          </a:p>
          <a:p>
            <a:pPr marL="342900" lvl="0" indent="-342900" algn="just">
              <a:lnSpc>
                <a:spcPct val="107000"/>
              </a:lnSpc>
              <a:spcAft>
                <a:spcPts val="800"/>
              </a:spcAft>
              <a:buFont typeface="Arial" panose="020B0604020202020204" pitchFamily="34" charset="0"/>
              <a:buChar char="•"/>
              <a:tabLst>
                <a:tab pos="457200" algn="l"/>
              </a:tabLst>
            </a:pPr>
            <a:r>
              <a:rPr lang="en-GB" sz="2400" dirty="0">
                <a:latin typeface="Times New Roman" panose="02020603050405020304" pitchFamily="18" charset="0"/>
                <a:ea typeface="Calibri" panose="020F0502020204030204" pitchFamily="34" charset="0"/>
                <a:cs typeface="Times New Roman" panose="02020603050405020304" pitchFamily="18" charset="0"/>
              </a:rPr>
              <a:t>Scaffold layer </a:t>
            </a:r>
          </a:p>
          <a:p>
            <a:pPr marL="342900" lvl="0" indent="-342900" algn="just">
              <a:lnSpc>
                <a:spcPct val="107000"/>
              </a:lnSpc>
              <a:spcAft>
                <a:spcPts val="800"/>
              </a:spcAft>
              <a:buFont typeface="Arial" panose="020B0604020202020204" pitchFamily="34" charset="0"/>
              <a:buChar char="•"/>
              <a:tabLst>
                <a:tab pos="457200" algn="l"/>
              </a:tabLst>
            </a:pPr>
            <a:r>
              <a:rPr lang="en-GB" sz="2400" dirty="0">
                <a:latin typeface="Times New Roman" panose="02020603050405020304" pitchFamily="18" charset="0"/>
                <a:ea typeface="Calibri" panose="020F0502020204030204" pitchFamily="34" charset="0"/>
                <a:cs typeface="Times New Roman" panose="02020603050405020304" pitchFamily="18" charset="0"/>
              </a:rPr>
              <a:t>Sensitizer (Perovskite)</a:t>
            </a:r>
          </a:p>
          <a:p>
            <a:pPr marL="342900" lvl="0" indent="-342900" algn="just">
              <a:lnSpc>
                <a:spcPct val="107000"/>
              </a:lnSpc>
              <a:spcAft>
                <a:spcPts val="800"/>
              </a:spcAft>
              <a:buFont typeface="Arial" panose="020B0604020202020204" pitchFamily="34" charset="0"/>
              <a:buChar char="•"/>
              <a:tabLst>
                <a:tab pos="457200" algn="l"/>
              </a:tabLst>
            </a:pPr>
            <a:r>
              <a:rPr lang="en-GB" sz="2400" dirty="0">
                <a:latin typeface="Times New Roman" panose="02020603050405020304" pitchFamily="18" charset="0"/>
                <a:ea typeface="Calibri" panose="020F0502020204030204" pitchFamily="34" charset="0"/>
                <a:cs typeface="Times New Roman" panose="02020603050405020304" pitchFamily="18" charset="0"/>
              </a:rPr>
              <a:t>Hole-Transport Material</a:t>
            </a:r>
          </a:p>
          <a:p>
            <a:pPr marL="342900" lvl="0" indent="-342900" algn="just">
              <a:lnSpc>
                <a:spcPct val="107000"/>
              </a:lnSpc>
              <a:spcAft>
                <a:spcPts val="800"/>
              </a:spcAft>
              <a:buFont typeface="Arial" panose="020B0604020202020204" pitchFamily="34" charset="0"/>
              <a:buChar char="•"/>
              <a:tabLst>
                <a:tab pos="457200" algn="l"/>
              </a:tabLst>
            </a:pPr>
            <a:r>
              <a:rPr lang="en-GB" sz="2400" dirty="0">
                <a:latin typeface="Times New Roman" panose="02020603050405020304" pitchFamily="18" charset="0"/>
                <a:ea typeface="Calibri" panose="020F0502020204030204" pitchFamily="34" charset="0"/>
                <a:cs typeface="Times New Roman" panose="02020603050405020304" pitchFamily="18" charset="0"/>
              </a:rPr>
              <a:t>Electrode</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FEEFFCE8-EBC9-48F3-B480-6FEEEB9AEDBE}"/>
              </a:ext>
            </a:extLst>
          </p:cNvPr>
          <p:cNvCxnSpPr/>
          <p:nvPr/>
        </p:nvCxnSpPr>
        <p:spPr>
          <a:xfrm flipH="1">
            <a:off x="2146852" y="1126435"/>
            <a:ext cx="2451652" cy="2703443"/>
          </a:xfrm>
          <a:prstGeom prst="straightConnector1">
            <a:avLst/>
          </a:prstGeom>
          <a:ln w="3810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29858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9">
            <a:extLst>
              <a:ext uri="{FF2B5EF4-FFF2-40B4-BE49-F238E27FC236}">
                <a16:creationId xmlns:a16="http://schemas.microsoft.com/office/drawing/2014/main" id="{62D49FDE-58AE-43AA-8332-BEB0067F3186}"/>
              </a:ext>
            </a:extLst>
          </p:cNvPr>
          <p:cNvSpPr/>
          <p:nvPr/>
        </p:nvSpPr>
        <p:spPr>
          <a:xfrm>
            <a:off x="1051175" y="236018"/>
            <a:ext cx="4465982" cy="30379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latin typeface="Times New Roman" panose="02020603050405020304" pitchFamily="18" charset="0"/>
                <a:cs typeface="Times New Roman" panose="02020603050405020304" pitchFamily="18" charset="0"/>
              </a:rPr>
              <a:t>ELECTRODE MATERIALS FOR SOLAR CELLS DEVELOPMENT </a:t>
            </a:r>
            <a:endParaRPr lang="en-GB" sz="24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97580C5-7717-47B6-8E19-12F77E6FA56B}"/>
              </a:ext>
            </a:extLst>
          </p:cNvPr>
          <p:cNvGrpSpPr/>
          <p:nvPr/>
        </p:nvGrpSpPr>
        <p:grpSpPr>
          <a:xfrm>
            <a:off x="5764699" y="2880573"/>
            <a:ext cx="4280452" cy="2908012"/>
            <a:chOff x="-742121" y="1"/>
            <a:chExt cx="3809285" cy="2859110"/>
          </a:xfrm>
        </p:grpSpPr>
        <p:sp>
          <p:nvSpPr>
            <p:cNvPr id="5" name="Flowchart: Manual Operation 4">
              <a:extLst>
                <a:ext uri="{FF2B5EF4-FFF2-40B4-BE49-F238E27FC236}">
                  <a16:creationId xmlns:a16="http://schemas.microsoft.com/office/drawing/2014/main" id="{52DD6B7C-46EB-4E47-8FE9-29E975A9AA0C}"/>
                </a:ext>
              </a:extLst>
            </p:cNvPr>
            <p:cNvSpPr/>
            <p:nvPr/>
          </p:nvSpPr>
          <p:spPr>
            <a:xfrm rot="16200000">
              <a:off x="-267033" y="-475087"/>
              <a:ext cx="2859110" cy="3809285"/>
            </a:xfrm>
            <a:prstGeom prst="flowChartManualOperation">
              <a:avLst/>
            </a:prstGeom>
          </p:spPr>
          <p:style>
            <a:lnRef idx="2">
              <a:schemeClr val="dk1">
                <a:shade val="50000"/>
              </a:schemeClr>
            </a:lnRef>
            <a:fillRef idx="1">
              <a:schemeClr val="dk1"/>
            </a:fillRef>
            <a:effectRef idx="0">
              <a:schemeClr val="dk1"/>
            </a:effectRef>
            <a:fontRef idx="minor">
              <a:schemeClr val="lt1"/>
            </a:fontRef>
          </p:style>
        </p:sp>
        <p:sp>
          <p:nvSpPr>
            <p:cNvPr id="6" name="Flowchart: Manual Operation 4">
              <a:extLst>
                <a:ext uri="{FF2B5EF4-FFF2-40B4-BE49-F238E27FC236}">
                  <a16:creationId xmlns:a16="http://schemas.microsoft.com/office/drawing/2014/main" id="{964F7768-2BF6-4FCD-B950-6D24A44F5303}"/>
                </a:ext>
              </a:extLst>
            </p:cNvPr>
            <p:cNvSpPr txBox="1"/>
            <p:nvPr/>
          </p:nvSpPr>
          <p:spPr>
            <a:xfrm>
              <a:off x="-742121" y="571822"/>
              <a:ext cx="3809285" cy="17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0" tIns="0" rIns="146050" bIns="0" numCol="1" spcCol="1270" anchor="t" anchorCtr="0">
              <a:noAutofit/>
            </a:bodyPr>
            <a:lstStyle/>
            <a:p>
              <a:pPr marL="0" lvl="0" indent="0" algn="l" defTabSz="1022350">
                <a:lnSpc>
                  <a:spcPct val="90000"/>
                </a:lnSpc>
                <a:spcBef>
                  <a:spcPct val="0"/>
                </a:spcBef>
                <a:spcAft>
                  <a:spcPct val="35000"/>
                </a:spcAft>
                <a:buNone/>
              </a:pPr>
              <a:r>
                <a:rPr lang="en-GB" sz="2300" kern="1200" dirty="0"/>
                <a:t> </a:t>
              </a:r>
              <a:endParaRPr lang="en-GB"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GB" sz="2400" kern="1200" dirty="0">
                  <a:latin typeface="Times New Roman" panose="02020603050405020304" pitchFamily="18" charset="0"/>
                  <a:cs typeface="Times New Roman" panose="02020603050405020304" pitchFamily="18" charset="0"/>
                </a:rPr>
                <a:t>carbon nanotubes (CNTs)</a:t>
              </a:r>
            </a:p>
            <a:p>
              <a:pPr marL="228600" lvl="1" indent="-228600" algn="l" defTabSz="1066800">
                <a:lnSpc>
                  <a:spcPct val="90000"/>
                </a:lnSpc>
                <a:spcBef>
                  <a:spcPct val="0"/>
                </a:spcBef>
                <a:spcAft>
                  <a:spcPct val="15000"/>
                </a:spcAft>
                <a:buChar char="•"/>
              </a:pPr>
              <a:r>
                <a:rPr lang="en-GB" sz="2400" kern="1200" dirty="0">
                  <a:latin typeface="Times New Roman" panose="02020603050405020304" pitchFamily="18" charset="0"/>
                  <a:cs typeface="Times New Roman" panose="02020603050405020304" pitchFamily="18" charset="0"/>
                </a:rPr>
                <a:t>Graphene oxide (GO)</a:t>
              </a:r>
            </a:p>
            <a:p>
              <a:pPr marL="228600" lvl="1" indent="-228600" algn="l" defTabSz="1066800">
                <a:lnSpc>
                  <a:spcPct val="90000"/>
                </a:lnSpc>
                <a:spcBef>
                  <a:spcPct val="0"/>
                </a:spcBef>
                <a:spcAft>
                  <a:spcPct val="15000"/>
                </a:spcAft>
                <a:buChar char="•"/>
              </a:pPr>
              <a:r>
                <a:rPr lang="en-GB" sz="2400" kern="1200" dirty="0">
                  <a:latin typeface="Times New Roman" panose="02020603050405020304" pitchFamily="18" charset="0"/>
                  <a:cs typeface="Times New Roman" panose="02020603050405020304" pitchFamily="18" charset="0"/>
                </a:rPr>
                <a:t>Fullerene</a:t>
              </a:r>
            </a:p>
          </p:txBody>
        </p:sp>
      </p:grpSp>
      <p:sp>
        <p:nvSpPr>
          <p:cNvPr id="8" name="Oval 7">
            <a:extLst>
              <a:ext uri="{FF2B5EF4-FFF2-40B4-BE49-F238E27FC236}">
                <a16:creationId xmlns:a16="http://schemas.microsoft.com/office/drawing/2014/main" id="{AB1E4D6A-852B-4FA9-BC6C-D44F6EB4F4AE}"/>
              </a:ext>
            </a:extLst>
          </p:cNvPr>
          <p:cNvSpPr/>
          <p:nvPr/>
        </p:nvSpPr>
        <p:spPr>
          <a:xfrm>
            <a:off x="4112427" y="1379435"/>
            <a:ext cx="850006" cy="7856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are</a:t>
            </a:r>
          </a:p>
        </p:txBody>
      </p:sp>
      <p:sp>
        <p:nvSpPr>
          <p:cNvPr id="9" name="Rectangle: Rounded Corners 8">
            <a:extLst>
              <a:ext uri="{FF2B5EF4-FFF2-40B4-BE49-F238E27FC236}">
                <a16:creationId xmlns:a16="http://schemas.microsoft.com/office/drawing/2014/main" id="{C9C7C96E-33EA-4D18-838F-2AC294DA1DA0}"/>
              </a:ext>
            </a:extLst>
          </p:cNvPr>
          <p:cNvSpPr/>
          <p:nvPr/>
        </p:nvSpPr>
        <p:spPr>
          <a:xfrm>
            <a:off x="5764699" y="236018"/>
            <a:ext cx="4280452" cy="22868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v"/>
            </a:pPr>
            <a:r>
              <a:rPr lang="en-GB" sz="2400" dirty="0"/>
              <a:t>Carbon electrodes</a:t>
            </a:r>
          </a:p>
          <a:p>
            <a:pPr marL="285750" indent="-285750" algn="just">
              <a:buFont typeface="Wingdings" panose="05000000000000000000" pitchFamily="2" charset="2"/>
              <a:buChar char="v"/>
            </a:pPr>
            <a:r>
              <a:rPr lang="en-GB" sz="2400" dirty="0"/>
              <a:t>Metal oxide electrodes</a:t>
            </a:r>
          </a:p>
          <a:p>
            <a:pPr marL="285750" indent="-285750" algn="just">
              <a:buFont typeface="Wingdings" panose="05000000000000000000" pitchFamily="2" charset="2"/>
              <a:buChar char="v"/>
            </a:pPr>
            <a:r>
              <a:rPr lang="en-GB" sz="2400" dirty="0"/>
              <a:t>Polymer electrodes</a:t>
            </a:r>
          </a:p>
          <a:p>
            <a:pPr marL="285750" indent="-285750" algn="just">
              <a:buFont typeface="Wingdings" panose="05000000000000000000" pitchFamily="2" charset="2"/>
              <a:buChar char="v"/>
            </a:pPr>
            <a:r>
              <a:rPr lang="en-GB" sz="2400" dirty="0"/>
              <a:t>Nanocomposite electrodes</a:t>
            </a:r>
          </a:p>
        </p:txBody>
      </p:sp>
      <p:sp>
        <p:nvSpPr>
          <p:cNvPr id="10" name="Arrow: Right 9">
            <a:extLst>
              <a:ext uri="{FF2B5EF4-FFF2-40B4-BE49-F238E27FC236}">
                <a16:creationId xmlns:a16="http://schemas.microsoft.com/office/drawing/2014/main" id="{9C485B5B-84E7-45D0-9313-F7FE0F41F8B3}"/>
              </a:ext>
            </a:extLst>
          </p:cNvPr>
          <p:cNvSpPr/>
          <p:nvPr/>
        </p:nvSpPr>
        <p:spPr>
          <a:xfrm>
            <a:off x="852391" y="3922644"/>
            <a:ext cx="4664766" cy="1615642"/>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just"/>
            <a:r>
              <a:rPr lang="en-GB" sz="2400" dirty="0">
                <a:latin typeface="Times New Roman" panose="02020603050405020304" pitchFamily="18" charset="0"/>
                <a:cs typeface="Times New Roman" panose="02020603050405020304" pitchFamily="18" charset="0"/>
              </a:rPr>
              <a:t>Carbon electrodes are</a:t>
            </a:r>
          </a:p>
        </p:txBody>
      </p:sp>
    </p:spTree>
    <p:extLst>
      <p:ext uri="{BB962C8B-B14F-4D97-AF65-F5344CB8AC3E}">
        <p14:creationId xmlns:p14="http://schemas.microsoft.com/office/powerpoint/2010/main" val="51838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4"/>
          <p:cNvPicPr>
            <a:picLocks noChangeAspect="1" noChangeArrowheads="1"/>
          </p:cNvPicPr>
          <p:nvPr/>
        </p:nvPicPr>
        <p:blipFill>
          <a:blip r:embed="rId2">
            <a:extLst>
              <a:ext uri="{28A0092B-C50C-407E-A947-70E740481C1C}">
                <a14:useLocalDpi xmlns:a14="http://schemas.microsoft.com/office/drawing/2010/main" val="0"/>
              </a:ext>
            </a:extLst>
          </a:blip>
          <a:srcRect l="10760" t="14386" r="51740" b="56908"/>
          <a:stretch>
            <a:fillRect/>
          </a:stretch>
        </p:blipFill>
        <p:spPr bwMode="auto">
          <a:xfrm rot="-5400000">
            <a:off x="347663" y="2352675"/>
            <a:ext cx="3760788"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2" descr="Image"/>
          <p:cNvPicPr>
            <a:picLocks noChangeAspect="1" noChangeArrowheads="1"/>
          </p:cNvPicPr>
          <p:nvPr/>
        </p:nvPicPr>
        <p:blipFill>
          <a:blip r:embed="rId3" r:link="rId4">
            <a:extLst>
              <a:ext uri="{28A0092B-C50C-407E-A947-70E740481C1C}">
                <a14:useLocalDpi xmlns:a14="http://schemas.microsoft.com/office/drawing/2010/main" val="0"/>
              </a:ext>
            </a:extLst>
          </a:blip>
          <a:srcRect r="48572" b="46909"/>
          <a:stretch>
            <a:fillRect/>
          </a:stretch>
        </p:blipFill>
        <p:spPr bwMode="auto">
          <a:xfrm>
            <a:off x="5514975" y="1219200"/>
            <a:ext cx="1757363"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3" descr="Image"/>
          <p:cNvPicPr>
            <a:picLocks noChangeAspect="1" noChangeArrowheads="1"/>
          </p:cNvPicPr>
          <p:nvPr/>
        </p:nvPicPr>
        <p:blipFill>
          <a:blip r:embed="rId3" r:link="rId4">
            <a:extLst>
              <a:ext uri="{28A0092B-C50C-407E-A947-70E740481C1C}">
                <a14:useLocalDpi xmlns:a14="http://schemas.microsoft.com/office/drawing/2010/main" val="0"/>
              </a:ext>
            </a:extLst>
          </a:blip>
          <a:srcRect l="48000" b="46909"/>
          <a:stretch>
            <a:fillRect/>
          </a:stretch>
        </p:blipFill>
        <p:spPr bwMode="auto">
          <a:xfrm>
            <a:off x="9144000" y="1219200"/>
            <a:ext cx="180022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6"/>
          <p:cNvSpPr txBox="1">
            <a:spLocks noChangeArrowheads="1"/>
          </p:cNvSpPr>
          <p:nvPr/>
        </p:nvSpPr>
        <p:spPr bwMode="auto">
          <a:xfrm>
            <a:off x="1665288" y="4995863"/>
            <a:ext cx="1125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b="1" dirty="0">
                <a:solidFill>
                  <a:srgbClr val="006600"/>
                </a:solidFill>
                <a:latin typeface="Arial" panose="020B0604020202020204" pitchFamily="34" charset="0"/>
                <a:cs typeface="Arial" panose="020B0604020202020204" pitchFamily="34" charset="0"/>
              </a:rPr>
              <a:t>Single- walled </a:t>
            </a:r>
            <a:endParaRPr lang="en-US" altLang="en-US" b="1" dirty="0">
              <a:solidFill>
                <a:srgbClr val="006600"/>
              </a:solidFill>
              <a:latin typeface="Arial" panose="020B0604020202020204" pitchFamily="34" charset="0"/>
              <a:cs typeface="Arial" panose="020B0604020202020204" pitchFamily="34" charset="0"/>
            </a:endParaRPr>
          </a:p>
        </p:txBody>
      </p:sp>
      <p:sp>
        <p:nvSpPr>
          <p:cNvPr id="27654" name="TextBox 8"/>
          <p:cNvSpPr txBox="1">
            <a:spLocks noChangeArrowheads="1"/>
          </p:cNvSpPr>
          <p:nvPr/>
        </p:nvSpPr>
        <p:spPr bwMode="auto">
          <a:xfrm>
            <a:off x="5819775" y="4902200"/>
            <a:ext cx="1147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b="1" dirty="0">
                <a:solidFill>
                  <a:srgbClr val="006600"/>
                </a:solidFill>
                <a:latin typeface="Arial" panose="020B0604020202020204" pitchFamily="34" charset="0"/>
                <a:cs typeface="Arial" panose="020B0604020202020204" pitchFamily="34" charset="0"/>
              </a:rPr>
              <a:t>Double-</a:t>
            </a:r>
          </a:p>
          <a:p>
            <a:pPr eaLnBrk="1" hangingPunct="1"/>
            <a:r>
              <a:rPr lang="en-GB" altLang="en-US" b="1" dirty="0">
                <a:solidFill>
                  <a:srgbClr val="006600"/>
                </a:solidFill>
                <a:latin typeface="Arial" panose="020B0604020202020204" pitchFamily="34" charset="0"/>
                <a:cs typeface="Arial" panose="020B0604020202020204" pitchFamily="34" charset="0"/>
              </a:rPr>
              <a:t>walled</a:t>
            </a:r>
            <a:endParaRPr lang="en-US" altLang="en-US" b="1" dirty="0">
              <a:solidFill>
                <a:srgbClr val="006600"/>
              </a:solidFill>
              <a:latin typeface="Arial" panose="020B0604020202020204" pitchFamily="34" charset="0"/>
              <a:cs typeface="Arial" panose="020B0604020202020204" pitchFamily="34" charset="0"/>
            </a:endParaRPr>
          </a:p>
        </p:txBody>
      </p:sp>
      <p:sp>
        <p:nvSpPr>
          <p:cNvPr id="27655" name="TextBox 9"/>
          <p:cNvSpPr txBox="1">
            <a:spLocks noChangeArrowheads="1"/>
          </p:cNvSpPr>
          <p:nvPr/>
        </p:nvSpPr>
        <p:spPr bwMode="auto">
          <a:xfrm>
            <a:off x="9788525" y="4995863"/>
            <a:ext cx="1068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b="1" dirty="0">
                <a:solidFill>
                  <a:srgbClr val="006600"/>
                </a:solidFill>
                <a:latin typeface="Arial" panose="020B0604020202020204" pitchFamily="34" charset="0"/>
                <a:cs typeface="Arial" panose="020B0604020202020204" pitchFamily="34" charset="0"/>
              </a:rPr>
              <a:t>Multi-</a:t>
            </a:r>
          </a:p>
          <a:p>
            <a:pPr eaLnBrk="1" hangingPunct="1"/>
            <a:r>
              <a:rPr lang="en-GB" altLang="en-US" b="1" dirty="0">
                <a:solidFill>
                  <a:srgbClr val="006600"/>
                </a:solidFill>
                <a:latin typeface="Arial" panose="020B0604020202020204" pitchFamily="34" charset="0"/>
                <a:cs typeface="Arial" panose="020B0604020202020204" pitchFamily="34" charset="0"/>
              </a:rPr>
              <a:t>walled</a:t>
            </a:r>
            <a:endParaRPr lang="en-US" altLang="en-US" b="1" dirty="0">
              <a:solidFill>
                <a:srgbClr val="006600"/>
              </a:solidFill>
              <a:latin typeface="Arial" panose="020B0604020202020204" pitchFamily="34" charset="0"/>
              <a:cs typeface="Arial" panose="020B0604020202020204" pitchFamily="34" charset="0"/>
            </a:endParaRPr>
          </a:p>
        </p:txBody>
      </p:sp>
      <p:graphicFrame>
        <p:nvGraphicFramePr>
          <p:cNvPr id="12" name="Diagram 11"/>
          <p:cNvGraphicFramePr/>
          <p:nvPr/>
        </p:nvGraphicFramePr>
        <p:xfrm>
          <a:off x="1175658" y="57780"/>
          <a:ext cx="10000342" cy="7694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6128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par>
                                <p:cTn id="15" presetID="5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Scale>
                                      <p:cBhvr>
                                        <p:cTn id="1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6"/>
                                        </p:tgtEl>
                                        <p:attrNameLst>
                                          <p:attrName>ppt_x</p:attrName>
                                          <p:attrName>ppt_y</p:attrName>
                                        </p:attrNameLst>
                                      </p:cBhvr>
                                    </p:animMotion>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3816</Words>
  <Application>Microsoft Office PowerPoint</Application>
  <PresentationFormat>Widescreen</PresentationFormat>
  <Paragraphs>511</Paragraphs>
  <Slides>53</Slides>
  <Notes>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53</vt:i4>
      </vt:variant>
    </vt:vector>
  </HeadingPairs>
  <TitlesOfParts>
    <vt:vector size="70" baseType="lpstr">
      <vt:lpstr>Arial</vt:lpstr>
      <vt:lpstr>Calibri</vt:lpstr>
      <vt:lpstr>Calibri Light</vt:lpstr>
      <vt:lpstr>Cambria Math</vt:lpstr>
      <vt:lpstr>Constantia</vt:lpstr>
      <vt:lpstr>Open Sans</vt:lpstr>
      <vt:lpstr>Tahoma</vt:lpstr>
      <vt:lpstr>Times New Roman</vt:lpstr>
      <vt:lpstr>Trebuchet MS</vt:lpstr>
      <vt:lpstr>Wingdings</vt:lpstr>
      <vt:lpstr>Wingdings 2</vt:lpstr>
      <vt:lpstr>Wingdings 3</vt:lpstr>
      <vt:lpstr>Office Theme</vt:lpstr>
      <vt:lpstr>2_Flow</vt:lpstr>
      <vt:lpstr>3_Flow</vt:lpstr>
      <vt:lpstr>4_Flow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LISTINING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sharifat ibrahim</dc:creator>
  <cp:lastModifiedBy>sharifat</cp:lastModifiedBy>
  <cp:revision>670</cp:revision>
  <dcterms:created xsi:type="dcterms:W3CDTF">2017-06-11T09:04:10Z</dcterms:created>
  <dcterms:modified xsi:type="dcterms:W3CDTF">2023-11-20T00:23:22Z</dcterms:modified>
</cp:coreProperties>
</file>