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ml" Extension="xml"/>
  <Default ContentType="image/png" Extension="png"/>
  <Default ContentType="application/vnd.openxmlformats-package.relationships+xml" Extension="rels"/>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drawingml.chart+xml" PartName="/ppt/charts/chart1.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48" r:id="rId4"/>
    <p:sldMasterId id="214748365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43" roundtripDataSignature="AMtx7mhZdM/SDc2VWer0r8p6hCO89XKfN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21" Type="http://schemas.openxmlformats.org/officeDocument/2006/relationships/slide" Target="slides/slide15.xml"/><Relationship Id="rId43" Type="http://customschemas.google.com/relationships/presentationmetadata" Target="meta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themeOverride" Target="../theme/themeOverride1.xml"/><Relationship Id="rId4"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556039999132344"/>
          <c:y val="0.34200843529996638"/>
          <c:w val="0.41255786208542111"/>
          <c:h val="0.61001427265583652"/>
        </c:manualLayout>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D9E1-4AB7-B9BA-3DCAC063A84F}"/>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D9E1-4AB7-B9BA-3DCAC063A84F}"/>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D9E1-4AB7-B9BA-3DCAC063A84F}"/>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D9E1-4AB7-B9BA-3DCAC063A84F}"/>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D9E1-4AB7-B9BA-3DCAC063A84F}"/>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D9E1-4AB7-B9BA-3DCAC063A84F}"/>
              </c:ext>
            </c:extLst>
          </c:dPt>
          <c:dLbls>
            <c:dLbl>
              <c:idx val="0"/>
              <c:layout>
                <c:manualLayout>
                  <c:x val="-0.12063447647556462"/>
                  <c:y val="0.10441361835880494"/>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9E1-4AB7-B9BA-3DCAC063A84F}"/>
                </c:ext>
              </c:extLst>
            </c:dLbl>
            <c:dLbl>
              <c:idx val="1"/>
              <c:layout>
                <c:manualLayout>
                  <c:x val="5.8645148695256021E-2"/>
                  <c:y val="-0.1713565437721506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9E1-4AB7-B9BA-3DCAC063A84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Feuil1!$B$24:$B$29</c:f>
              <c:strCache>
                <c:ptCount val="6"/>
                <c:pt idx="0">
                  <c:v>Chemistry</c:v>
                </c:pt>
                <c:pt idx="1">
                  <c:v>Physics</c:v>
                </c:pt>
                <c:pt idx="2">
                  <c:v>Material sciences</c:v>
                </c:pt>
                <c:pt idx="3">
                  <c:v>Engineering</c:v>
                </c:pt>
                <c:pt idx="4">
                  <c:v>Biochemisrty</c:v>
                </c:pt>
                <c:pt idx="5">
                  <c:v>Pharmaceutical sciences</c:v>
                </c:pt>
              </c:strCache>
            </c:strRef>
          </c:cat>
          <c:val>
            <c:numRef>
              <c:f>Feuil1!$C$24:$C$29</c:f>
              <c:numCache>
                <c:formatCode>General</c:formatCode>
                <c:ptCount val="6"/>
                <c:pt idx="0">
                  <c:v>27</c:v>
                </c:pt>
                <c:pt idx="1">
                  <c:v>36</c:v>
                </c:pt>
                <c:pt idx="2">
                  <c:v>5</c:v>
                </c:pt>
                <c:pt idx="3">
                  <c:v>6</c:v>
                </c:pt>
                <c:pt idx="4">
                  <c:v>5</c:v>
                </c:pt>
                <c:pt idx="5">
                  <c:v>4</c:v>
                </c:pt>
              </c:numCache>
            </c:numRef>
          </c:val>
          <c:extLst>
            <c:ext xmlns:c16="http://schemas.microsoft.com/office/drawing/2014/chart" uri="{C3380CC4-5D6E-409C-BE32-E72D297353CC}">
              <c16:uniqueId val="{0000000C-D9E1-4AB7-B9BA-3DCAC063A84F}"/>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12368126504848054"/>
          <c:y val="6.552752698173421E-2"/>
          <c:w val="0.8118875946291837"/>
          <c:h val="0.2490511089372484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9" name="Google Shape;79;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2" name="Google Shape;142;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1" name="Google Shape;161;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75" name="Google Shape;175;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8" name="Google Shape;188;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98" name="Google Shape;198;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6" name="Google Shape;206;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14" name="Google Shape;214;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21" name="Google Shape;221;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30" name="Google Shape;230;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36" name="Google Shape;236;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6" name="Google Shape;8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42" name="Google Shape;242;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48" name="Google Shape;248;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56" name="Google Shape;256;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64" name="Google Shape;264;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72" name="Google Shape;272;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2" name="Google Shape;282;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0" name="Google Shape;290;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8" name="Google Shape;298;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7" name="Google Shape;307;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5" name="Google Shape;315;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4" name="Google Shape;9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3" name="Google Shape;323;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1" name="Google Shape;331;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9" name="Google Shape;339;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7" name="Google Shape;347;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6" name="Google Shape;356;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64" name="Google Shape;364;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73" name="Google Shape;373;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1" name="Google Shape;10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9" name="Google Shape;109;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5" name="Google Shape;115;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2" name="Google Shape;122;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8" name="Google Shape;128;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35" name="Google Shape;135;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17" name="Shape 17"/>
        <p:cNvGrpSpPr/>
        <p:nvPr/>
      </p:nvGrpSpPr>
      <p:grpSpPr>
        <a:xfrm>
          <a:off x="0" y="0"/>
          <a:ext cx="0" cy="0"/>
          <a:chOff x="0" y="0"/>
          <a:chExt cx="0" cy="0"/>
        </a:xfrm>
      </p:grpSpPr>
      <p:sp>
        <p:nvSpPr>
          <p:cNvPr id="18" name="Google Shape;18;p38"/>
          <p:cNvSpPr txBox="1"/>
          <p:nvPr>
            <p:ph idx="10" type="dt"/>
          </p:nvPr>
        </p:nvSpPr>
        <p:spPr>
          <a:xfrm>
            <a:off x="12700" y="6587067"/>
            <a:ext cx="1358900" cy="2709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8"/>
          <p:cNvSpPr txBox="1"/>
          <p:nvPr>
            <p:ph idx="11" type="ftr"/>
          </p:nvPr>
        </p:nvSpPr>
        <p:spPr>
          <a:xfrm>
            <a:off x="1561256" y="6587067"/>
            <a:ext cx="6671732" cy="2709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8"/>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chemeClr val="dk1"/>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chemeClr val="dk1"/>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chemeClr val="dk1"/>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chemeClr val="dk1"/>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chemeClr val="dk1"/>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chemeClr val="dk1"/>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chemeClr val="dk1"/>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chemeClr val="dk1"/>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68" name="Shape 68"/>
        <p:cNvGrpSpPr/>
        <p:nvPr/>
      </p:nvGrpSpPr>
      <p:grpSpPr>
        <a:xfrm>
          <a:off x="0" y="0"/>
          <a:ext cx="0" cy="0"/>
          <a:chOff x="0" y="0"/>
          <a:chExt cx="0" cy="0"/>
        </a:xfrm>
      </p:grpSpPr>
      <p:sp>
        <p:nvSpPr>
          <p:cNvPr id="69" name="Google Shape;69;p48"/>
          <p:cNvSpPr/>
          <p:nvPr>
            <p:ph idx="2" type="pic"/>
          </p:nvPr>
        </p:nvSpPr>
        <p:spPr>
          <a:xfrm>
            <a:off x="1691915" y="1639489"/>
            <a:ext cx="5760169" cy="4319686"/>
          </a:xfrm>
          <a:prstGeom prst="rect">
            <a:avLst/>
          </a:prstGeom>
          <a:noFill/>
          <a:ln>
            <a:noFill/>
          </a:ln>
        </p:spPr>
      </p:sp>
      <p:sp>
        <p:nvSpPr>
          <p:cNvPr id="70" name="Google Shape;70;p48"/>
          <p:cNvSpPr txBox="1"/>
          <p:nvPr>
            <p:ph idx="10" type="dt"/>
          </p:nvPr>
        </p:nvSpPr>
        <p:spPr>
          <a:xfrm>
            <a:off x="12700" y="6553201"/>
            <a:ext cx="1367367" cy="3048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8"/>
          <p:cNvSpPr txBox="1"/>
          <p:nvPr>
            <p:ph idx="11" type="ftr"/>
          </p:nvPr>
        </p:nvSpPr>
        <p:spPr>
          <a:xfrm>
            <a:off x="1591733" y="6548439"/>
            <a:ext cx="6587067" cy="30479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8"/>
          <p:cNvSpPr txBox="1"/>
          <p:nvPr>
            <p:ph idx="12" type="sldNum"/>
          </p:nvPr>
        </p:nvSpPr>
        <p:spPr>
          <a:xfrm>
            <a:off x="8686800" y="6553201"/>
            <a:ext cx="457200" cy="300037"/>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chemeClr val="dk1"/>
                </a:solidFill>
                <a:latin typeface="Calibri"/>
                <a:ea typeface="Calibri"/>
                <a:cs typeface="Calibri"/>
                <a:sym typeface="Calibri"/>
              </a:defRPr>
            </a:lvl1pPr>
            <a:lvl2pPr indent="0" lvl="1" marL="0" marR="0" algn="r">
              <a:spcBef>
                <a:spcPts val="0"/>
              </a:spcBef>
              <a:spcAft>
                <a:spcPts val="0"/>
              </a:spcAft>
              <a:buNone/>
              <a:defRPr sz="1200">
                <a:solidFill>
                  <a:schemeClr val="dk1"/>
                </a:solidFill>
                <a:latin typeface="Calibri"/>
                <a:ea typeface="Calibri"/>
                <a:cs typeface="Calibri"/>
                <a:sym typeface="Calibri"/>
              </a:defRPr>
            </a:lvl2pPr>
            <a:lvl3pPr indent="0" lvl="2" marL="0" marR="0" algn="r">
              <a:spcBef>
                <a:spcPts val="0"/>
              </a:spcBef>
              <a:spcAft>
                <a:spcPts val="0"/>
              </a:spcAft>
              <a:buNone/>
              <a:defRPr sz="1200">
                <a:solidFill>
                  <a:schemeClr val="dk1"/>
                </a:solidFill>
                <a:latin typeface="Calibri"/>
                <a:ea typeface="Calibri"/>
                <a:cs typeface="Calibri"/>
                <a:sym typeface="Calibri"/>
              </a:defRPr>
            </a:lvl3pPr>
            <a:lvl4pPr indent="0" lvl="3" marL="0" marR="0" algn="r">
              <a:spcBef>
                <a:spcPts val="0"/>
              </a:spcBef>
              <a:spcAft>
                <a:spcPts val="0"/>
              </a:spcAft>
              <a:buNone/>
              <a:defRPr sz="1200">
                <a:solidFill>
                  <a:schemeClr val="dk1"/>
                </a:solidFill>
                <a:latin typeface="Calibri"/>
                <a:ea typeface="Calibri"/>
                <a:cs typeface="Calibri"/>
                <a:sym typeface="Calibri"/>
              </a:defRPr>
            </a:lvl4pPr>
            <a:lvl5pPr indent="0" lvl="4" marL="0" marR="0" algn="r">
              <a:spcBef>
                <a:spcPts val="0"/>
              </a:spcBef>
              <a:spcAft>
                <a:spcPts val="0"/>
              </a:spcAft>
              <a:buNone/>
              <a:defRPr sz="1200">
                <a:solidFill>
                  <a:schemeClr val="dk1"/>
                </a:solidFill>
                <a:latin typeface="Calibri"/>
                <a:ea typeface="Calibri"/>
                <a:cs typeface="Calibri"/>
                <a:sym typeface="Calibri"/>
              </a:defRPr>
            </a:lvl5pPr>
            <a:lvl6pPr indent="0" lvl="5" marL="0" marR="0" algn="r">
              <a:spcBef>
                <a:spcPts val="0"/>
              </a:spcBef>
              <a:spcAft>
                <a:spcPts val="0"/>
              </a:spcAft>
              <a:buNone/>
              <a:defRPr sz="1200">
                <a:solidFill>
                  <a:schemeClr val="dk1"/>
                </a:solidFill>
                <a:latin typeface="Calibri"/>
                <a:ea typeface="Calibri"/>
                <a:cs typeface="Calibri"/>
                <a:sym typeface="Calibri"/>
              </a:defRPr>
            </a:lvl6pPr>
            <a:lvl7pPr indent="0" lvl="6" marL="0" marR="0" algn="r">
              <a:spcBef>
                <a:spcPts val="0"/>
              </a:spcBef>
              <a:spcAft>
                <a:spcPts val="0"/>
              </a:spcAft>
              <a:buNone/>
              <a:defRPr sz="1200">
                <a:solidFill>
                  <a:schemeClr val="dk1"/>
                </a:solidFill>
                <a:latin typeface="Calibri"/>
                <a:ea typeface="Calibri"/>
                <a:cs typeface="Calibri"/>
                <a:sym typeface="Calibri"/>
              </a:defRPr>
            </a:lvl7pPr>
            <a:lvl8pPr indent="0" lvl="7" marL="0" marR="0" algn="r">
              <a:spcBef>
                <a:spcPts val="0"/>
              </a:spcBef>
              <a:spcAft>
                <a:spcPts val="0"/>
              </a:spcAft>
              <a:buNone/>
              <a:defRPr sz="1200">
                <a:solidFill>
                  <a:schemeClr val="dk1"/>
                </a:solidFill>
                <a:latin typeface="Calibri"/>
                <a:ea typeface="Calibri"/>
                <a:cs typeface="Calibri"/>
                <a:sym typeface="Calibri"/>
              </a:defRPr>
            </a:lvl8pPr>
            <a:lvl9pPr indent="0" lvl="8" marL="0" marR="0" algn="r">
              <a:spcBef>
                <a:spcPts val="0"/>
              </a:spcBef>
              <a:spcAft>
                <a:spcPts val="0"/>
              </a:spcAft>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73" name="Shape 73"/>
        <p:cNvGrpSpPr/>
        <p:nvPr/>
      </p:nvGrpSpPr>
      <p:grpSpPr>
        <a:xfrm>
          <a:off x="0" y="0"/>
          <a:ext cx="0" cy="0"/>
          <a:chOff x="0" y="0"/>
          <a:chExt cx="0" cy="0"/>
        </a:xfrm>
      </p:grpSpPr>
      <p:sp>
        <p:nvSpPr>
          <p:cNvPr id="74" name="Google Shape;74;p49"/>
          <p:cNvSpPr txBox="1"/>
          <p:nvPr>
            <p:ph idx="10" type="dt"/>
          </p:nvPr>
        </p:nvSpPr>
        <p:spPr>
          <a:xfrm>
            <a:off x="12700" y="6553201"/>
            <a:ext cx="1367367" cy="3048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49"/>
          <p:cNvSpPr txBox="1"/>
          <p:nvPr>
            <p:ph idx="11" type="ftr"/>
          </p:nvPr>
        </p:nvSpPr>
        <p:spPr>
          <a:xfrm>
            <a:off x="1591733" y="6548439"/>
            <a:ext cx="6587067" cy="30479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9"/>
          <p:cNvSpPr txBox="1"/>
          <p:nvPr>
            <p:ph idx="12" type="sldNum"/>
          </p:nvPr>
        </p:nvSpPr>
        <p:spPr>
          <a:xfrm>
            <a:off x="8686800" y="6553201"/>
            <a:ext cx="457200" cy="300037"/>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chemeClr val="dk1"/>
                </a:solidFill>
                <a:latin typeface="Calibri"/>
                <a:ea typeface="Calibri"/>
                <a:cs typeface="Calibri"/>
                <a:sym typeface="Calibri"/>
              </a:defRPr>
            </a:lvl1pPr>
            <a:lvl2pPr indent="0" lvl="1" marL="0" marR="0" algn="r">
              <a:spcBef>
                <a:spcPts val="0"/>
              </a:spcBef>
              <a:spcAft>
                <a:spcPts val="0"/>
              </a:spcAft>
              <a:buNone/>
              <a:defRPr sz="1200">
                <a:solidFill>
                  <a:schemeClr val="dk1"/>
                </a:solidFill>
                <a:latin typeface="Calibri"/>
                <a:ea typeface="Calibri"/>
                <a:cs typeface="Calibri"/>
                <a:sym typeface="Calibri"/>
              </a:defRPr>
            </a:lvl2pPr>
            <a:lvl3pPr indent="0" lvl="2" marL="0" marR="0" algn="r">
              <a:spcBef>
                <a:spcPts val="0"/>
              </a:spcBef>
              <a:spcAft>
                <a:spcPts val="0"/>
              </a:spcAft>
              <a:buNone/>
              <a:defRPr sz="1200">
                <a:solidFill>
                  <a:schemeClr val="dk1"/>
                </a:solidFill>
                <a:latin typeface="Calibri"/>
                <a:ea typeface="Calibri"/>
                <a:cs typeface="Calibri"/>
                <a:sym typeface="Calibri"/>
              </a:defRPr>
            </a:lvl3pPr>
            <a:lvl4pPr indent="0" lvl="3" marL="0" marR="0" algn="r">
              <a:spcBef>
                <a:spcPts val="0"/>
              </a:spcBef>
              <a:spcAft>
                <a:spcPts val="0"/>
              </a:spcAft>
              <a:buNone/>
              <a:defRPr sz="1200">
                <a:solidFill>
                  <a:schemeClr val="dk1"/>
                </a:solidFill>
                <a:latin typeface="Calibri"/>
                <a:ea typeface="Calibri"/>
                <a:cs typeface="Calibri"/>
                <a:sym typeface="Calibri"/>
              </a:defRPr>
            </a:lvl4pPr>
            <a:lvl5pPr indent="0" lvl="4" marL="0" marR="0" algn="r">
              <a:spcBef>
                <a:spcPts val="0"/>
              </a:spcBef>
              <a:spcAft>
                <a:spcPts val="0"/>
              </a:spcAft>
              <a:buNone/>
              <a:defRPr sz="1200">
                <a:solidFill>
                  <a:schemeClr val="dk1"/>
                </a:solidFill>
                <a:latin typeface="Calibri"/>
                <a:ea typeface="Calibri"/>
                <a:cs typeface="Calibri"/>
                <a:sym typeface="Calibri"/>
              </a:defRPr>
            </a:lvl5pPr>
            <a:lvl6pPr indent="0" lvl="5" marL="0" marR="0" algn="r">
              <a:spcBef>
                <a:spcPts val="0"/>
              </a:spcBef>
              <a:spcAft>
                <a:spcPts val="0"/>
              </a:spcAft>
              <a:buNone/>
              <a:defRPr sz="1200">
                <a:solidFill>
                  <a:schemeClr val="dk1"/>
                </a:solidFill>
                <a:latin typeface="Calibri"/>
                <a:ea typeface="Calibri"/>
                <a:cs typeface="Calibri"/>
                <a:sym typeface="Calibri"/>
              </a:defRPr>
            </a:lvl6pPr>
            <a:lvl7pPr indent="0" lvl="6" marL="0" marR="0" algn="r">
              <a:spcBef>
                <a:spcPts val="0"/>
              </a:spcBef>
              <a:spcAft>
                <a:spcPts val="0"/>
              </a:spcAft>
              <a:buNone/>
              <a:defRPr sz="1200">
                <a:solidFill>
                  <a:schemeClr val="dk1"/>
                </a:solidFill>
                <a:latin typeface="Calibri"/>
                <a:ea typeface="Calibri"/>
                <a:cs typeface="Calibri"/>
                <a:sym typeface="Calibri"/>
              </a:defRPr>
            </a:lvl7pPr>
            <a:lvl8pPr indent="0" lvl="7" marL="0" marR="0" algn="r">
              <a:spcBef>
                <a:spcPts val="0"/>
              </a:spcBef>
              <a:spcAft>
                <a:spcPts val="0"/>
              </a:spcAft>
              <a:buNone/>
              <a:defRPr sz="1200">
                <a:solidFill>
                  <a:schemeClr val="dk1"/>
                </a:solidFill>
                <a:latin typeface="Calibri"/>
                <a:ea typeface="Calibri"/>
                <a:cs typeface="Calibri"/>
                <a:sym typeface="Calibri"/>
              </a:defRPr>
            </a:lvl8pPr>
            <a:lvl9pPr indent="0" lvl="8" marL="0" marR="0" algn="r">
              <a:spcBef>
                <a:spcPts val="0"/>
              </a:spcBef>
              <a:spcAft>
                <a:spcPts val="0"/>
              </a:spcAft>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1" name="Shape 21"/>
        <p:cNvGrpSpPr/>
        <p:nvPr/>
      </p:nvGrpSpPr>
      <p:grpSpPr>
        <a:xfrm>
          <a:off x="0" y="0"/>
          <a:ext cx="0" cy="0"/>
          <a:chOff x="0" y="0"/>
          <a:chExt cx="0" cy="0"/>
        </a:xfrm>
      </p:grpSpPr>
      <p:sp>
        <p:nvSpPr>
          <p:cNvPr id="22" name="Google Shape;22;p3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480"/>
              </a:spcBef>
              <a:spcAft>
                <a:spcPts val="0"/>
              </a:spcAft>
              <a:buClr>
                <a:srgbClr val="888888"/>
              </a:buClr>
              <a:buSzPts val="2400"/>
              <a:buNone/>
              <a:defRPr sz="2400">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3" name="Google Shape;23;p39"/>
          <p:cNvSpPr txBox="1"/>
          <p:nvPr>
            <p:ph idx="10" type="dt"/>
          </p:nvPr>
        </p:nvSpPr>
        <p:spPr>
          <a:xfrm>
            <a:off x="12700" y="6587067"/>
            <a:ext cx="1358900" cy="2709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9"/>
          <p:cNvSpPr txBox="1"/>
          <p:nvPr>
            <p:ph idx="11" type="ftr"/>
          </p:nvPr>
        </p:nvSpPr>
        <p:spPr>
          <a:xfrm>
            <a:off x="1561256" y="6587067"/>
            <a:ext cx="6211144" cy="2709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9"/>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chemeClr val="dk1"/>
                </a:solidFill>
                <a:latin typeface="Calibri"/>
                <a:ea typeface="Calibri"/>
                <a:cs typeface="Calibri"/>
                <a:sym typeface="Calibri"/>
              </a:defRPr>
            </a:lvl1pPr>
            <a:lvl2pPr indent="0" lvl="1" marL="0" marR="0" algn="r">
              <a:spcBef>
                <a:spcPts val="0"/>
              </a:spcBef>
              <a:spcAft>
                <a:spcPts val="0"/>
              </a:spcAft>
              <a:buNone/>
              <a:defRPr sz="1200">
                <a:solidFill>
                  <a:schemeClr val="dk1"/>
                </a:solidFill>
                <a:latin typeface="Calibri"/>
                <a:ea typeface="Calibri"/>
                <a:cs typeface="Calibri"/>
                <a:sym typeface="Calibri"/>
              </a:defRPr>
            </a:lvl2pPr>
            <a:lvl3pPr indent="0" lvl="2" marL="0" marR="0" algn="r">
              <a:spcBef>
                <a:spcPts val="0"/>
              </a:spcBef>
              <a:spcAft>
                <a:spcPts val="0"/>
              </a:spcAft>
              <a:buNone/>
              <a:defRPr sz="1200">
                <a:solidFill>
                  <a:schemeClr val="dk1"/>
                </a:solidFill>
                <a:latin typeface="Calibri"/>
                <a:ea typeface="Calibri"/>
                <a:cs typeface="Calibri"/>
                <a:sym typeface="Calibri"/>
              </a:defRPr>
            </a:lvl3pPr>
            <a:lvl4pPr indent="0" lvl="3" marL="0" marR="0" algn="r">
              <a:spcBef>
                <a:spcPts val="0"/>
              </a:spcBef>
              <a:spcAft>
                <a:spcPts val="0"/>
              </a:spcAft>
              <a:buNone/>
              <a:defRPr sz="1200">
                <a:solidFill>
                  <a:schemeClr val="dk1"/>
                </a:solidFill>
                <a:latin typeface="Calibri"/>
                <a:ea typeface="Calibri"/>
                <a:cs typeface="Calibri"/>
                <a:sym typeface="Calibri"/>
              </a:defRPr>
            </a:lvl4pPr>
            <a:lvl5pPr indent="0" lvl="4" marL="0" marR="0" algn="r">
              <a:spcBef>
                <a:spcPts val="0"/>
              </a:spcBef>
              <a:spcAft>
                <a:spcPts val="0"/>
              </a:spcAft>
              <a:buNone/>
              <a:defRPr sz="1200">
                <a:solidFill>
                  <a:schemeClr val="dk1"/>
                </a:solidFill>
                <a:latin typeface="Calibri"/>
                <a:ea typeface="Calibri"/>
                <a:cs typeface="Calibri"/>
                <a:sym typeface="Calibri"/>
              </a:defRPr>
            </a:lvl5pPr>
            <a:lvl6pPr indent="0" lvl="5" marL="0" marR="0" algn="r">
              <a:spcBef>
                <a:spcPts val="0"/>
              </a:spcBef>
              <a:spcAft>
                <a:spcPts val="0"/>
              </a:spcAft>
              <a:buNone/>
              <a:defRPr sz="1200">
                <a:solidFill>
                  <a:schemeClr val="dk1"/>
                </a:solidFill>
                <a:latin typeface="Calibri"/>
                <a:ea typeface="Calibri"/>
                <a:cs typeface="Calibri"/>
                <a:sym typeface="Calibri"/>
              </a:defRPr>
            </a:lvl6pPr>
            <a:lvl7pPr indent="0" lvl="6" marL="0" marR="0" algn="r">
              <a:spcBef>
                <a:spcPts val="0"/>
              </a:spcBef>
              <a:spcAft>
                <a:spcPts val="0"/>
              </a:spcAft>
              <a:buNone/>
              <a:defRPr sz="1200">
                <a:solidFill>
                  <a:schemeClr val="dk1"/>
                </a:solidFill>
                <a:latin typeface="Calibri"/>
                <a:ea typeface="Calibri"/>
                <a:cs typeface="Calibri"/>
                <a:sym typeface="Calibri"/>
              </a:defRPr>
            </a:lvl7pPr>
            <a:lvl8pPr indent="0" lvl="7" marL="0" marR="0" algn="r">
              <a:spcBef>
                <a:spcPts val="0"/>
              </a:spcBef>
              <a:spcAft>
                <a:spcPts val="0"/>
              </a:spcAft>
              <a:buNone/>
              <a:defRPr sz="1200">
                <a:solidFill>
                  <a:schemeClr val="dk1"/>
                </a:solidFill>
                <a:latin typeface="Calibri"/>
                <a:ea typeface="Calibri"/>
                <a:cs typeface="Calibri"/>
                <a:sym typeface="Calibri"/>
              </a:defRPr>
            </a:lvl8pPr>
            <a:lvl9pPr indent="0" lvl="8" marL="0" marR="0" algn="r">
              <a:spcBef>
                <a:spcPts val="0"/>
              </a:spcBef>
              <a:spcAft>
                <a:spcPts val="0"/>
              </a:spcAft>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40"/>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1" sz="24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1"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1"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1"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1"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1"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1"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1"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1" sz="2400" u="none" cap="none" strike="noStrike">
                <a:solidFill>
                  <a:schemeClr val="dk1"/>
                </a:solidFill>
                <a:latin typeface="Calibri"/>
                <a:ea typeface="Calibri"/>
                <a:cs typeface="Calibri"/>
                <a:sym typeface="Calibri"/>
              </a:defRPr>
            </a:lvl9pPr>
          </a:lstStyle>
          <a:p/>
        </p:txBody>
      </p:sp>
      <p:sp>
        <p:nvSpPr>
          <p:cNvPr id="28" name="Google Shape;28;p40"/>
          <p:cNvSpPr txBox="1"/>
          <p:nvPr>
            <p:ph idx="1" type="body"/>
          </p:nvPr>
        </p:nvSpPr>
        <p:spPr>
          <a:xfrm>
            <a:off x="457200" y="2260600"/>
            <a:ext cx="8229600" cy="3865563"/>
          </a:xfrm>
          <a:prstGeom prst="rect">
            <a:avLst/>
          </a:prstGeom>
          <a:noFill/>
          <a:ln>
            <a:noFill/>
          </a:ln>
        </p:spPr>
        <p:txBody>
          <a:bodyPr anchorCtr="0" anchor="t" bIns="45700" lIns="91425" spcFirstLastPara="1" rIns="91425" wrap="square" tIns="45700">
            <a:noAutofit/>
          </a:bodyPr>
          <a:lstStyle>
            <a:lvl1pPr indent="-228600" lvl="0" marL="457200" algn="l">
              <a:spcBef>
                <a:spcPts val="360"/>
              </a:spcBef>
              <a:spcAft>
                <a:spcPts val="0"/>
              </a:spcAft>
              <a:buClr>
                <a:schemeClr val="dk1"/>
              </a:buClr>
              <a:buSzPts val="1800"/>
              <a:buNone/>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 name="Google Shape;29;p40"/>
          <p:cNvSpPr txBox="1"/>
          <p:nvPr>
            <p:ph idx="10" type="dt"/>
          </p:nvPr>
        </p:nvSpPr>
        <p:spPr>
          <a:xfrm>
            <a:off x="12700" y="6587067"/>
            <a:ext cx="1358900" cy="2709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0"/>
          <p:cNvSpPr txBox="1"/>
          <p:nvPr>
            <p:ph idx="11" type="ftr"/>
          </p:nvPr>
        </p:nvSpPr>
        <p:spPr>
          <a:xfrm>
            <a:off x="1561256" y="6587067"/>
            <a:ext cx="6671732" cy="2709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0"/>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 name="Shape 32"/>
        <p:cNvGrpSpPr/>
        <p:nvPr/>
      </p:nvGrpSpPr>
      <p:grpSpPr>
        <a:xfrm>
          <a:off x="0" y="0"/>
          <a:ext cx="0" cy="0"/>
          <a:chOff x="0" y="0"/>
          <a:chExt cx="0" cy="0"/>
        </a:xfrm>
      </p:grpSpPr>
      <p:sp>
        <p:nvSpPr>
          <p:cNvPr id="33" name="Google Shape;33;p41"/>
          <p:cNvSpPr txBox="1"/>
          <p:nvPr>
            <p:ph idx="10" type="dt"/>
          </p:nvPr>
        </p:nvSpPr>
        <p:spPr>
          <a:xfrm>
            <a:off x="12700" y="6587067"/>
            <a:ext cx="1358900" cy="2709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41"/>
          <p:cNvSpPr txBox="1"/>
          <p:nvPr>
            <p:ph idx="11" type="ftr"/>
          </p:nvPr>
        </p:nvSpPr>
        <p:spPr>
          <a:xfrm>
            <a:off x="1561256" y="6587067"/>
            <a:ext cx="6671732" cy="2709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1"/>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4" name="Shape 44"/>
        <p:cNvGrpSpPr/>
        <p:nvPr/>
      </p:nvGrpSpPr>
      <p:grpSpPr>
        <a:xfrm>
          <a:off x="0" y="0"/>
          <a:ext cx="0" cy="0"/>
          <a:chOff x="0" y="0"/>
          <a:chExt cx="0" cy="0"/>
        </a:xfrm>
      </p:grpSpPr>
      <p:sp>
        <p:nvSpPr>
          <p:cNvPr id="45" name="Google Shape;45;p43"/>
          <p:cNvSpPr txBox="1"/>
          <p:nvPr>
            <p:ph idx="10" type="dt"/>
          </p:nvPr>
        </p:nvSpPr>
        <p:spPr>
          <a:xfrm>
            <a:off x="12700" y="6553201"/>
            <a:ext cx="1367367" cy="3048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43"/>
          <p:cNvSpPr txBox="1"/>
          <p:nvPr>
            <p:ph idx="11" type="ftr"/>
          </p:nvPr>
        </p:nvSpPr>
        <p:spPr>
          <a:xfrm>
            <a:off x="1591733" y="6548439"/>
            <a:ext cx="6587067" cy="30479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43"/>
          <p:cNvSpPr txBox="1"/>
          <p:nvPr>
            <p:ph idx="12" type="sldNum"/>
          </p:nvPr>
        </p:nvSpPr>
        <p:spPr>
          <a:xfrm>
            <a:off x="8686800" y="6553201"/>
            <a:ext cx="457200" cy="300037"/>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chemeClr val="dk1"/>
                </a:solidFill>
                <a:latin typeface="Calibri"/>
                <a:ea typeface="Calibri"/>
                <a:cs typeface="Calibri"/>
                <a:sym typeface="Calibri"/>
              </a:defRPr>
            </a:lvl1pPr>
            <a:lvl2pPr indent="0" lvl="1" marL="0" marR="0" algn="r">
              <a:spcBef>
                <a:spcPts val="0"/>
              </a:spcBef>
              <a:spcAft>
                <a:spcPts val="0"/>
              </a:spcAft>
              <a:buNone/>
              <a:defRPr sz="1200">
                <a:solidFill>
                  <a:schemeClr val="dk1"/>
                </a:solidFill>
                <a:latin typeface="Calibri"/>
                <a:ea typeface="Calibri"/>
                <a:cs typeface="Calibri"/>
                <a:sym typeface="Calibri"/>
              </a:defRPr>
            </a:lvl2pPr>
            <a:lvl3pPr indent="0" lvl="2" marL="0" marR="0" algn="r">
              <a:spcBef>
                <a:spcPts val="0"/>
              </a:spcBef>
              <a:spcAft>
                <a:spcPts val="0"/>
              </a:spcAft>
              <a:buNone/>
              <a:defRPr sz="1200">
                <a:solidFill>
                  <a:schemeClr val="dk1"/>
                </a:solidFill>
                <a:latin typeface="Calibri"/>
                <a:ea typeface="Calibri"/>
                <a:cs typeface="Calibri"/>
                <a:sym typeface="Calibri"/>
              </a:defRPr>
            </a:lvl3pPr>
            <a:lvl4pPr indent="0" lvl="3" marL="0" marR="0" algn="r">
              <a:spcBef>
                <a:spcPts val="0"/>
              </a:spcBef>
              <a:spcAft>
                <a:spcPts val="0"/>
              </a:spcAft>
              <a:buNone/>
              <a:defRPr sz="1200">
                <a:solidFill>
                  <a:schemeClr val="dk1"/>
                </a:solidFill>
                <a:latin typeface="Calibri"/>
                <a:ea typeface="Calibri"/>
                <a:cs typeface="Calibri"/>
                <a:sym typeface="Calibri"/>
              </a:defRPr>
            </a:lvl4pPr>
            <a:lvl5pPr indent="0" lvl="4" marL="0" marR="0" algn="r">
              <a:spcBef>
                <a:spcPts val="0"/>
              </a:spcBef>
              <a:spcAft>
                <a:spcPts val="0"/>
              </a:spcAft>
              <a:buNone/>
              <a:defRPr sz="1200">
                <a:solidFill>
                  <a:schemeClr val="dk1"/>
                </a:solidFill>
                <a:latin typeface="Calibri"/>
                <a:ea typeface="Calibri"/>
                <a:cs typeface="Calibri"/>
                <a:sym typeface="Calibri"/>
              </a:defRPr>
            </a:lvl5pPr>
            <a:lvl6pPr indent="0" lvl="5" marL="0" marR="0" algn="r">
              <a:spcBef>
                <a:spcPts val="0"/>
              </a:spcBef>
              <a:spcAft>
                <a:spcPts val="0"/>
              </a:spcAft>
              <a:buNone/>
              <a:defRPr sz="1200">
                <a:solidFill>
                  <a:schemeClr val="dk1"/>
                </a:solidFill>
                <a:latin typeface="Calibri"/>
                <a:ea typeface="Calibri"/>
                <a:cs typeface="Calibri"/>
                <a:sym typeface="Calibri"/>
              </a:defRPr>
            </a:lvl6pPr>
            <a:lvl7pPr indent="0" lvl="6" marL="0" marR="0" algn="r">
              <a:spcBef>
                <a:spcPts val="0"/>
              </a:spcBef>
              <a:spcAft>
                <a:spcPts val="0"/>
              </a:spcAft>
              <a:buNone/>
              <a:defRPr sz="1200">
                <a:solidFill>
                  <a:schemeClr val="dk1"/>
                </a:solidFill>
                <a:latin typeface="Calibri"/>
                <a:ea typeface="Calibri"/>
                <a:cs typeface="Calibri"/>
                <a:sym typeface="Calibri"/>
              </a:defRPr>
            </a:lvl7pPr>
            <a:lvl8pPr indent="0" lvl="7" marL="0" marR="0" algn="r">
              <a:spcBef>
                <a:spcPts val="0"/>
              </a:spcBef>
              <a:spcAft>
                <a:spcPts val="0"/>
              </a:spcAft>
              <a:buNone/>
              <a:defRPr sz="1200">
                <a:solidFill>
                  <a:schemeClr val="dk1"/>
                </a:solidFill>
                <a:latin typeface="Calibri"/>
                <a:ea typeface="Calibri"/>
                <a:cs typeface="Calibri"/>
                <a:sym typeface="Calibri"/>
              </a:defRPr>
            </a:lvl8pPr>
            <a:lvl9pPr indent="0" lvl="8" marL="0" marR="0" algn="r">
              <a:spcBef>
                <a:spcPts val="0"/>
              </a:spcBef>
              <a:spcAft>
                <a:spcPts val="0"/>
              </a:spcAft>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8" name="Shape 48"/>
        <p:cNvGrpSpPr/>
        <p:nvPr/>
      </p:nvGrpSpPr>
      <p:grpSpPr>
        <a:xfrm>
          <a:off x="0" y="0"/>
          <a:ext cx="0" cy="0"/>
          <a:chOff x="0" y="0"/>
          <a:chExt cx="0" cy="0"/>
        </a:xfrm>
      </p:grpSpPr>
      <p:sp>
        <p:nvSpPr>
          <p:cNvPr id="49" name="Google Shape;49;p44"/>
          <p:cNvSpPr txBox="1"/>
          <p:nvPr>
            <p:ph idx="1" type="body"/>
          </p:nvPr>
        </p:nvSpPr>
        <p:spPr>
          <a:xfrm>
            <a:off x="457200" y="1360718"/>
            <a:ext cx="4038600" cy="511256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lvl1pPr indent="-228600" lvl="0" marL="457200" algn="l">
              <a:spcBef>
                <a:spcPts val="560"/>
              </a:spcBef>
              <a:spcAft>
                <a:spcPts val="0"/>
              </a:spcAft>
              <a:buClr>
                <a:schemeClr val="dk1"/>
              </a:buClr>
              <a:buSzPts val="2800"/>
              <a:buNone/>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50" name="Google Shape;50;p44"/>
          <p:cNvSpPr txBox="1"/>
          <p:nvPr>
            <p:ph idx="2" type="body"/>
          </p:nvPr>
        </p:nvSpPr>
        <p:spPr>
          <a:xfrm>
            <a:off x="4648200" y="1360718"/>
            <a:ext cx="4038600" cy="511256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lvl1pPr indent="-228600" lvl="0" marL="457200" algn="l">
              <a:spcBef>
                <a:spcPts val="560"/>
              </a:spcBef>
              <a:spcAft>
                <a:spcPts val="0"/>
              </a:spcAft>
              <a:buClr>
                <a:schemeClr val="dk1"/>
              </a:buClr>
              <a:buSzPts val="2800"/>
              <a:buNone/>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51" name="Google Shape;51;p44"/>
          <p:cNvSpPr txBox="1"/>
          <p:nvPr>
            <p:ph idx="10" type="dt"/>
          </p:nvPr>
        </p:nvSpPr>
        <p:spPr>
          <a:xfrm>
            <a:off x="12700" y="6553201"/>
            <a:ext cx="1367367" cy="3048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4"/>
          <p:cNvSpPr txBox="1"/>
          <p:nvPr>
            <p:ph idx="11" type="ftr"/>
          </p:nvPr>
        </p:nvSpPr>
        <p:spPr>
          <a:xfrm>
            <a:off x="1591733" y="6548439"/>
            <a:ext cx="6587067" cy="30479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4"/>
          <p:cNvSpPr txBox="1"/>
          <p:nvPr>
            <p:ph idx="12" type="sldNum"/>
          </p:nvPr>
        </p:nvSpPr>
        <p:spPr>
          <a:xfrm>
            <a:off x="8686800" y="6553201"/>
            <a:ext cx="457200" cy="300037"/>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chemeClr val="dk1"/>
                </a:solidFill>
                <a:latin typeface="Calibri"/>
                <a:ea typeface="Calibri"/>
                <a:cs typeface="Calibri"/>
                <a:sym typeface="Calibri"/>
              </a:defRPr>
            </a:lvl1pPr>
            <a:lvl2pPr indent="0" lvl="1" marL="0" marR="0" algn="r">
              <a:spcBef>
                <a:spcPts val="0"/>
              </a:spcBef>
              <a:spcAft>
                <a:spcPts val="0"/>
              </a:spcAft>
              <a:buNone/>
              <a:defRPr sz="1200">
                <a:solidFill>
                  <a:schemeClr val="dk1"/>
                </a:solidFill>
                <a:latin typeface="Calibri"/>
                <a:ea typeface="Calibri"/>
                <a:cs typeface="Calibri"/>
                <a:sym typeface="Calibri"/>
              </a:defRPr>
            </a:lvl2pPr>
            <a:lvl3pPr indent="0" lvl="2" marL="0" marR="0" algn="r">
              <a:spcBef>
                <a:spcPts val="0"/>
              </a:spcBef>
              <a:spcAft>
                <a:spcPts val="0"/>
              </a:spcAft>
              <a:buNone/>
              <a:defRPr sz="1200">
                <a:solidFill>
                  <a:schemeClr val="dk1"/>
                </a:solidFill>
                <a:latin typeface="Calibri"/>
                <a:ea typeface="Calibri"/>
                <a:cs typeface="Calibri"/>
                <a:sym typeface="Calibri"/>
              </a:defRPr>
            </a:lvl3pPr>
            <a:lvl4pPr indent="0" lvl="3" marL="0" marR="0" algn="r">
              <a:spcBef>
                <a:spcPts val="0"/>
              </a:spcBef>
              <a:spcAft>
                <a:spcPts val="0"/>
              </a:spcAft>
              <a:buNone/>
              <a:defRPr sz="1200">
                <a:solidFill>
                  <a:schemeClr val="dk1"/>
                </a:solidFill>
                <a:latin typeface="Calibri"/>
                <a:ea typeface="Calibri"/>
                <a:cs typeface="Calibri"/>
                <a:sym typeface="Calibri"/>
              </a:defRPr>
            </a:lvl4pPr>
            <a:lvl5pPr indent="0" lvl="4" marL="0" marR="0" algn="r">
              <a:spcBef>
                <a:spcPts val="0"/>
              </a:spcBef>
              <a:spcAft>
                <a:spcPts val="0"/>
              </a:spcAft>
              <a:buNone/>
              <a:defRPr sz="1200">
                <a:solidFill>
                  <a:schemeClr val="dk1"/>
                </a:solidFill>
                <a:latin typeface="Calibri"/>
                <a:ea typeface="Calibri"/>
                <a:cs typeface="Calibri"/>
                <a:sym typeface="Calibri"/>
              </a:defRPr>
            </a:lvl5pPr>
            <a:lvl6pPr indent="0" lvl="5" marL="0" marR="0" algn="r">
              <a:spcBef>
                <a:spcPts val="0"/>
              </a:spcBef>
              <a:spcAft>
                <a:spcPts val="0"/>
              </a:spcAft>
              <a:buNone/>
              <a:defRPr sz="1200">
                <a:solidFill>
                  <a:schemeClr val="dk1"/>
                </a:solidFill>
                <a:latin typeface="Calibri"/>
                <a:ea typeface="Calibri"/>
                <a:cs typeface="Calibri"/>
                <a:sym typeface="Calibri"/>
              </a:defRPr>
            </a:lvl6pPr>
            <a:lvl7pPr indent="0" lvl="6" marL="0" marR="0" algn="r">
              <a:spcBef>
                <a:spcPts val="0"/>
              </a:spcBef>
              <a:spcAft>
                <a:spcPts val="0"/>
              </a:spcAft>
              <a:buNone/>
              <a:defRPr sz="1200">
                <a:solidFill>
                  <a:schemeClr val="dk1"/>
                </a:solidFill>
                <a:latin typeface="Calibri"/>
                <a:ea typeface="Calibri"/>
                <a:cs typeface="Calibri"/>
                <a:sym typeface="Calibri"/>
              </a:defRPr>
            </a:lvl7pPr>
            <a:lvl8pPr indent="0" lvl="7" marL="0" marR="0" algn="r">
              <a:spcBef>
                <a:spcPts val="0"/>
              </a:spcBef>
              <a:spcAft>
                <a:spcPts val="0"/>
              </a:spcAft>
              <a:buNone/>
              <a:defRPr sz="1200">
                <a:solidFill>
                  <a:schemeClr val="dk1"/>
                </a:solidFill>
                <a:latin typeface="Calibri"/>
                <a:ea typeface="Calibri"/>
                <a:cs typeface="Calibri"/>
                <a:sym typeface="Calibri"/>
              </a:defRPr>
            </a:lvl8pPr>
            <a:lvl9pPr indent="0" lvl="8" marL="0" marR="0" algn="r">
              <a:spcBef>
                <a:spcPts val="0"/>
              </a:spcBef>
              <a:spcAft>
                <a:spcPts val="0"/>
              </a:spcAft>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4" name="Shape 54"/>
        <p:cNvGrpSpPr/>
        <p:nvPr/>
      </p:nvGrpSpPr>
      <p:grpSpPr>
        <a:xfrm>
          <a:off x="0" y="0"/>
          <a:ext cx="0" cy="0"/>
          <a:chOff x="0" y="0"/>
          <a:chExt cx="0" cy="0"/>
        </a:xfrm>
      </p:grpSpPr>
      <p:sp>
        <p:nvSpPr>
          <p:cNvPr id="55" name="Google Shape;55;p4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480"/>
              </a:spcBef>
              <a:spcAft>
                <a:spcPts val="0"/>
              </a:spcAft>
              <a:buClr>
                <a:srgbClr val="888888"/>
              </a:buClr>
              <a:buSzPts val="2400"/>
              <a:buNone/>
              <a:defRPr sz="2400">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56" name="Google Shape;56;p45"/>
          <p:cNvSpPr txBox="1"/>
          <p:nvPr>
            <p:ph idx="10" type="dt"/>
          </p:nvPr>
        </p:nvSpPr>
        <p:spPr>
          <a:xfrm>
            <a:off x="12700" y="6553201"/>
            <a:ext cx="1367367" cy="3048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5"/>
          <p:cNvSpPr txBox="1"/>
          <p:nvPr>
            <p:ph idx="11" type="ftr"/>
          </p:nvPr>
        </p:nvSpPr>
        <p:spPr>
          <a:xfrm>
            <a:off x="1591733" y="6548439"/>
            <a:ext cx="6587067" cy="30479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45"/>
          <p:cNvSpPr txBox="1"/>
          <p:nvPr>
            <p:ph idx="12" type="sldNum"/>
          </p:nvPr>
        </p:nvSpPr>
        <p:spPr>
          <a:xfrm>
            <a:off x="8686800" y="6553201"/>
            <a:ext cx="457200" cy="300037"/>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chemeClr val="dk1"/>
                </a:solidFill>
                <a:latin typeface="Calibri"/>
                <a:ea typeface="Calibri"/>
                <a:cs typeface="Calibri"/>
                <a:sym typeface="Calibri"/>
              </a:defRPr>
            </a:lvl1pPr>
            <a:lvl2pPr indent="0" lvl="1" marL="0" marR="0" algn="r">
              <a:spcBef>
                <a:spcPts val="0"/>
              </a:spcBef>
              <a:spcAft>
                <a:spcPts val="0"/>
              </a:spcAft>
              <a:buNone/>
              <a:defRPr sz="1200">
                <a:solidFill>
                  <a:schemeClr val="dk1"/>
                </a:solidFill>
                <a:latin typeface="Calibri"/>
                <a:ea typeface="Calibri"/>
                <a:cs typeface="Calibri"/>
                <a:sym typeface="Calibri"/>
              </a:defRPr>
            </a:lvl2pPr>
            <a:lvl3pPr indent="0" lvl="2" marL="0" marR="0" algn="r">
              <a:spcBef>
                <a:spcPts val="0"/>
              </a:spcBef>
              <a:spcAft>
                <a:spcPts val="0"/>
              </a:spcAft>
              <a:buNone/>
              <a:defRPr sz="1200">
                <a:solidFill>
                  <a:schemeClr val="dk1"/>
                </a:solidFill>
                <a:latin typeface="Calibri"/>
                <a:ea typeface="Calibri"/>
                <a:cs typeface="Calibri"/>
                <a:sym typeface="Calibri"/>
              </a:defRPr>
            </a:lvl3pPr>
            <a:lvl4pPr indent="0" lvl="3" marL="0" marR="0" algn="r">
              <a:spcBef>
                <a:spcPts val="0"/>
              </a:spcBef>
              <a:spcAft>
                <a:spcPts val="0"/>
              </a:spcAft>
              <a:buNone/>
              <a:defRPr sz="1200">
                <a:solidFill>
                  <a:schemeClr val="dk1"/>
                </a:solidFill>
                <a:latin typeface="Calibri"/>
                <a:ea typeface="Calibri"/>
                <a:cs typeface="Calibri"/>
                <a:sym typeface="Calibri"/>
              </a:defRPr>
            </a:lvl4pPr>
            <a:lvl5pPr indent="0" lvl="4" marL="0" marR="0" algn="r">
              <a:spcBef>
                <a:spcPts val="0"/>
              </a:spcBef>
              <a:spcAft>
                <a:spcPts val="0"/>
              </a:spcAft>
              <a:buNone/>
              <a:defRPr sz="1200">
                <a:solidFill>
                  <a:schemeClr val="dk1"/>
                </a:solidFill>
                <a:latin typeface="Calibri"/>
                <a:ea typeface="Calibri"/>
                <a:cs typeface="Calibri"/>
                <a:sym typeface="Calibri"/>
              </a:defRPr>
            </a:lvl5pPr>
            <a:lvl6pPr indent="0" lvl="5" marL="0" marR="0" algn="r">
              <a:spcBef>
                <a:spcPts val="0"/>
              </a:spcBef>
              <a:spcAft>
                <a:spcPts val="0"/>
              </a:spcAft>
              <a:buNone/>
              <a:defRPr sz="1200">
                <a:solidFill>
                  <a:schemeClr val="dk1"/>
                </a:solidFill>
                <a:latin typeface="Calibri"/>
                <a:ea typeface="Calibri"/>
                <a:cs typeface="Calibri"/>
                <a:sym typeface="Calibri"/>
              </a:defRPr>
            </a:lvl6pPr>
            <a:lvl7pPr indent="0" lvl="6" marL="0" marR="0" algn="r">
              <a:spcBef>
                <a:spcPts val="0"/>
              </a:spcBef>
              <a:spcAft>
                <a:spcPts val="0"/>
              </a:spcAft>
              <a:buNone/>
              <a:defRPr sz="1200">
                <a:solidFill>
                  <a:schemeClr val="dk1"/>
                </a:solidFill>
                <a:latin typeface="Calibri"/>
                <a:ea typeface="Calibri"/>
                <a:cs typeface="Calibri"/>
                <a:sym typeface="Calibri"/>
              </a:defRPr>
            </a:lvl7pPr>
            <a:lvl8pPr indent="0" lvl="7" marL="0" marR="0" algn="r">
              <a:spcBef>
                <a:spcPts val="0"/>
              </a:spcBef>
              <a:spcAft>
                <a:spcPts val="0"/>
              </a:spcAft>
              <a:buNone/>
              <a:defRPr sz="1200">
                <a:solidFill>
                  <a:schemeClr val="dk1"/>
                </a:solidFill>
                <a:latin typeface="Calibri"/>
                <a:ea typeface="Calibri"/>
                <a:cs typeface="Calibri"/>
                <a:sym typeface="Calibri"/>
              </a:defRPr>
            </a:lvl8pPr>
            <a:lvl9pPr indent="0" lvl="8" marL="0" marR="0" algn="r">
              <a:spcBef>
                <a:spcPts val="0"/>
              </a:spcBef>
              <a:spcAft>
                <a:spcPts val="0"/>
              </a:spcAft>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9" name="Shape 59"/>
        <p:cNvGrpSpPr/>
        <p:nvPr/>
      </p:nvGrpSpPr>
      <p:grpSpPr>
        <a:xfrm>
          <a:off x="0" y="0"/>
          <a:ext cx="0" cy="0"/>
          <a:chOff x="0" y="0"/>
          <a:chExt cx="0" cy="0"/>
        </a:xfrm>
      </p:grpSpPr>
      <p:sp>
        <p:nvSpPr>
          <p:cNvPr id="60" name="Google Shape;60;p46"/>
          <p:cNvSpPr txBox="1"/>
          <p:nvPr>
            <p:ph idx="1" type="body"/>
          </p:nvPr>
        </p:nvSpPr>
        <p:spPr>
          <a:xfrm>
            <a:off x="457200" y="2260600"/>
            <a:ext cx="8229600" cy="3865563"/>
          </a:xfrm>
          <a:prstGeom prst="rect">
            <a:avLst/>
          </a:prstGeom>
          <a:noFill/>
          <a:ln>
            <a:noFill/>
          </a:ln>
        </p:spPr>
        <p:txBody>
          <a:bodyPr anchorCtr="0" anchor="t" bIns="45700" lIns="91425" spcFirstLastPara="1" rIns="91425" wrap="square" tIns="45700">
            <a:noAutofit/>
          </a:bodyPr>
          <a:lstStyle>
            <a:lvl1pPr indent="-228600" lvl="0" marL="457200" algn="l">
              <a:spcBef>
                <a:spcPts val="360"/>
              </a:spcBef>
              <a:spcAft>
                <a:spcPts val="0"/>
              </a:spcAft>
              <a:buClr>
                <a:schemeClr val="dk1"/>
              </a:buClr>
              <a:buSzPts val="1800"/>
              <a:buNone/>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1" name="Google Shape;61;p46"/>
          <p:cNvSpPr txBox="1"/>
          <p:nvPr>
            <p:ph idx="10" type="dt"/>
          </p:nvPr>
        </p:nvSpPr>
        <p:spPr>
          <a:xfrm>
            <a:off x="12700" y="6553201"/>
            <a:ext cx="1367367" cy="3048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46"/>
          <p:cNvSpPr txBox="1"/>
          <p:nvPr>
            <p:ph idx="11" type="ftr"/>
          </p:nvPr>
        </p:nvSpPr>
        <p:spPr>
          <a:xfrm>
            <a:off x="1591733" y="6548439"/>
            <a:ext cx="6587067" cy="30479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6"/>
          <p:cNvSpPr txBox="1"/>
          <p:nvPr>
            <p:ph idx="12" type="sldNum"/>
          </p:nvPr>
        </p:nvSpPr>
        <p:spPr>
          <a:xfrm>
            <a:off x="8686800" y="6553201"/>
            <a:ext cx="457200" cy="300037"/>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chemeClr val="dk1"/>
                </a:solidFill>
                <a:latin typeface="Calibri"/>
                <a:ea typeface="Calibri"/>
                <a:cs typeface="Calibri"/>
                <a:sym typeface="Calibri"/>
              </a:defRPr>
            </a:lvl1pPr>
            <a:lvl2pPr indent="0" lvl="1" marL="0" marR="0" algn="r">
              <a:spcBef>
                <a:spcPts val="0"/>
              </a:spcBef>
              <a:spcAft>
                <a:spcPts val="0"/>
              </a:spcAft>
              <a:buNone/>
              <a:defRPr sz="1200">
                <a:solidFill>
                  <a:schemeClr val="dk1"/>
                </a:solidFill>
                <a:latin typeface="Calibri"/>
                <a:ea typeface="Calibri"/>
                <a:cs typeface="Calibri"/>
                <a:sym typeface="Calibri"/>
              </a:defRPr>
            </a:lvl2pPr>
            <a:lvl3pPr indent="0" lvl="2" marL="0" marR="0" algn="r">
              <a:spcBef>
                <a:spcPts val="0"/>
              </a:spcBef>
              <a:spcAft>
                <a:spcPts val="0"/>
              </a:spcAft>
              <a:buNone/>
              <a:defRPr sz="1200">
                <a:solidFill>
                  <a:schemeClr val="dk1"/>
                </a:solidFill>
                <a:latin typeface="Calibri"/>
                <a:ea typeface="Calibri"/>
                <a:cs typeface="Calibri"/>
                <a:sym typeface="Calibri"/>
              </a:defRPr>
            </a:lvl3pPr>
            <a:lvl4pPr indent="0" lvl="3" marL="0" marR="0" algn="r">
              <a:spcBef>
                <a:spcPts val="0"/>
              </a:spcBef>
              <a:spcAft>
                <a:spcPts val="0"/>
              </a:spcAft>
              <a:buNone/>
              <a:defRPr sz="1200">
                <a:solidFill>
                  <a:schemeClr val="dk1"/>
                </a:solidFill>
                <a:latin typeface="Calibri"/>
                <a:ea typeface="Calibri"/>
                <a:cs typeface="Calibri"/>
                <a:sym typeface="Calibri"/>
              </a:defRPr>
            </a:lvl4pPr>
            <a:lvl5pPr indent="0" lvl="4" marL="0" marR="0" algn="r">
              <a:spcBef>
                <a:spcPts val="0"/>
              </a:spcBef>
              <a:spcAft>
                <a:spcPts val="0"/>
              </a:spcAft>
              <a:buNone/>
              <a:defRPr sz="1200">
                <a:solidFill>
                  <a:schemeClr val="dk1"/>
                </a:solidFill>
                <a:latin typeface="Calibri"/>
                <a:ea typeface="Calibri"/>
                <a:cs typeface="Calibri"/>
                <a:sym typeface="Calibri"/>
              </a:defRPr>
            </a:lvl5pPr>
            <a:lvl6pPr indent="0" lvl="5" marL="0" marR="0" algn="r">
              <a:spcBef>
                <a:spcPts val="0"/>
              </a:spcBef>
              <a:spcAft>
                <a:spcPts val="0"/>
              </a:spcAft>
              <a:buNone/>
              <a:defRPr sz="1200">
                <a:solidFill>
                  <a:schemeClr val="dk1"/>
                </a:solidFill>
                <a:latin typeface="Calibri"/>
                <a:ea typeface="Calibri"/>
                <a:cs typeface="Calibri"/>
                <a:sym typeface="Calibri"/>
              </a:defRPr>
            </a:lvl6pPr>
            <a:lvl7pPr indent="0" lvl="6" marL="0" marR="0" algn="r">
              <a:spcBef>
                <a:spcPts val="0"/>
              </a:spcBef>
              <a:spcAft>
                <a:spcPts val="0"/>
              </a:spcAft>
              <a:buNone/>
              <a:defRPr sz="1200">
                <a:solidFill>
                  <a:schemeClr val="dk1"/>
                </a:solidFill>
                <a:latin typeface="Calibri"/>
                <a:ea typeface="Calibri"/>
                <a:cs typeface="Calibri"/>
                <a:sym typeface="Calibri"/>
              </a:defRPr>
            </a:lvl7pPr>
            <a:lvl8pPr indent="0" lvl="7" marL="0" marR="0" algn="r">
              <a:spcBef>
                <a:spcPts val="0"/>
              </a:spcBef>
              <a:spcAft>
                <a:spcPts val="0"/>
              </a:spcAft>
              <a:buNone/>
              <a:defRPr sz="1200">
                <a:solidFill>
                  <a:schemeClr val="dk1"/>
                </a:solidFill>
                <a:latin typeface="Calibri"/>
                <a:ea typeface="Calibri"/>
                <a:cs typeface="Calibri"/>
                <a:sym typeface="Calibri"/>
              </a:defRPr>
            </a:lvl8pPr>
            <a:lvl9pPr indent="0" lvl="8" marL="0" marR="0" algn="r">
              <a:spcBef>
                <a:spcPts val="0"/>
              </a:spcBef>
              <a:spcAft>
                <a:spcPts val="0"/>
              </a:spcAft>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64" name="Shape 64"/>
        <p:cNvGrpSpPr/>
        <p:nvPr/>
      </p:nvGrpSpPr>
      <p:grpSpPr>
        <a:xfrm>
          <a:off x="0" y="0"/>
          <a:ext cx="0" cy="0"/>
          <a:chOff x="0" y="0"/>
          <a:chExt cx="0" cy="0"/>
        </a:xfrm>
      </p:grpSpPr>
      <p:sp>
        <p:nvSpPr>
          <p:cNvPr id="65" name="Google Shape;65;p47"/>
          <p:cNvSpPr txBox="1"/>
          <p:nvPr>
            <p:ph idx="10" type="dt"/>
          </p:nvPr>
        </p:nvSpPr>
        <p:spPr>
          <a:xfrm>
            <a:off x="12700" y="6553201"/>
            <a:ext cx="1367367" cy="3048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47"/>
          <p:cNvSpPr txBox="1"/>
          <p:nvPr>
            <p:ph idx="11" type="ftr"/>
          </p:nvPr>
        </p:nvSpPr>
        <p:spPr>
          <a:xfrm>
            <a:off x="1591733" y="6548439"/>
            <a:ext cx="6587067" cy="30479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47"/>
          <p:cNvSpPr txBox="1"/>
          <p:nvPr>
            <p:ph idx="12" type="sldNum"/>
          </p:nvPr>
        </p:nvSpPr>
        <p:spPr>
          <a:xfrm>
            <a:off x="8686800" y="6553201"/>
            <a:ext cx="457200" cy="300037"/>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chemeClr val="dk1"/>
                </a:solidFill>
                <a:latin typeface="Calibri"/>
                <a:ea typeface="Calibri"/>
                <a:cs typeface="Calibri"/>
                <a:sym typeface="Calibri"/>
              </a:defRPr>
            </a:lvl1pPr>
            <a:lvl2pPr indent="0" lvl="1" marL="0" marR="0" algn="r">
              <a:spcBef>
                <a:spcPts val="0"/>
              </a:spcBef>
              <a:spcAft>
                <a:spcPts val="0"/>
              </a:spcAft>
              <a:buNone/>
              <a:defRPr sz="1200">
                <a:solidFill>
                  <a:schemeClr val="dk1"/>
                </a:solidFill>
                <a:latin typeface="Calibri"/>
                <a:ea typeface="Calibri"/>
                <a:cs typeface="Calibri"/>
                <a:sym typeface="Calibri"/>
              </a:defRPr>
            </a:lvl2pPr>
            <a:lvl3pPr indent="0" lvl="2" marL="0" marR="0" algn="r">
              <a:spcBef>
                <a:spcPts val="0"/>
              </a:spcBef>
              <a:spcAft>
                <a:spcPts val="0"/>
              </a:spcAft>
              <a:buNone/>
              <a:defRPr sz="1200">
                <a:solidFill>
                  <a:schemeClr val="dk1"/>
                </a:solidFill>
                <a:latin typeface="Calibri"/>
                <a:ea typeface="Calibri"/>
                <a:cs typeface="Calibri"/>
                <a:sym typeface="Calibri"/>
              </a:defRPr>
            </a:lvl3pPr>
            <a:lvl4pPr indent="0" lvl="3" marL="0" marR="0" algn="r">
              <a:spcBef>
                <a:spcPts val="0"/>
              </a:spcBef>
              <a:spcAft>
                <a:spcPts val="0"/>
              </a:spcAft>
              <a:buNone/>
              <a:defRPr sz="1200">
                <a:solidFill>
                  <a:schemeClr val="dk1"/>
                </a:solidFill>
                <a:latin typeface="Calibri"/>
                <a:ea typeface="Calibri"/>
                <a:cs typeface="Calibri"/>
                <a:sym typeface="Calibri"/>
              </a:defRPr>
            </a:lvl4pPr>
            <a:lvl5pPr indent="0" lvl="4" marL="0" marR="0" algn="r">
              <a:spcBef>
                <a:spcPts val="0"/>
              </a:spcBef>
              <a:spcAft>
                <a:spcPts val="0"/>
              </a:spcAft>
              <a:buNone/>
              <a:defRPr sz="1200">
                <a:solidFill>
                  <a:schemeClr val="dk1"/>
                </a:solidFill>
                <a:latin typeface="Calibri"/>
                <a:ea typeface="Calibri"/>
                <a:cs typeface="Calibri"/>
                <a:sym typeface="Calibri"/>
              </a:defRPr>
            </a:lvl5pPr>
            <a:lvl6pPr indent="0" lvl="5" marL="0" marR="0" algn="r">
              <a:spcBef>
                <a:spcPts val="0"/>
              </a:spcBef>
              <a:spcAft>
                <a:spcPts val="0"/>
              </a:spcAft>
              <a:buNone/>
              <a:defRPr sz="1200">
                <a:solidFill>
                  <a:schemeClr val="dk1"/>
                </a:solidFill>
                <a:latin typeface="Calibri"/>
                <a:ea typeface="Calibri"/>
                <a:cs typeface="Calibri"/>
                <a:sym typeface="Calibri"/>
              </a:defRPr>
            </a:lvl6pPr>
            <a:lvl7pPr indent="0" lvl="6" marL="0" marR="0" algn="r">
              <a:spcBef>
                <a:spcPts val="0"/>
              </a:spcBef>
              <a:spcAft>
                <a:spcPts val="0"/>
              </a:spcAft>
              <a:buNone/>
              <a:defRPr sz="1200">
                <a:solidFill>
                  <a:schemeClr val="dk1"/>
                </a:solidFill>
                <a:latin typeface="Calibri"/>
                <a:ea typeface="Calibri"/>
                <a:cs typeface="Calibri"/>
                <a:sym typeface="Calibri"/>
              </a:defRPr>
            </a:lvl7pPr>
            <a:lvl8pPr indent="0" lvl="7" marL="0" marR="0" algn="r">
              <a:spcBef>
                <a:spcPts val="0"/>
              </a:spcBef>
              <a:spcAft>
                <a:spcPts val="0"/>
              </a:spcAft>
              <a:buNone/>
              <a:defRPr sz="1200">
                <a:solidFill>
                  <a:schemeClr val="dk1"/>
                </a:solidFill>
                <a:latin typeface="Calibri"/>
                <a:ea typeface="Calibri"/>
                <a:cs typeface="Calibri"/>
                <a:sym typeface="Calibri"/>
              </a:defRPr>
            </a:lvl8pPr>
            <a:lvl9pPr indent="0" lvl="8" marL="0" marR="0" algn="r">
              <a:spcBef>
                <a:spcPts val="0"/>
              </a:spcBef>
              <a:spcAft>
                <a:spcPts val="0"/>
              </a:spcAft>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3.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3.jpg"/><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9" Type="http://schemas.openxmlformats.org/officeDocument/2006/relationships/theme" Target="../theme/theme1.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7"/>
          <p:cNvSpPr txBox="1"/>
          <p:nvPr>
            <p:ph idx="1" type="body"/>
          </p:nvPr>
        </p:nvSpPr>
        <p:spPr>
          <a:xfrm>
            <a:off x="457200" y="2260600"/>
            <a:ext cx="8229600" cy="3865563"/>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 name="Google Shape;11;p37"/>
          <p:cNvSpPr txBox="1"/>
          <p:nvPr>
            <p:ph idx="10" type="dt"/>
          </p:nvPr>
        </p:nvSpPr>
        <p:spPr>
          <a:xfrm>
            <a:off x="12700" y="6587067"/>
            <a:ext cx="1358900" cy="270933"/>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12" name="Google Shape;12;p37"/>
          <p:cNvSpPr txBox="1"/>
          <p:nvPr>
            <p:ph idx="11" type="ftr"/>
          </p:nvPr>
        </p:nvSpPr>
        <p:spPr>
          <a:xfrm>
            <a:off x="1561256" y="6587067"/>
            <a:ext cx="6671732" cy="270933"/>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13" name="Google Shape;13;p37"/>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chemeClr val="dk1"/>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chemeClr val="dk1"/>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chemeClr val="dk1"/>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chemeClr val="dk1"/>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chemeClr val="dk1"/>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chemeClr val="dk1"/>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chemeClr val="dk1"/>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chemeClr val="dk1"/>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14" name="Google Shape;14;p37"/>
          <p:cNvCxnSpPr/>
          <p:nvPr/>
        </p:nvCxnSpPr>
        <p:spPr>
          <a:xfrm>
            <a:off x="12700" y="6587067"/>
            <a:ext cx="9144000" cy="0"/>
          </a:xfrm>
          <a:prstGeom prst="straightConnector1">
            <a:avLst/>
          </a:prstGeom>
          <a:noFill/>
          <a:ln cap="flat" cmpd="sng" w="12700">
            <a:solidFill>
              <a:schemeClr val="dk1"/>
            </a:solidFill>
            <a:prstDash val="solid"/>
            <a:round/>
            <a:headEnd len="sm" w="sm" type="none"/>
            <a:tailEnd len="sm" w="sm" type="none"/>
          </a:ln>
        </p:spPr>
      </p:cxnSp>
      <p:pic>
        <p:nvPicPr>
          <p:cNvPr descr="A picture containing orange, person&#10;&#10;Description automatically generated" id="15" name="Google Shape;15;p37"/>
          <p:cNvPicPr preferRelativeResize="0"/>
          <p:nvPr/>
        </p:nvPicPr>
        <p:blipFill rotWithShape="1">
          <a:blip r:embed="rId1">
            <a:alphaModFix/>
          </a:blip>
          <a:srcRect b="0" l="0" r="0" t="0"/>
          <a:stretch/>
        </p:blipFill>
        <p:spPr>
          <a:xfrm>
            <a:off x="12700" y="0"/>
            <a:ext cx="9131300" cy="1317516"/>
          </a:xfrm>
          <a:prstGeom prst="rect">
            <a:avLst/>
          </a:prstGeom>
          <a:noFill/>
          <a:ln>
            <a:noFill/>
          </a:ln>
        </p:spPr>
      </p:pic>
      <p:sp>
        <p:nvSpPr>
          <p:cNvPr id="16" name="Google Shape;16;p37"/>
          <p:cNvSpPr/>
          <p:nvPr/>
        </p:nvSpPr>
        <p:spPr>
          <a:xfrm>
            <a:off x="2032226" y="198061"/>
            <a:ext cx="4695132" cy="738664"/>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chemeClr val="dk1"/>
                </a:solidFill>
                <a:latin typeface="Calibri"/>
                <a:ea typeface="Calibri"/>
                <a:cs typeface="Calibri"/>
                <a:sym typeface="Calibri"/>
              </a:rPr>
              <a:t>The Africa Light Source Foundation</a:t>
            </a:r>
            <a:endParaRPr/>
          </a:p>
          <a:p>
            <a:pPr indent="0" lvl="0" marL="0" marR="0" rtl="0" algn="ctr">
              <a:spcBef>
                <a:spcPts val="0"/>
              </a:spcBef>
              <a:spcAft>
                <a:spcPts val="0"/>
              </a:spcAft>
              <a:buNone/>
            </a:pPr>
            <a:r>
              <a:rPr b="0" i="0" lang="en-US" sz="1800" u="none" cap="none" strike="noStrike">
                <a:solidFill>
                  <a:schemeClr val="dk1"/>
                </a:solidFill>
                <a:latin typeface="Calibri"/>
                <a:ea typeface="Calibri"/>
                <a:cs typeface="Calibri"/>
                <a:sym typeface="Calibri"/>
              </a:rPr>
              <a:t>Towards a Lightsource for the African Continent </a:t>
            </a:r>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 name="Shape 36"/>
        <p:cNvGrpSpPr/>
        <p:nvPr/>
      </p:nvGrpSpPr>
      <p:grpSpPr>
        <a:xfrm>
          <a:off x="0" y="0"/>
          <a:ext cx="0" cy="0"/>
          <a:chOff x="0" y="0"/>
          <a:chExt cx="0" cy="0"/>
        </a:xfrm>
      </p:grpSpPr>
      <p:sp>
        <p:nvSpPr>
          <p:cNvPr id="37" name="Google Shape;37;p42"/>
          <p:cNvSpPr txBox="1"/>
          <p:nvPr>
            <p:ph idx="1" type="body"/>
          </p:nvPr>
        </p:nvSpPr>
        <p:spPr>
          <a:xfrm>
            <a:off x="457200" y="2260600"/>
            <a:ext cx="8229600" cy="3865563"/>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8" name="Google Shape;38;p42"/>
          <p:cNvSpPr txBox="1"/>
          <p:nvPr>
            <p:ph idx="10" type="dt"/>
          </p:nvPr>
        </p:nvSpPr>
        <p:spPr>
          <a:xfrm>
            <a:off x="12700" y="6553201"/>
            <a:ext cx="1367367" cy="3048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chemeClr val="dk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39" name="Google Shape;39;p42"/>
          <p:cNvSpPr txBox="1"/>
          <p:nvPr>
            <p:ph idx="11" type="ftr"/>
          </p:nvPr>
        </p:nvSpPr>
        <p:spPr>
          <a:xfrm>
            <a:off x="1591733" y="6548439"/>
            <a:ext cx="6587067" cy="304799"/>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chemeClr val="dk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40" name="Google Shape;40;p42"/>
          <p:cNvSpPr txBox="1"/>
          <p:nvPr>
            <p:ph idx="12" type="sldNum"/>
          </p:nvPr>
        </p:nvSpPr>
        <p:spPr>
          <a:xfrm>
            <a:off x="8686800" y="6553201"/>
            <a:ext cx="457200" cy="300037"/>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chemeClr val="dk1"/>
                </a:solidFill>
                <a:latin typeface="Calibri"/>
                <a:ea typeface="Calibri"/>
                <a:cs typeface="Calibri"/>
                <a:sym typeface="Calibri"/>
              </a:defRPr>
            </a:lvl1pPr>
            <a:lvl2pPr indent="0" lvl="1" marL="0" marR="0" rtl="0" algn="r">
              <a:spcBef>
                <a:spcPts val="0"/>
              </a:spcBef>
              <a:spcAft>
                <a:spcPts val="0"/>
              </a:spcAft>
              <a:buNone/>
              <a:defRPr sz="1200">
                <a:solidFill>
                  <a:schemeClr val="dk1"/>
                </a:solidFill>
                <a:latin typeface="Calibri"/>
                <a:ea typeface="Calibri"/>
                <a:cs typeface="Calibri"/>
                <a:sym typeface="Calibri"/>
              </a:defRPr>
            </a:lvl2pPr>
            <a:lvl3pPr indent="0" lvl="2" marL="0" marR="0" rtl="0" algn="r">
              <a:spcBef>
                <a:spcPts val="0"/>
              </a:spcBef>
              <a:spcAft>
                <a:spcPts val="0"/>
              </a:spcAft>
              <a:buNone/>
              <a:defRPr sz="1200">
                <a:solidFill>
                  <a:schemeClr val="dk1"/>
                </a:solidFill>
                <a:latin typeface="Calibri"/>
                <a:ea typeface="Calibri"/>
                <a:cs typeface="Calibri"/>
                <a:sym typeface="Calibri"/>
              </a:defRPr>
            </a:lvl3pPr>
            <a:lvl4pPr indent="0" lvl="3" marL="0" marR="0" rtl="0" algn="r">
              <a:spcBef>
                <a:spcPts val="0"/>
              </a:spcBef>
              <a:spcAft>
                <a:spcPts val="0"/>
              </a:spcAft>
              <a:buNone/>
              <a:defRPr sz="1200">
                <a:solidFill>
                  <a:schemeClr val="dk1"/>
                </a:solidFill>
                <a:latin typeface="Calibri"/>
                <a:ea typeface="Calibri"/>
                <a:cs typeface="Calibri"/>
                <a:sym typeface="Calibri"/>
              </a:defRPr>
            </a:lvl4pPr>
            <a:lvl5pPr indent="0" lvl="4" marL="0" marR="0" rtl="0" algn="r">
              <a:spcBef>
                <a:spcPts val="0"/>
              </a:spcBef>
              <a:spcAft>
                <a:spcPts val="0"/>
              </a:spcAft>
              <a:buNone/>
              <a:defRPr sz="1200">
                <a:solidFill>
                  <a:schemeClr val="dk1"/>
                </a:solidFill>
                <a:latin typeface="Calibri"/>
                <a:ea typeface="Calibri"/>
                <a:cs typeface="Calibri"/>
                <a:sym typeface="Calibri"/>
              </a:defRPr>
            </a:lvl5pPr>
            <a:lvl6pPr indent="0" lvl="5" marL="0" marR="0" rtl="0" algn="r">
              <a:spcBef>
                <a:spcPts val="0"/>
              </a:spcBef>
              <a:spcAft>
                <a:spcPts val="0"/>
              </a:spcAft>
              <a:buNone/>
              <a:defRPr sz="1200">
                <a:solidFill>
                  <a:schemeClr val="dk1"/>
                </a:solidFill>
                <a:latin typeface="Calibri"/>
                <a:ea typeface="Calibri"/>
                <a:cs typeface="Calibri"/>
                <a:sym typeface="Calibri"/>
              </a:defRPr>
            </a:lvl6pPr>
            <a:lvl7pPr indent="0" lvl="6" marL="0" marR="0" rtl="0" algn="r">
              <a:spcBef>
                <a:spcPts val="0"/>
              </a:spcBef>
              <a:spcAft>
                <a:spcPts val="0"/>
              </a:spcAft>
              <a:buNone/>
              <a:defRPr sz="1200">
                <a:solidFill>
                  <a:schemeClr val="dk1"/>
                </a:solidFill>
                <a:latin typeface="Calibri"/>
                <a:ea typeface="Calibri"/>
                <a:cs typeface="Calibri"/>
                <a:sym typeface="Calibri"/>
              </a:defRPr>
            </a:lvl7pPr>
            <a:lvl8pPr indent="0" lvl="7" marL="0" marR="0" rtl="0" algn="r">
              <a:spcBef>
                <a:spcPts val="0"/>
              </a:spcBef>
              <a:spcAft>
                <a:spcPts val="0"/>
              </a:spcAft>
              <a:buNone/>
              <a:defRPr sz="1200">
                <a:solidFill>
                  <a:schemeClr val="dk1"/>
                </a:solidFill>
                <a:latin typeface="Calibri"/>
                <a:ea typeface="Calibri"/>
                <a:cs typeface="Calibri"/>
                <a:sym typeface="Calibri"/>
              </a:defRPr>
            </a:lvl8pPr>
            <a:lvl9pPr indent="0" lvl="8" marL="0" marR="0" rtl="0" algn="r">
              <a:spcBef>
                <a:spcPts val="0"/>
              </a:spcBef>
              <a:spcAft>
                <a:spcPts val="0"/>
              </a:spcAft>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41" name="Google Shape;41;p42"/>
          <p:cNvCxnSpPr/>
          <p:nvPr/>
        </p:nvCxnSpPr>
        <p:spPr>
          <a:xfrm>
            <a:off x="12700" y="6553201"/>
            <a:ext cx="9144000" cy="0"/>
          </a:xfrm>
          <a:prstGeom prst="straightConnector1">
            <a:avLst/>
          </a:prstGeom>
          <a:noFill/>
          <a:ln cap="flat" cmpd="sng" w="12700">
            <a:solidFill>
              <a:schemeClr val="dk1"/>
            </a:solidFill>
            <a:prstDash val="solid"/>
            <a:round/>
            <a:headEnd len="sm" w="sm" type="none"/>
            <a:tailEnd len="sm" w="sm" type="none"/>
          </a:ln>
        </p:spPr>
      </p:cxnSp>
      <p:pic>
        <p:nvPicPr>
          <p:cNvPr descr="A picture containing orange, person&#10;&#10;Description automatically generated" id="42" name="Google Shape;42;p42"/>
          <p:cNvPicPr preferRelativeResize="0"/>
          <p:nvPr/>
        </p:nvPicPr>
        <p:blipFill rotWithShape="1">
          <a:blip r:embed="rId1">
            <a:alphaModFix/>
          </a:blip>
          <a:srcRect b="0" l="0" r="0" t="0"/>
          <a:stretch/>
        </p:blipFill>
        <p:spPr>
          <a:xfrm>
            <a:off x="12700" y="0"/>
            <a:ext cx="9131300" cy="1317516"/>
          </a:xfrm>
          <a:prstGeom prst="rect">
            <a:avLst/>
          </a:prstGeom>
          <a:noFill/>
          <a:ln>
            <a:noFill/>
          </a:ln>
        </p:spPr>
      </p:pic>
      <p:sp>
        <p:nvSpPr>
          <p:cNvPr id="43" name="Google Shape;43;p42"/>
          <p:cNvSpPr/>
          <p:nvPr/>
        </p:nvSpPr>
        <p:spPr>
          <a:xfrm>
            <a:off x="2032226" y="198061"/>
            <a:ext cx="4695132" cy="738664"/>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Calibri"/>
                <a:ea typeface="Calibri"/>
                <a:cs typeface="Calibri"/>
                <a:sym typeface="Calibri"/>
              </a:rPr>
              <a:t>The Africa Light Source Foundation</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Towards a Lightsource for the African Continent </a:t>
            </a:r>
            <a:endParaRPr/>
          </a:p>
        </p:txBody>
      </p:sp>
    </p:spTree>
  </p:cSld>
  <p:clrMap accent1="accent1" accent2="accent2" accent3="accent3" accent4="accent4" accent5="accent5" accent6="accent6" bg1="lt1" bg2="dk2" tx1="dk1" tx2="lt2" folHlink="folHlink" hlink="hlink"/>
  <p:sldLayoutIdLst>
    <p:sldLayoutId id="2147483654" r:id="rId2"/>
    <p:sldLayoutId id="2147483655" r:id="rId3"/>
    <p:sldLayoutId id="2147483656" r:id="rId4"/>
    <p:sldLayoutId id="2147483657" r:id="rId5"/>
    <p:sldLayoutId id="2147483658" r:id="rId6"/>
    <p:sldLayoutId id="2147483659" r:id="rId7"/>
    <p:sldLayoutId id="2147483660"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8.jpg"/><Relationship Id="rId5" Type="http://schemas.openxmlformats.org/officeDocument/2006/relationships/image" Target="../media/image3.jpg"/><Relationship Id="rId6" Type="http://schemas.openxmlformats.org/officeDocument/2006/relationships/image" Target="../media/image14.jpg"/><Relationship Id="rId7"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chart" Target="../charts/chart1.xml"/><Relationship Id="rId4" Type="http://schemas.openxmlformats.org/officeDocument/2006/relationships/image" Target="../media/image18.png"/><Relationship Id="rId5"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hyperlink" Target="https://indico.ictp.it/event/10455"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lamoptinet.org/" TargetMode="External"/><Relationship Id="rId4" Type="http://schemas.openxmlformats.org/officeDocument/2006/relationships/hyperlink" Target="https://lamoptinet.or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indico.ictp.it/event/10057/" TargetMode="External"/><Relationship Id="rId4" Type="http://schemas.openxmlformats.org/officeDocument/2006/relationships/hyperlink" Target="https://www.iucr.org/outreach/africa/afca/" TargetMode="External"/><Relationship Id="rId5" Type="http://schemas.openxmlformats.org/officeDocument/2006/relationships/hyperlink" Target="https://www.iucr.org/outreach/africa/afca/" TargetMode="External"/><Relationship Id="rId6" Type="http://schemas.openxmlformats.org/officeDocument/2006/relationships/hyperlink" Target="https://www.biostructafrica.org/" TargetMode="External"/><Relationship Id="rId7" Type="http://schemas.openxmlformats.org/officeDocument/2006/relationships/hyperlink" Target="https://start-project.org/" TargetMode="External"/><Relationship Id="rId8" Type="http://schemas.openxmlformats.org/officeDocument/2006/relationships/hyperlink" Target="https://start-project.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laaamp.iucr.org/" TargetMode="External"/><Relationship Id="rId4" Type="http://schemas.openxmlformats.org/officeDocument/2006/relationships/image" Target="../media/image2.png"/><Relationship Id="rId5"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a:t>‹#›</a:t>
            </a:fld>
            <a:endParaRPr b="1"/>
          </a:p>
        </p:txBody>
      </p:sp>
      <p:sp>
        <p:nvSpPr>
          <p:cNvPr id="82" name="Google Shape;82;p1"/>
          <p:cNvSpPr txBox="1"/>
          <p:nvPr/>
        </p:nvSpPr>
        <p:spPr>
          <a:xfrm>
            <a:off x="1412032" y="3717821"/>
            <a:ext cx="6319800" cy="3294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rgbClr val="00B050"/>
                </a:solidFill>
                <a:latin typeface="Calibri"/>
                <a:ea typeface="Calibri"/>
                <a:cs typeface="Calibri"/>
                <a:sym typeface="Calibri"/>
              </a:rPr>
              <a:t>Sekazi K. Mtingwa</a:t>
            </a:r>
            <a:endParaRPr b="1" i="0" sz="2400" u="none" cap="none" strike="noStrike">
              <a:solidFill>
                <a:srgbClr val="00B050"/>
              </a:solidFill>
              <a:latin typeface="Calibri"/>
              <a:ea typeface="Calibri"/>
              <a:cs typeface="Calibri"/>
              <a:sym typeface="Calibri"/>
            </a:endParaRPr>
          </a:p>
          <a:p>
            <a:pPr indent="0" lvl="0" marL="0" marR="0" rtl="0" algn="ctr">
              <a:spcBef>
                <a:spcPts val="0"/>
              </a:spcBef>
              <a:spcAft>
                <a:spcPts val="0"/>
              </a:spcAft>
              <a:buNone/>
            </a:pPr>
            <a:r>
              <a:rPr b="1" i="0" lang="en-US" sz="2000" u="none" cap="none" strike="noStrike">
                <a:solidFill>
                  <a:srgbClr val="00B050"/>
                </a:solidFill>
                <a:latin typeface="Calibri"/>
                <a:ea typeface="Calibri"/>
                <a:cs typeface="Calibri"/>
                <a:sym typeface="Calibri"/>
              </a:rPr>
              <a:t>Chair, Executive Committee, </a:t>
            </a:r>
            <a:r>
              <a:rPr b="1" i="1" lang="en-US" sz="2000" u="none" cap="none" strike="noStrike">
                <a:solidFill>
                  <a:srgbClr val="00B050"/>
                </a:solidFill>
                <a:latin typeface="Calibri"/>
                <a:ea typeface="Calibri"/>
                <a:cs typeface="Calibri"/>
                <a:sym typeface="Calibri"/>
              </a:rPr>
              <a:t>LAAAMP </a:t>
            </a:r>
            <a:endParaRPr/>
          </a:p>
          <a:p>
            <a:pPr indent="0" lvl="0" marL="0" marR="0" rtl="0" algn="ctr">
              <a:spcBef>
                <a:spcPts val="0"/>
              </a:spcBef>
              <a:spcAft>
                <a:spcPts val="0"/>
              </a:spcAft>
              <a:buNone/>
            </a:pPr>
            <a:r>
              <a:rPr b="1" i="0" lang="en-US" sz="2000" u="none" cap="none" strike="noStrike">
                <a:solidFill>
                  <a:schemeClr val="dk1"/>
                </a:solidFill>
                <a:latin typeface="Calibri"/>
                <a:ea typeface="Calibri"/>
                <a:cs typeface="Calibri"/>
                <a:sym typeface="Calibri"/>
              </a:rPr>
              <a:t>Editor-in-Chief, AfLS Conceptual Design Report</a:t>
            </a:r>
            <a:endParaRPr/>
          </a:p>
          <a:p>
            <a:pPr indent="0" lvl="0" marL="0" marR="0" rtl="0" algn="ctr">
              <a:spcBef>
                <a:spcPts val="0"/>
              </a:spcBef>
              <a:spcAft>
                <a:spcPts val="0"/>
              </a:spcAft>
              <a:buNone/>
            </a:pPr>
            <a:r>
              <a:rPr b="1" i="0" lang="en-US" sz="2000" u="none" cap="none" strike="noStrike">
                <a:solidFill>
                  <a:schemeClr val="dk1"/>
                </a:solidFill>
                <a:latin typeface="Calibri"/>
                <a:ea typeface="Calibri"/>
                <a:cs typeface="Calibri"/>
                <a:sym typeface="Calibri"/>
              </a:rPr>
              <a:t>Co-Chair, Greater Caribbean Light Source Initiative</a:t>
            </a:r>
            <a:endParaRPr/>
          </a:p>
          <a:p>
            <a:pPr indent="0" lvl="0" marL="0" marR="0" rtl="0" algn="ctr">
              <a:spcBef>
                <a:spcPts val="0"/>
              </a:spcBef>
              <a:spcAft>
                <a:spcPts val="0"/>
              </a:spcAft>
              <a:buNone/>
            </a:pPr>
            <a:r>
              <a:rPr b="1" i="0" lang="en-US" sz="2000" u="none" cap="none" strike="noStrike">
                <a:solidFill>
                  <a:srgbClr val="0432FF"/>
                </a:solidFill>
                <a:latin typeface="Calibri"/>
                <a:ea typeface="Calibri"/>
                <a:cs typeface="Calibri"/>
                <a:sym typeface="Calibri"/>
              </a:rPr>
              <a:t>Co-Chair, Central Asian Synchrotron Light Source Initiative</a:t>
            </a:r>
            <a:endParaRPr/>
          </a:p>
          <a:p>
            <a:pPr indent="0" lvl="0" marL="0" marR="0" rtl="0" algn="ctr">
              <a:spcBef>
                <a:spcPts val="0"/>
              </a:spcBef>
              <a:spcAft>
                <a:spcPts val="0"/>
              </a:spcAft>
              <a:buNone/>
            </a:pPr>
            <a:r>
              <a:rPr b="1" i="0" lang="en-US" sz="2000" u="none" cap="none" strike="noStrike">
                <a:solidFill>
                  <a:srgbClr val="0070C0"/>
                </a:solidFill>
                <a:latin typeface="Calibri"/>
                <a:ea typeface="Calibri"/>
                <a:cs typeface="Calibri"/>
                <a:sym typeface="Calibri"/>
              </a:rPr>
              <a:t>IUPAP C13 Commission on Physics for Development</a:t>
            </a:r>
            <a:endParaRPr b="1" i="0" sz="2000" u="none" cap="none" strike="noStrike">
              <a:solidFill>
                <a:srgbClr val="0432FF"/>
              </a:solidFill>
              <a:latin typeface="Calibri"/>
              <a:ea typeface="Calibri"/>
              <a:cs typeface="Calibri"/>
              <a:sym typeface="Calibri"/>
            </a:endParaRPr>
          </a:p>
          <a:p>
            <a:pPr indent="0" lvl="0" marL="0" marR="0" rtl="0" algn="ctr">
              <a:spcBef>
                <a:spcPts val="0"/>
              </a:spcBef>
              <a:spcAft>
                <a:spcPts val="0"/>
              </a:spcAft>
              <a:buNone/>
            </a:pPr>
            <a:r>
              <a:rPr b="1" i="0" lang="en-US" sz="2000" u="none" cap="none" strike="noStrike">
                <a:solidFill>
                  <a:srgbClr val="FF0000"/>
                </a:solidFill>
                <a:latin typeface="Calibri"/>
                <a:ea typeface="Calibri"/>
                <a:cs typeface="Calibri"/>
                <a:sym typeface="Calibri"/>
              </a:rPr>
              <a:t>Principal Partner, TriSEED Consultants, LLC, USA</a:t>
            </a:r>
            <a:endParaRPr/>
          </a:p>
          <a:p>
            <a:pPr indent="0" lvl="0" marL="0" marR="0" rtl="0" algn="ctr">
              <a:spcBef>
                <a:spcPts val="0"/>
              </a:spcBef>
              <a:spcAft>
                <a:spcPts val="0"/>
              </a:spcAft>
              <a:buNone/>
            </a:pPr>
            <a:r>
              <a:t/>
            </a:r>
            <a:endParaRPr b="1" i="0" sz="20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1" i="0" lang="en-US" sz="2000" u="none" cap="none" strike="noStrike">
                <a:solidFill>
                  <a:schemeClr val="accent6"/>
                </a:solidFill>
                <a:latin typeface="Calibri"/>
                <a:ea typeface="Calibri"/>
                <a:cs typeface="Calibri"/>
                <a:sym typeface="Calibri"/>
              </a:rPr>
              <a:t>14 November 2023</a:t>
            </a:r>
            <a:endParaRPr b="1" i="0" sz="2000" u="none" cap="none" strike="noStrike">
              <a:solidFill>
                <a:schemeClr val="accent6"/>
              </a:solidFill>
              <a:latin typeface="Calibri"/>
              <a:ea typeface="Calibri"/>
              <a:cs typeface="Calibri"/>
              <a:sym typeface="Calibri"/>
            </a:endParaRPr>
          </a:p>
          <a:p>
            <a:pPr indent="0" lvl="0" marL="0" marR="0" rtl="0" algn="l">
              <a:spcBef>
                <a:spcPts val="0"/>
              </a:spcBef>
              <a:spcAft>
                <a:spcPts val="0"/>
              </a:spcAft>
              <a:buNone/>
            </a:pPr>
            <a:r>
              <a:t/>
            </a:r>
            <a:endParaRPr b="1" sz="2400">
              <a:solidFill>
                <a:schemeClr val="dk1"/>
              </a:solidFill>
              <a:latin typeface="Calibri"/>
              <a:ea typeface="Calibri"/>
              <a:cs typeface="Calibri"/>
              <a:sym typeface="Calibri"/>
            </a:endParaRPr>
          </a:p>
        </p:txBody>
      </p:sp>
      <p:sp>
        <p:nvSpPr>
          <p:cNvPr id="83" name="Google Shape;83;p1"/>
          <p:cNvSpPr txBox="1"/>
          <p:nvPr/>
        </p:nvSpPr>
        <p:spPr>
          <a:xfrm>
            <a:off x="836341" y="1659170"/>
            <a:ext cx="7761247" cy="26776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3200">
                <a:solidFill>
                  <a:srgbClr val="FF0000"/>
                </a:solidFill>
                <a:latin typeface="Calibri"/>
                <a:ea typeface="Calibri"/>
                <a:cs typeface="Calibri"/>
                <a:sym typeface="Calibri"/>
              </a:rPr>
              <a:t>I.	LAAAMP: </a:t>
            </a:r>
            <a:r>
              <a:rPr b="1" i="1" lang="en-US" sz="3200">
                <a:solidFill>
                  <a:srgbClr val="0432FF"/>
                </a:solidFill>
                <a:latin typeface="Calibri"/>
                <a:ea typeface="Calibri"/>
                <a:cs typeface="Calibri"/>
                <a:sym typeface="Calibri"/>
              </a:rPr>
              <a:t>Lightsources for Africa, the Americas, Asia, Middle East and Pacific</a:t>
            </a:r>
            <a:endParaRPr/>
          </a:p>
          <a:p>
            <a:pPr indent="0" lvl="0" marL="0" marR="0" rtl="0" algn="ctr">
              <a:spcBef>
                <a:spcPts val="0"/>
              </a:spcBef>
              <a:spcAft>
                <a:spcPts val="0"/>
              </a:spcAft>
              <a:buNone/>
            </a:pPr>
            <a:r>
              <a:rPr b="1" i="1" lang="en-US" sz="3200">
                <a:solidFill>
                  <a:srgbClr val="FF0000"/>
                </a:solidFill>
                <a:latin typeface="Calibri"/>
                <a:ea typeface="Calibri"/>
                <a:cs typeface="Calibri"/>
                <a:sym typeface="Calibri"/>
              </a:rPr>
              <a:t>II. 	AfLS Geopolitical CDR</a:t>
            </a:r>
            <a:endParaRPr/>
          </a:p>
          <a:p>
            <a:pPr indent="0" lvl="0" marL="0" marR="0" rtl="0" algn="ctr">
              <a:spcBef>
                <a:spcPts val="0"/>
              </a:spcBef>
              <a:spcAft>
                <a:spcPts val="0"/>
              </a:spcAft>
              <a:buNone/>
            </a:pPr>
            <a:r>
              <a:t/>
            </a:r>
            <a:endParaRPr i="1" sz="3200">
              <a:solidFill>
                <a:srgbClr val="FF0000"/>
              </a:solidFill>
              <a:latin typeface="Calibri"/>
              <a:ea typeface="Calibri"/>
              <a:cs typeface="Calibri"/>
              <a:sym typeface="Calibri"/>
            </a:endParaRPr>
          </a:p>
          <a:p>
            <a:pPr indent="0" lvl="0" marL="0" marR="0" rtl="0" algn="ctr">
              <a:spcBef>
                <a:spcPts val="0"/>
              </a:spcBef>
              <a:spcAft>
                <a:spcPts val="0"/>
              </a:spcAft>
              <a:buNone/>
            </a:pPr>
            <a:r>
              <a:t/>
            </a:r>
            <a:endParaRPr b="1" sz="4000">
              <a:solidFill>
                <a:srgbClr val="FF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0"/>
          <p:cNvSpPr/>
          <p:nvPr/>
        </p:nvSpPr>
        <p:spPr>
          <a:xfrm>
            <a:off x="306692" y="3151159"/>
            <a:ext cx="8530617" cy="782195"/>
          </a:xfrm>
          <a:prstGeom prst="parallelogram">
            <a:avLst>
              <a:gd fmla="val 0" name="adj"/>
            </a:avLst>
          </a:prstGeom>
          <a:solidFill>
            <a:srgbClr val="FDE9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
        <p:nvSpPr>
          <p:cNvPr id="145" name="Google Shape;145;p10"/>
          <p:cNvSpPr/>
          <p:nvPr/>
        </p:nvSpPr>
        <p:spPr>
          <a:xfrm>
            <a:off x="306691" y="4997725"/>
            <a:ext cx="8530617" cy="1089310"/>
          </a:xfrm>
          <a:prstGeom prst="parallelogram">
            <a:avLst>
              <a:gd fmla="val 0" name="adj"/>
            </a:avLst>
          </a:prstGeom>
          <a:solidFill>
            <a:srgbClr val="FDE9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
        <p:nvSpPr>
          <p:cNvPr id="146" name="Google Shape;146;p10"/>
          <p:cNvSpPr/>
          <p:nvPr/>
        </p:nvSpPr>
        <p:spPr>
          <a:xfrm>
            <a:off x="306692" y="4067030"/>
            <a:ext cx="8530617" cy="782195"/>
          </a:xfrm>
          <a:prstGeom prst="parallelogram">
            <a:avLst>
              <a:gd fmla="val 0" name="adj"/>
            </a:avLst>
          </a:prstGeom>
          <a:solidFill>
            <a:srgbClr val="91CE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
        <p:nvSpPr>
          <p:cNvPr id="147" name="Google Shape;147;p10"/>
          <p:cNvSpPr/>
          <p:nvPr/>
        </p:nvSpPr>
        <p:spPr>
          <a:xfrm>
            <a:off x="306692" y="2526727"/>
            <a:ext cx="8530617" cy="507143"/>
          </a:xfrm>
          <a:prstGeom prst="parallelogram">
            <a:avLst>
              <a:gd fmla="val 0" name="adj"/>
            </a:avLst>
          </a:prstGeom>
          <a:solidFill>
            <a:srgbClr val="91CE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
        <p:nvSpPr>
          <p:cNvPr id="148" name="Google Shape;148;p10"/>
          <p:cNvSpPr/>
          <p:nvPr/>
        </p:nvSpPr>
        <p:spPr>
          <a:xfrm>
            <a:off x="1752888" y="1497721"/>
            <a:ext cx="4590760" cy="646331"/>
          </a:xfrm>
          <a:prstGeom prst="rect">
            <a:avLst/>
          </a:prstGeom>
          <a:noFill/>
          <a:ln>
            <a:noFill/>
          </a:ln>
        </p:spPr>
        <p:txBody>
          <a:bodyPr anchorCtr="0" anchor="t" bIns="45700" lIns="91425" spcFirstLastPara="1" rIns="91425" wrap="square" tIns="45700">
            <a:spAutoFit/>
          </a:bodyPr>
          <a:lstStyle/>
          <a:p>
            <a:pPr indent="0" lvl="0" marL="144000" marR="0" rtl="0" algn="ctr">
              <a:spcBef>
                <a:spcPts val="0"/>
              </a:spcBef>
              <a:spcAft>
                <a:spcPts val="0"/>
              </a:spcAft>
              <a:buNone/>
            </a:pPr>
            <a:r>
              <a:rPr b="1" i="1" lang="en-US" sz="3600">
                <a:solidFill>
                  <a:srgbClr val="FF0000"/>
                </a:solidFill>
                <a:latin typeface="Calibri"/>
                <a:ea typeface="Calibri"/>
                <a:cs typeface="Calibri"/>
                <a:sym typeface="Calibri"/>
              </a:rPr>
              <a:t>LAAAMP</a:t>
            </a:r>
            <a:r>
              <a:rPr b="1" lang="en-US" sz="3600">
                <a:solidFill>
                  <a:srgbClr val="FF0000"/>
                </a:solidFill>
                <a:latin typeface="Calibri"/>
                <a:ea typeface="Calibri"/>
                <a:cs typeface="Calibri"/>
                <a:sym typeface="Calibri"/>
              </a:rPr>
              <a:t> Tasks</a:t>
            </a:r>
            <a:endParaRPr sz="3600">
              <a:solidFill>
                <a:srgbClr val="FF0000"/>
              </a:solidFill>
              <a:latin typeface="Calibri"/>
              <a:ea typeface="Calibri"/>
              <a:cs typeface="Calibri"/>
              <a:sym typeface="Calibri"/>
            </a:endParaRPr>
          </a:p>
        </p:txBody>
      </p:sp>
      <p:sp>
        <p:nvSpPr>
          <p:cNvPr id="149" name="Google Shape;149;p10"/>
          <p:cNvSpPr/>
          <p:nvPr/>
        </p:nvSpPr>
        <p:spPr>
          <a:xfrm>
            <a:off x="313473" y="2553126"/>
            <a:ext cx="6804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Regional Committees develop </a:t>
            </a:r>
            <a:r>
              <a:rPr b="1" lang="en-US" sz="2000">
                <a:solidFill>
                  <a:srgbClr val="1C6031"/>
                </a:solidFill>
                <a:latin typeface="Calibri"/>
                <a:ea typeface="Calibri"/>
                <a:cs typeface="Calibri"/>
                <a:sym typeface="Calibri"/>
              </a:rPr>
              <a:t>Strategic Plans </a:t>
            </a:r>
            <a:r>
              <a:rPr lang="en-US" sz="2000">
                <a:solidFill>
                  <a:schemeClr val="dk1"/>
                </a:solidFill>
                <a:latin typeface="Calibri"/>
                <a:ea typeface="Calibri"/>
                <a:cs typeface="Calibri"/>
                <a:sym typeface="Calibri"/>
              </a:rPr>
              <a:t>for each Region</a:t>
            </a:r>
            <a:endParaRPr sz="2000">
              <a:solidFill>
                <a:schemeClr val="dk1"/>
              </a:solidFill>
              <a:latin typeface="Calibri"/>
              <a:ea typeface="Calibri"/>
              <a:cs typeface="Calibri"/>
              <a:sym typeface="Calibri"/>
            </a:endParaRPr>
          </a:p>
        </p:txBody>
      </p:sp>
      <p:sp>
        <p:nvSpPr>
          <p:cNvPr id="150" name="Google Shape;150;p10"/>
          <p:cNvSpPr/>
          <p:nvPr/>
        </p:nvSpPr>
        <p:spPr>
          <a:xfrm>
            <a:off x="313473" y="3175083"/>
            <a:ext cx="6803999"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Establish an AdLS/Crystallography </a:t>
            </a:r>
            <a:r>
              <a:rPr b="1" lang="en-US" sz="2000">
                <a:solidFill>
                  <a:srgbClr val="1C6031"/>
                </a:solidFill>
                <a:latin typeface="Calibri"/>
                <a:ea typeface="Calibri"/>
                <a:cs typeface="Calibri"/>
                <a:sym typeface="Calibri"/>
              </a:rPr>
              <a:t>Colloquium Programme </a:t>
            </a:r>
            <a:r>
              <a:rPr lang="en-US" sz="2000">
                <a:solidFill>
                  <a:schemeClr val="dk1"/>
                </a:solidFill>
                <a:latin typeface="Calibri"/>
                <a:ea typeface="Calibri"/>
                <a:cs typeface="Calibri"/>
                <a:sym typeface="Calibri"/>
              </a:rPr>
              <a:t>in each Region</a:t>
            </a:r>
            <a:endParaRPr sz="2000">
              <a:solidFill>
                <a:schemeClr val="dk1"/>
              </a:solidFill>
              <a:latin typeface="Calibri"/>
              <a:ea typeface="Calibri"/>
              <a:cs typeface="Calibri"/>
              <a:sym typeface="Calibri"/>
            </a:endParaRPr>
          </a:p>
        </p:txBody>
      </p:sp>
      <p:sp>
        <p:nvSpPr>
          <p:cNvPr id="151" name="Google Shape;151;p10"/>
          <p:cNvSpPr/>
          <p:nvPr/>
        </p:nvSpPr>
        <p:spPr>
          <a:xfrm>
            <a:off x="313473" y="4104816"/>
            <a:ext cx="6803999"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Publish and Disseminate an AdLS/Crystallography </a:t>
            </a:r>
            <a:r>
              <a:rPr b="1" lang="en-US" sz="2000">
                <a:solidFill>
                  <a:srgbClr val="1C6031"/>
                </a:solidFill>
                <a:latin typeface="Calibri"/>
                <a:ea typeface="Calibri"/>
                <a:cs typeface="Calibri"/>
                <a:sym typeface="Calibri"/>
              </a:rPr>
              <a:t>Information Brochure</a:t>
            </a:r>
            <a:endParaRPr b="1" sz="2000">
              <a:solidFill>
                <a:srgbClr val="1C6031"/>
              </a:solidFill>
              <a:latin typeface="Calibri"/>
              <a:ea typeface="Calibri"/>
              <a:cs typeface="Calibri"/>
              <a:sym typeface="Calibri"/>
            </a:endParaRPr>
          </a:p>
        </p:txBody>
      </p:sp>
      <p:sp>
        <p:nvSpPr>
          <p:cNvPr id="152" name="Google Shape;152;p10"/>
          <p:cNvSpPr/>
          <p:nvPr/>
        </p:nvSpPr>
        <p:spPr>
          <a:xfrm>
            <a:off x="313473" y="5034549"/>
            <a:ext cx="6803999"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Promote and Facilitate Researcher and Student </a:t>
            </a:r>
            <a:r>
              <a:rPr b="1" lang="en-US" sz="2000">
                <a:solidFill>
                  <a:srgbClr val="1C6031"/>
                </a:solidFill>
                <a:latin typeface="Calibri"/>
                <a:ea typeface="Calibri"/>
                <a:cs typeface="Calibri"/>
                <a:sym typeface="Calibri"/>
              </a:rPr>
              <a:t>Short- &amp; Long-Term Visits/Study</a:t>
            </a:r>
            <a:r>
              <a:rPr b="1" lang="en-US" sz="2000">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at International AdLS and Crystallography Facilities and Schools</a:t>
            </a:r>
            <a:endParaRPr/>
          </a:p>
        </p:txBody>
      </p:sp>
      <p:sp>
        <p:nvSpPr>
          <p:cNvPr id="153" name="Google Shape;153;p10"/>
          <p:cNvSpPr txBox="1"/>
          <p:nvPr/>
        </p:nvSpPr>
        <p:spPr>
          <a:xfrm>
            <a:off x="7509526" y="2553126"/>
            <a:ext cx="87793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TASK 1</a:t>
            </a:r>
            <a:endParaRPr/>
          </a:p>
        </p:txBody>
      </p:sp>
      <p:sp>
        <p:nvSpPr>
          <p:cNvPr id="154" name="Google Shape;154;p10"/>
          <p:cNvSpPr txBox="1"/>
          <p:nvPr/>
        </p:nvSpPr>
        <p:spPr>
          <a:xfrm>
            <a:off x="7509526" y="3170885"/>
            <a:ext cx="87793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TASK 2</a:t>
            </a:r>
            <a:endParaRPr/>
          </a:p>
        </p:txBody>
      </p:sp>
      <p:sp>
        <p:nvSpPr>
          <p:cNvPr id="155" name="Google Shape;155;p10"/>
          <p:cNvSpPr txBox="1"/>
          <p:nvPr/>
        </p:nvSpPr>
        <p:spPr>
          <a:xfrm>
            <a:off x="7509526" y="4100618"/>
            <a:ext cx="87793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TASK 3</a:t>
            </a:r>
            <a:endParaRPr/>
          </a:p>
        </p:txBody>
      </p:sp>
      <p:sp>
        <p:nvSpPr>
          <p:cNvPr id="156" name="Google Shape;156;p10"/>
          <p:cNvSpPr txBox="1"/>
          <p:nvPr/>
        </p:nvSpPr>
        <p:spPr>
          <a:xfrm>
            <a:off x="7509526" y="5030351"/>
            <a:ext cx="87793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TASK 4</a:t>
            </a:r>
            <a:endParaRPr/>
          </a:p>
        </p:txBody>
      </p:sp>
      <p:cxnSp>
        <p:nvCxnSpPr>
          <p:cNvPr id="157" name="Google Shape;157;p10"/>
          <p:cNvCxnSpPr/>
          <p:nvPr/>
        </p:nvCxnSpPr>
        <p:spPr>
          <a:xfrm>
            <a:off x="7122557" y="988583"/>
            <a:ext cx="0" cy="5109882"/>
          </a:xfrm>
          <a:prstGeom prst="straightConnector1">
            <a:avLst/>
          </a:prstGeom>
          <a:noFill/>
          <a:ln cap="flat" cmpd="sng" w="19050">
            <a:solidFill>
              <a:schemeClr val="lt1"/>
            </a:solidFill>
            <a:prstDash val="solid"/>
            <a:round/>
            <a:headEnd len="sm" w="sm" type="none"/>
            <a:tailEnd len="sm" w="sm" type="none"/>
          </a:ln>
        </p:spPr>
      </p:cxnSp>
      <p:sp>
        <p:nvSpPr>
          <p:cNvPr id="158" name="Google Shape;158;p10"/>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11"/>
          <p:cNvPicPr preferRelativeResize="0"/>
          <p:nvPr/>
        </p:nvPicPr>
        <p:blipFill rotWithShape="1">
          <a:blip r:embed="rId3">
            <a:alphaModFix/>
          </a:blip>
          <a:srcRect b="6600" l="23671" r="24801" t="19201"/>
          <a:stretch/>
        </p:blipFill>
        <p:spPr>
          <a:xfrm rot="330377">
            <a:off x="3767952" y="678014"/>
            <a:ext cx="4711696" cy="3816424"/>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pic>
        <p:nvPicPr>
          <p:cNvPr id="164" name="Google Shape;164;p11"/>
          <p:cNvPicPr preferRelativeResize="0"/>
          <p:nvPr/>
        </p:nvPicPr>
        <p:blipFill rotWithShape="1">
          <a:blip r:embed="rId4">
            <a:alphaModFix/>
          </a:blip>
          <a:srcRect b="5201" l="25457" r="25494" t="19200"/>
          <a:stretch/>
        </p:blipFill>
        <p:spPr>
          <a:xfrm rot="-290889">
            <a:off x="245282" y="740245"/>
            <a:ext cx="4485038" cy="3888432"/>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sp>
        <p:nvSpPr>
          <p:cNvPr id="165" name="Google Shape;165;p11"/>
          <p:cNvSpPr/>
          <p:nvPr/>
        </p:nvSpPr>
        <p:spPr>
          <a:xfrm>
            <a:off x="273733" y="673922"/>
            <a:ext cx="6804000" cy="63062"/>
          </a:xfrm>
          <a:prstGeom prst="parallelogram">
            <a:avLst>
              <a:gd fmla="val 21144" name="adj"/>
            </a:avLst>
          </a:prstGeom>
          <a:solidFill>
            <a:srgbClr val="1C5F3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pic>
        <p:nvPicPr>
          <p:cNvPr id="166" name="Google Shape;166;p11"/>
          <p:cNvPicPr preferRelativeResize="0"/>
          <p:nvPr/>
        </p:nvPicPr>
        <p:blipFill rotWithShape="1">
          <a:blip r:embed="rId5">
            <a:alphaModFix/>
          </a:blip>
          <a:srcRect b="6599" l="24013" r="24801" t="20601"/>
          <a:stretch/>
        </p:blipFill>
        <p:spPr>
          <a:xfrm rot="-169396">
            <a:off x="4256106" y="2333635"/>
            <a:ext cx="4680520" cy="3744416"/>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pic>
        <p:nvPicPr>
          <p:cNvPr id="167" name="Google Shape;167;p11"/>
          <p:cNvPicPr preferRelativeResize="0"/>
          <p:nvPr/>
        </p:nvPicPr>
        <p:blipFill rotWithShape="1">
          <a:blip r:embed="rId6">
            <a:alphaModFix/>
          </a:blip>
          <a:srcRect b="6599" l="24800" r="24800" t="20601"/>
          <a:stretch/>
        </p:blipFill>
        <p:spPr>
          <a:xfrm rot="218028">
            <a:off x="142390" y="3493088"/>
            <a:ext cx="4608512" cy="3744416"/>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pic>
        <p:nvPicPr>
          <p:cNvPr id="168" name="Google Shape;168;p11"/>
          <p:cNvPicPr preferRelativeResize="0"/>
          <p:nvPr/>
        </p:nvPicPr>
        <p:blipFill rotWithShape="1">
          <a:blip r:embed="rId7">
            <a:alphaModFix/>
          </a:blip>
          <a:srcRect b="6600" l="24013" r="24801" t="19201"/>
          <a:stretch/>
        </p:blipFill>
        <p:spPr>
          <a:xfrm rot="212350">
            <a:off x="3934264" y="4346669"/>
            <a:ext cx="4680520" cy="3816424"/>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grpSp>
        <p:nvGrpSpPr>
          <p:cNvPr id="169" name="Google Shape;169;p11"/>
          <p:cNvGrpSpPr/>
          <p:nvPr/>
        </p:nvGrpSpPr>
        <p:grpSpPr>
          <a:xfrm>
            <a:off x="0" y="5055408"/>
            <a:ext cx="9144000" cy="530901"/>
            <a:chOff x="0" y="5055408"/>
            <a:chExt cx="9144000" cy="530901"/>
          </a:xfrm>
        </p:grpSpPr>
        <p:sp>
          <p:nvSpPr>
            <p:cNvPr id="170" name="Google Shape;170;p11"/>
            <p:cNvSpPr/>
            <p:nvPr/>
          </p:nvSpPr>
          <p:spPr>
            <a:xfrm>
              <a:off x="0" y="5055408"/>
              <a:ext cx="9144000" cy="530901"/>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0070C0"/>
                </a:solidFill>
                <a:latin typeface="Calibri"/>
                <a:ea typeface="Calibri"/>
                <a:cs typeface="Calibri"/>
                <a:sym typeface="Calibri"/>
              </a:endParaRPr>
            </a:p>
          </p:txBody>
        </p:sp>
        <p:sp>
          <p:nvSpPr>
            <p:cNvPr id="171" name="Google Shape;171;p11"/>
            <p:cNvSpPr/>
            <p:nvPr/>
          </p:nvSpPr>
          <p:spPr>
            <a:xfrm>
              <a:off x="1079057" y="5059248"/>
              <a:ext cx="698588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800">
                  <a:solidFill>
                    <a:schemeClr val="lt1"/>
                  </a:solidFill>
                  <a:latin typeface="Calibri"/>
                  <a:ea typeface="Calibri"/>
                  <a:cs typeface="Calibri"/>
                  <a:sym typeface="Calibri"/>
                </a:rPr>
                <a:t>https://laaamp.iucr.org/tasks/strategic-plans</a:t>
              </a:r>
              <a:endParaRPr/>
            </a:p>
          </p:txBody>
        </p:sp>
      </p:grpSp>
      <p:sp>
        <p:nvSpPr>
          <p:cNvPr id="172" name="Google Shape;172;p11"/>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5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descr="https://www.iucr.org/__data/assets/image/0020/136073/LAAAMP_small_transp.png" id="177" name="Google Shape;177;p12"/>
          <p:cNvPicPr preferRelativeResize="0"/>
          <p:nvPr/>
        </p:nvPicPr>
        <p:blipFill rotWithShape="1">
          <a:blip r:embed="rId3">
            <a:alphaModFix/>
          </a:blip>
          <a:srcRect b="0" l="0" r="0" t="0"/>
          <a:stretch/>
        </p:blipFill>
        <p:spPr>
          <a:xfrm>
            <a:off x="7149054" y="253796"/>
            <a:ext cx="1655296" cy="483188"/>
          </a:xfrm>
          <a:prstGeom prst="rect">
            <a:avLst/>
          </a:prstGeom>
          <a:noFill/>
          <a:ln>
            <a:noFill/>
          </a:ln>
        </p:spPr>
      </p:pic>
      <p:sp>
        <p:nvSpPr>
          <p:cNvPr id="178" name="Google Shape;178;p12"/>
          <p:cNvSpPr/>
          <p:nvPr/>
        </p:nvSpPr>
        <p:spPr>
          <a:xfrm>
            <a:off x="648741" y="1222449"/>
            <a:ext cx="688619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1C6031"/>
                </a:solidFill>
                <a:latin typeface="Georgia"/>
                <a:ea typeface="Georgia"/>
                <a:cs typeface="Georgia"/>
                <a:sym typeface="Georgia"/>
              </a:rPr>
              <a:t>X-TechLab at Sèmè City, Benin</a:t>
            </a:r>
            <a:endParaRPr b="1" i="0" sz="2400">
              <a:solidFill>
                <a:srgbClr val="1C6031"/>
              </a:solidFill>
              <a:latin typeface="Georgia"/>
              <a:ea typeface="Georgia"/>
              <a:cs typeface="Georgia"/>
              <a:sym typeface="Georgia"/>
            </a:endParaRPr>
          </a:p>
        </p:txBody>
      </p:sp>
      <p:pic>
        <p:nvPicPr>
          <p:cNvPr id="179" name="Google Shape;179;p12"/>
          <p:cNvPicPr preferRelativeResize="0"/>
          <p:nvPr/>
        </p:nvPicPr>
        <p:blipFill rotWithShape="1">
          <a:blip r:embed="rId4">
            <a:alphaModFix/>
          </a:blip>
          <a:srcRect b="0" l="0" r="0" t="0"/>
          <a:stretch/>
        </p:blipFill>
        <p:spPr>
          <a:xfrm>
            <a:off x="7448019" y="2665561"/>
            <a:ext cx="1057366" cy="1112808"/>
          </a:xfrm>
          <a:prstGeom prst="rect">
            <a:avLst/>
          </a:prstGeom>
          <a:noFill/>
          <a:ln>
            <a:noFill/>
          </a:ln>
        </p:spPr>
      </p:pic>
      <p:pic>
        <p:nvPicPr>
          <p:cNvPr id="180" name="Google Shape;180;p12"/>
          <p:cNvPicPr preferRelativeResize="0"/>
          <p:nvPr/>
        </p:nvPicPr>
        <p:blipFill rotWithShape="1">
          <a:blip r:embed="rId5">
            <a:alphaModFix/>
          </a:blip>
          <a:srcRect b="0" l="0" r="0" t="0"/>
          <a:stretch/>
        </p:blipFill>
        <p:spPr>
          <a:xfrm>
            <a:off x="7341152" y="1158378"/>
            <a:ext cx="1271100" cy="1293962"/>
          </a:xfrm>
          <a:prstGeom prst="rect">
            <a:avLst/>
          </a:prstGeom>
          <a:noFill/>
          <a:ln>
            <a:noFill/>
          </a:ln>
        </p:spPr>
      </p:pic>
      <p:pic>
        <p:nvPicPr>
          <p:cNvPr id="181" name="Google Shape;181;p12"/>
          <p:cNvPicPr preferRelativeResize="0"/>
          <p:nvPr/>
        </p:nvPicPr>
        <p:blipFill rotWithShape="1">
          <a:blip r:embed="rId6">
            <a:alphaModFix/>
          </a:blip>
          <a:srcRect b="0" l="0" r="0" t="16242"/>
          <a:stretch/>
        </p:blipFill>
        <p:spPr>
          <a:xfrm>
            <a:off x="2816122" y="1784763"/>
            <a:ext cx="4204515" cy="2347298"/>
          </a:xfrm>
          <a:prstGeom prst="rect">
            <a:avLst/>
          </a:prstGeom>
          <a:noFill/>
          <a:ln>
            <a:noFill/>
          </a:ln>
        </p:spPr>
      </p:pic>
      <p:pic>
        <p:nvPicPr>
          <p:cNvPr id="182" name="Google Shape;182;p12"/>
          <p:cNvPicPr preferRelativeResize="0"/>
          <p:nvPr/>
        </p:nvPicPr>
        <p:blipFill rotWithShape="1">
          <a:blip r:embed="rId7">
            <a:alphaModFix/>
          </a:blip>
          <a:srcRect b="0" l="3642" r="22845" t="0"/>
          <a:stretch/>
        </p:blipFill>
        <p:spPr>
          <a:xfrm>
            <a:off x="273733" y="1784763"/>
            <a:ext cx="2457985" cy="2347298"/>
          </a:xfrm>
          <a:prstGeom prst="rect">
            <a:avLst/>
          </a:prstGeom>
          <a:noFill/>
          <a:ln>
            <a:noFill/>
          </a:ln>
        </p:spPr>
      </p:pic>
      <p:sp>
        <p:nvSpPr>
          <p:cNvPr id="183" name="Google Shape;183;p12"/>
          <p:cNvSpPr txBox="1"/>
          <p:nvPr/>
        </p:nvSpPr>
        <p:spPr>
          <a:xfrm>
            <a:off x="202410" y="4148694"/>
            <a:ext cx="687532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a:solidFill>
                  <a:schemeClr val="dk1"/>
                </a:solidFill>
                <a:latin typeface="Calibri"/>
                <a:ea typeface="Calibri"/>
                <a:cs typeface="Calibri"/>
                <a:sym typeface="Calibri"/>
              </a:rPr>
              <a:t>Thierry d’Almeida presenting LAAAMP and the X-TechLab project to the Cabinet of the Government of Benin. </a:t>
            </a:r>
            <a:endParaRPr/>
          </a:p>
        </p:txBody>
      </p:sp>
      <p:sp>
        <p:nvSpPr>
          <p:cNvPr id="184" name="Google Shape;184;p12"/>
          <p:cNvSpPr/>
          <p:nvPr/>
        </p:nvSpPr>
        <p:spPr>
          <a:xfrm>
            <a:off x="202411" y="4582788"/>
            <a:ext cx="6818226"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X-TechLab is aimed at </a:t>
            </a:r>
            <a:r>
              <a:rPr b="1" lang="en-US" sz="2400">
                <a:solidFill>
                  <a:srgbClr val="1C5F30"/>
                </a:solidFill>
                <a:latin typeface="Calibri"/>
                <a:ea typeface="Calibri"/>
                <a:cs typeface="Calibri"/>
                <a:sym typeface="Calibri"/>
              </a:rPr>
              <a:t>training</a:t>
            </a:r>
            <a:r>
              <a:rPr lang="en-US" sz="2400">
                <a:solidFill>
                  <a:srgbClr val="1C5F30"/>
                </a:solidFill>
                <a:latin typeface="Calibri"/>
                <a:ea typeface="Calibri"/>
                <a:cs typeface="Calibri"/>
                <a:sym typeface="Calibri"/>
              </a:rPr>
              <a:t> </a:t>
            </a:r>
            <a:r>
              <a:rPr lang="en-US" sz="2400">
                <a:solidFill>
                  <a:schemeClr val="dk1"/>
                </a:solidFill>
                <a:latin typeface="Calibri"/>
                <a:ea typeface="Calibri"/>
                <a:cs typeface="Calibri"/>
                <a:sym typeface="Calibri"/>
              </a:rPr>
              <a:t>Master and Ph.D. students from Benin and neighbouring countries every year, and at </a:t>
            </a:r>
            <a:r>
              <a:rPr b="1" lang="en-US" sz="2400">
                <a:solidFill>
                  <a:srgbClr val="1C5F30"/>
                </a:solidFill>
                <a:latin typeface="Calibri"/>
                <a:ea typeface="Calibri"/>
                <a:cs typeface="Calibri"/>
                <a:sym typeface="Calibri"/>
              </a:rPr>
              <a:t>establishing a permanent user research facility </a:t>
            </a:r>
            <a:r>
              <a:rPr lang="en-US" sz="2400">
                <a:solidFill>
                  <a:schemeClr val="dk1"/>
                </a:solidFill>
                <a:latin typeface="Calibri"/>
                <a:ea typeface="Calibri"/>
                <a:cs typeface="Calibri"/>
                <a:sym typeface="Calibri"/>
              </a:rPr>
              <a:t>with experienced, permanent staff to act as a hub for the region.</a:t>
            </a:r>
            <a:endParaRPr/>
          </a:p>
        </p:txBody>
      </p:sp>
      <p:sp>
        <p:nvSpPr>
          <p:cNvPr id="185" name="Google Shape;185;p12"/>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13"/>
          <p:cNvSpPr txBox="1"/>
          <p:nvPr/>
        </p:nvSpPr>
        <p:spPr>
          <a:xfrm>
            <a:off x="323495" y="1684114"/>
            <a:ext cx="8588450"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u="sng">
                <a:solidFill>
                  <a:schemeClr val="dk1"/>
                </a:solidFill>
                <a:latin typeface="Calibri"/>
                <a:ea typeface="Calibri"/>
                <a:cs typeface="Calibri"/>
                <a:sym typeface="Calibri"/>
              </a:rPr>
              <a:t>3 training sessions in 2019-2020</a:t>
            </a:r>
            <a:r>
              <a:rPr lang="en-US" sz="2400">
                <a:solidFill>
                  <a:schemeClr val="dk1"/>
                </a:solidFill>
                <a:latin typeface="Calibri"/>
                <a:ea typeface="Calibri"/>
                <a:cs typeface="Calibri"/>
                <a:sym typeface="Calibri"/>
              </a:rPr>
              <a:t>: 84 learners from 12 African countries: Benin, Burkina Faso, Burundi, Cameroon, Congo-Brazzaville, the Democratic Republic of Congo, Senegal, Togo, Ghana, Ethiopia, Nigeria and Côte d’Ivoire</a:t>
            </a:r>
            <a:r>
              <a:rPr b="1" lang="en-US" sz="2400">
                <a:solidFill>
                  <a:schemeClr val="dk1"/>
                </a:solidFill>
                <a:latin typeface="Calibri"/>
                <a:ea typeface="Calibri"/>
                <a:cs typeface="Calibri"/>
                <a:sym typeface="Calibri"/>
              </a:rPr>
              <a:t>. </a:t>
            </a:r>
            <a:r>
              <a:rPr lang="en-US" sz="2400">
                <a:solidFill>
                  <a:schemeClr val="dk1"/>
                </a:solidFill>
                <a:latin typeface="Calibri"/>
                <a:ea typeface="Calibri"/>
                <a:cs typeface="Calibri"/>
                <a:sym typeface="Calibri"/>
              </a:rPr>
              <a:t>20 invited experts.</a:t>
            </a:r>
            <a:endParaRPr/>
          </a:p>
        </p:txBody>
      </p:sp>
      <p:graphicFrame>
        <p:nvGraphicFramePr>
          <p:cNvPr id="191" name="Google Shape;191;p13"/>
          <p:cNvGraphicFramePr/>
          <p:nvPr/>
        </p:nvGraphicFramePr>
        <p:xfrm>
          <a:off x="4693084" y="3394231"/>
          <a:ext cx="4294225" cy="3137243"/>
        </p:xfrm>
        <a:graphic>
          <a:graphicData uri="http://schemas.openxmlformats.org/drawingml/2006/chart">
            <c:chart r:id="rId3"/>
          </a:graphicData>
        </a:graphic>
      </p:graphicFrame>
      <p:pic>
        <p:nvPicPr>
          <p:cNvPr id="192" name="Google Shape;192;p13"/>
          <p:cNvPicPr preferRelativeResize="0"/>
          <p:nvPr/>
        </p:nvPicPr>
        <p:blipFill rotWithShape="1">
          <a:blip r:embed="rId4">
            <a:alphaModFix/>
          </a:blip>
          <a:srcRect b="74699" l="24800" r="8262" t="20601"/>
          <a:stretch/>
        </p:blipFill>
        <p:spPr>
          <a:xfrm>
            <a:off x="-9361" y="936078"/>
            <a:ext cx="9153361" cy="361524"/>
          </a:xfrm>
          <a:prstGeom prst="rect">
            <a:avLst/>
          </a:prstGeom>
          <a:noFill/>
          <a:ln>
            <a:noFill/>
          </a:ln>
        </p:spPr>
      </p:pic>
      <p:pic>
        <p:nvPicPr>
          <p:cNvPr id="193" name="Google Shape;193;p13"/>
          <p:cNvPicPr preferRelativeResize="0"/>
          <p:nvPr/>
        </p:nvPicPr>
        <p:blipFill rotWithShape="1">
          <a:blip r:embed="rId5">
            <a:alphaModFix/>
          </a:blip>
          <a:srcRect b="0" l="0" r="0" t="0"/>
          <a:stretch/>
        </p:blipFill>
        <p:spPr>
          <a:xfrm>
            <a:off x="511175" y="3394231"/>
            <a:ext cx="4706390" cy="3137244"/>
          </a:xfrm>
          <a:prstGeom prst="rect">
            <a:avLst/>
          </a:prstGeom>
          <a:noFill/>
          <a:ln>
            <a:noFill/>
          </a:ln>
        </p:spPr>
      </p:pic>
      <p:sp>
        <p:nvSpPr>
          <p:cNvPr id="194" name="Google Shape;194;p13"/>
          <p:cNvSpPr/>
          <p:nvPr/>
        </p:nvSpPr>
        <p:spPr>
          <a:xfrm>
            <a:off x="648741" y="1222449"/>
            <a:ext cx="688619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1C6031"/>
                </a:solidFill>
                <a:latin typeface="Georgia"/>
                <a:ea typeface="Georgia"/>
                <a:cs typeface="Georgia"/>
                <a:sym typeface="Georgia"/>
              </a:rPr>
              <a:t>X-TechLab at Sèmè City, Benin</a:t>
            </a:r>
            <a:endParaRPr b="1" i="0" sz="2400">
              <a:solidFill>
                <a:srgbClr val="1C6031"/>
              </a:solidFill>
              <a:latin typeface="Georgia"/>
              <a:ea typeface="Georgia"/>
              <a:cs typeface="Georgia"/>
              <a:sym typeface="Georgia"/>
            </a:endParaRPr>
          </a:p>
        </p:txBody>
      </p:sp>
      <p:sp>
        <p:nvSpPr>
          <p:cNvPr id="195" name="Google Shape;195;p13"/>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14"/>
          <p:cNvPicPr preferRelativeResize="0"/>
          <p:nvPr/>
        </p:nvPicPr>
        <p:blipFill rotWithShape="1">
          <a:blip r:embed="rId3">
            <a:alphaModFix/>
          </a:blip>
          <a:srcRect b="0" l="10774" r="4817" t="2351"/>
          <a:stretch/>
        </p:blipFill>
        <p:spPr>
          <a:xfrm>
            <a:off x="272350" y="910770"/>
            <a:ext cx="3384376" cy="5982344"/>
          </a:xfrm>
          <a:prstGeom prst="rect">
            <a:avLst/>
          </a:prstGeom>
          <a:noFill/>
          <a:ln>
            <a:noFill/>
          </a:ln>
        </p:spPr>
      </p:pic>
      <p:sp>
        <p:nvSpPr>
          <p:cNvPr id="201" name="Google Shape;201;p14"/>
          <p:cNvSpPr txBox="1"/>
          <p:nvPr/>
        </p:nvSpPr>
        <p:spPr>
          <a:xfrm>
            <a:off x="3831090" y="1467644"/>
            <a:ext cx="5040560" cy="2913618"/>
          </a:xfrm>
          <a:prstGeom prst="rect">
            <a:avLst/>
          </a:prstGeom>
          <a:noFill/>
          <a:ln>
            <a:noFill/>
          </a:ln>
        </p:spPr>
        <p:txBody>
          <a:bodyPr anchorCtr="0" anchor="t" bIns="45700" lIns="91425" spcFirstLastPara="1" rIns="91425" wrap="square" tIns="45700">
            <a:spAutoFit/>
          </a:bodyPr>
          <a:lstStyle/>
          <a:p>
            <a:pPr indent="0" lvl="0" marL="0" marR="0" rtl="0" algn="l">
              <a:lnSpc>
                <a:spcPct val="91666"/>
              </a:lnSpc>
              <a:spcBef>
                <a:spcPts val="0"/>
              </a:spcBef>
              <a:spcAft>
                <a:spcPts val="0"/>
              </a:spcAft>
              <a:buNone/>
            </a:pPr>
            <a:r>
              <a:rPr lang="en-US" sz="2400">
                <a:solidFill>
                  <a:schemeClr val="dk1"/>
                </a:solidFill>
                <a:latin typeface="Calibri"/>
                <a:ea typeface="Calibri"/>
                <a:cs typeface="Calibri"/>
                <a:sym typeface="Calibri"/>
              </a:rPr>
              <a:t>The </a:t>
            </a:r>
            <a:r>
              <a:rPr i="1" lang="en-US" sz="2400">
                <a:solidFill>
                  <a:schemeClr val="dk1"/>
                </a:solidFill>
                <a:latin typeface="Calibri"/>
                <a:ea typeface="Calibri"/>
                <a:cs typeface="Calibri"/>
                <a:sym typeface="Calibri"/>
              </a:rPr>
              <a:t>LAAAMP</a:t>
            </a:r>
            <a:r>
              <a:rPr lang="en-US" sz="2400">
                <a:solidFill>
                  <a:schemeClr val="dk1"/>
                </a:solidFill>
                <a:latin typeface="Calibri"/>
                <a:ea typeface="Calibri"/>
                <a:cs typeface="Calibri"/>
                <a:sym typeface="Calibri"/>
              </a:rPr>
              <a:t> brochure “</a:t>
            </a:r>
            <a:r>
              <a:rPr i="1" lang="en-US" sz="2400">
                <a:solidFill>
                  <a:schemeClr val="dk1"/>
                </a:solidFill>
                <a:latin typeface="Calibri"/>
                <a:ea typeface="Calibri"/>
                <a:cs typeface="Calibri"/>
                <a:sym typeface="Calibri"/>
              </a:rPr>
              <a:t>Advanced Light Sources and Crystallography: Tools of Discovery and Innovation</a:t>
            </a:r>
            <a:r>
              <a:rPr lang="en-US" sz="2400">
                <a:solidFill>
                  <a:schemeClr val="dk1"/>
                </a:solidFill>
                <a:latin typeface="Calibri"/>
                <a:ea typeface="Calibri"/>
                <a:cs typeface="Calibri"/>
                <a:sym typeface="Calibri"/>
              </a:rPr>
              <a:t>” is available in </a:t>
            </a:r>
            <a:r>
              <a:rPr b="1" lang="en-US" sz="2400">
                <a:solidFill>
                  <a:schemeClr val="dk1"/>
                </a:solidFill>
                <a:latin typeface="Calibri"/>
                <a:ea typeface="Calibri"/>
                <a:cs typeface="Calibri"/>
                <a:sym typeface="Calibri"/>
              </a:rPr>
              <a:t>English</a:t>
            </a:r>
            <a:r>
              <a:rPr lang="en-US" sz="2400">
                <a:solidFill>
                  <a:schemeClr val="dk1"/>
                </a:solidFill>
                <a:latin typeface="Calibri"/>
                <a:ea typeface="Calibri"/>
                <a:cs typeface="Calibri"/>
                <a:sym typeface="Calibri"/>
              </a:rPr>
              <a:t>, </a:t>
            </a:r>
            <a:r>
              <a:rPr b="1" lang="en-US" sz="2400">
                <a:solidFill>
                  <a:schemeClr val="dk1"/>
                </a:solidFill>
                <a:latin typeface="Calibri"/>
                <a:ea typeface="Calibri"/>
                <a:cs typeface="Calibri"/>
                <a:sym typeface="Calibri"/>
              </a:rPr>
              <a:t>Spanish</a:t>
            </a:r>
            <a:r>
              <a:rPr lang="en-US" sz="2400">
                <a:solidFill>
                  <a:schemeClr val="dk1"/>
                </a:solidFill>
                <a:latin typeface="Calibri"/>
                <a:ea typeface="Calibri"/>
                <a:cs typeface="Calibri"/>
                <a:sym typeface="Calibri"/>
              </a:rPr>
              <a:t>, </a:t>
            </a:r>
            <a:r>
              <a:rPr b="1" lang="en-US" sz="2400">
                <a:solidFill>
                  <a:schemeClr val="dk1"/>
                </a:solidFill>
                <a:latin typeface="Calibri"/>
                <a:ea typeface="Calibri"/>
                <a:cs typeface="Calibri"/>
                <a:sym typeface="Calibri"/>
              </a:rPr>
              <a:t>French</a:t>
            </a:r>
            <a:r>
              <a:rPr lang="en-US" sz="2400">
                <a:solidFill>
                  <a:schemeClr val="dk1"/>
                </a:solidFill>
                <a:latin typeface="Calibri"/>
                <a:ea typeface="Calibri"/>
                <a:cs typeface="Calibri"/>
                <a:sym typeface="Calibri"/>
              </a:rPr>
              <a:t>, </a:t>
            </a:r>
            <a:r>
              <a:rPr b="1" lang="en-US" sz="2400">
                <a:solidFill>
                  <a:schemeClr val="dk1"/>
                </a:solidFill>
                <a:latin typeface="Calibri"/>
                <a:ea typeface="Calibri"/>
                <a:cs typeface="Calibri"/>
                <a:sym typeface="Calibri"/>
              </a:rPr>
              <a:t>Arabic</a:t>
            </a:r>
            <a:r>
              <a:rPr lang="en-US" sz="2400">
                <a:solidFill>
                  <a:schemeClr val="dk1"/>
                </a:solidFill>
                <a:latin typeface="Calibri"/>
                <a:ea typeface="Calibri"/>
                <a:cs typeface="Calibri"/>
                <a:sym typeface="Calibri"/>
              </a:rPr>
              <a:t> and </a:t>
            </a:r>
            <a:r>
              <a:rPr b="1" lang="en-US" sz="2400">
                <a:solidFill>
                  <a:schemeClr val="dk1"/>
                </a:solidFill>
                <a:latin typeface="Calibri"/>
                <a:ea typeface="Calibri"/>
                <a:cs typeface="Calibri"/>
                <a:sym typeface="Calibri"/>
              </a:rPr>
              <a:t>Portuguese</a:t>
            </a:r>
            <a:r>
              <a:rPr lang="en-US" sz="2400">
                <a:solidFill>
                  <a:schemeClr val="dk1"/>
                </a:solidFill>
                <a:latin typeface="Calibri"/>
                <a:ea typeface="Calibri"/>
                <a:cs typeface="Calibri"/>
                <a:sym typeface="Calibri"/>
              </a:rPr>
              <a:t>.</a:t>
            </a:r>
            <a:endParaRPr/>
          </a:p>
          <a:p>
            <a:pPr indent="0" lvl="0" marL="0" marR="0" rtl="0" algn="l">
              <a:lnSpc>
                <a:spcPct val="91666"/>
              </a:lnSpc>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lnSpc>
                <a:spcPct val="91666"/>
              </a:lnSpc>
              <a:spcBef>
                <a:spcPts val="0"/>
              </a:spcBef>
              <a:spcAft>
                <a:spcPts val="0"/>
              </a:spcAft>
              <a:buNone/>
            </a:pPr>
            <a:r>
              <a:rPr lang="en-US" sz="2400">
                <a:solidFill>
                  <a:schemeClr val="dk1"/>
                </a:solidFill>
                <a:latin typeface="Calibri"/>
                <a:ea typeface="Calibri"/>
                <a:cs typeface="Calibri"/>
                <a:sym typeface="Calibri"/>
              </a:rPr>
              <a:t>Translations have been made available thanks to a collaboration with the International Atomic Energy Agency (IAEA).</a:t>
            </a:r>
            <a:endParaRPr/>
          </a:p>
          <a:p>
            <a:pPr indent="0" lvl="0" marL="0" marR="0" rtl="0" algn="l">
              <a:lnSpc>
                <a:spcPct val="91666"/>
              </a:lnSpc>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lnSpc>
                <a:spcPct val="91666"/>
              </a:lnSpc>
              <a:spcBef>
                <a:spcPts val="0"/>
              </a:spcBef>
              <a:spcAft>
                <a:spcPts val="0"/>
              </a:spcAft>
              <a:buNone/>
            </a:pPr>
            <a:r>
              <a:rPr lang="en-US" sz="2400">
                <a:solidFill>
                  <a:schemeClr val="dk1"/>
                </a:solidFill>
                <a:latin typeface="Calibri"/>
                <a:ea typeface="Calibri"/>
                <a:cs typeface="Calibri"/>
                <a:sym typeface="Calibri"/>
              </a:rPr>
              <a:t>Brochure editor: </a:t>
            </a:r>
            <a:r>
              <a:rPr b="1" lang="en-US" sz="2400">
                <a:solidFill>
                  <a:schemeClr val="dk1"/>
                </a:solidFill>
                <a:latin typeface="Calibri"/>
                <a:ea typeface="Calibri"/>
                <a:cs typeface="Calibri"/>
                <a:sym typeface="Calibri"/>
              </a:rPr>
              <a:t>Ernie Malamud </a:t>
            </a:r>
            <a:endParaRPr/>
          </a:p>
        </p:txBody>
      </p:sp>
      <p:sp>
        <p:nvSpPr>
          <p:cNvPr id="202" name="Google Shape;202;p14"/>
          <p:cNvSpPr txBox="1"/>
          <p:nvPr/>
        </p:nvSpPr>
        <p:spPr>
          <a:xfrm>
            <a:off x="2590804" y="5229200"/>
            <a:ext cx="5925518"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1C5F30"/>
                </a:solidFill>
                <a:latin typeface="Calibri"/>
                <a:ea typeface="Calibri"/>
                <a:cs typeface="Calibri"/>
                <a:sym typeface="Calibri"/>
              </a:rPr>
              <a:t>DOWNLOAD FOR FREE at </a:t>
            </a:r>
            <a:r>
              <a:rPr i="1" lang="en-US" sz="2800">
                <a:solidFill>
                  <a:srgbClr val="1C5F30"/>
                </a:solidFill>
                <a:latin typeface="Calibri"/>
                <a:ea typeface="Calibri"/>
                <a:cs typeface="Calibri"/>
                <a:sym typeface="Calibri"/>
              </a:rPr>
              <a:t>https://laaamp.iucr.org/tasks/brochure</a:t>
            </a:r>
            <a:endParaRPr/>
          </a:p>
        </p:txBody>
      </p:sp>
      <p:sp>
        <p:nvSpPr>
          <p:cNvPr id="203" name="Google Shape;203;p14"/>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descr="https://www.iucr.org/__data/assets/image/0020/136073/LAAAMP_small_transp.png" id="208" name="Google Shape;208;p15"/>
          <p:cNvPicPr preferRelativeResize="0"/>
          <p:nvPr/>
        </p:nvPicPr>
        <p:blipFill rotWithShape="1">
          <a:blip r:embed="rId3">
            <a:alphaModFix/>
          </a:blip>
          <a:srcRect b="0" l="0" r="0" t="0"/>
          <a:stretch/>
        </p:blipFill>
        <p:spPr>
          <a:xfrm>
            <a:off x="7149054" y="253796"/>
            <a:ext cx="1655296" cy="483188"/>
          </a:xfrm>
          <a:prstGeom prst="rect">
            <a:avLst/>
          </a:prstGeom>
          <a:noFill/>
          <a:ln>
            <a:noFill/>
          </a:ln>
        </p:spPr>
      </p:pic>
      <p:sp>
        <p:nvSpPr>
          <p:cNvPr id="209" name="Google Shape;209;p15"/>
          <p:cNvSpPr/>
          <p:nvPr/>
        </p:nvSpPr>
        <p:spPr>
          <a:xfrm>
            <a:off x="728191" y="1505186"/>
            <a:ext cx="687532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TASK 4: FAculty-STudent (FAST) teams visits at AdLSs</a:t>
            </a:r>
            <a:endParaRPr sz="2400">
              <a:solidFill>
                <a:schemeClr val="dk1"/>
              </a:solidFill>
              <a:latin typeface="Calibri"/>
              <a:ea typeface="Calibri"/>
              <a:cs typeface="Calibri"/>
              <a:sym typeface="Calibri"/>
            </a:endParaRPr>
          </a:p>
        </p:txBody>
      </p:sp>
      <p:sp>
        <p:nvSpPr>
          <p:cNvPr id="210" name="Google Shape;210;p15"/>
          <p:cNvSpPr/>
          <p:nvPr/>
        </p:nvSpPr>
        <p:spPr>
          <a:xfrm>
            <a:off x="202411" y="2383037"/>
            <a:ext cx="8827289" cy="38010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u="sng">
                <a:solidFill>
                  <a:schemeClr val="dk1"/>
                </a:solidFill>
                <a:latin typeface="Calibri"/>
                <a:ea typeface="Calibri"/>
                <a:cs typeface="Calibri"/>
                <a:sym typeface="Calibri"/>
              </a:rPr>
              <a:t>Eligibility</a:t>
            </a:r>
            <a:endParaRPr sz="1800" u="sng">
              <a:solidFill>
                <a:schemeClr val="dk1"/>
              </a:solidFill>
              <a:latin typeface="Calibri"/>
              <a:ea typeface="Calibri"/>
              <a:cs typeface="Calibri"/>
              <a:sym typeface="Calibri"/>
            </a:endParaRPr>
          </a:p>
          <a:p>
            <a:pPr indent="0" lvl="0" marL="0" marR="0" rtl="0" algn="l">
              <a:spcBef>
                <a:spcPts val="600"/>
              </a:spcBef>
              <a:spcAft>
                <a:spcPts val="0"/>
              </a:spcAft>
              <a:buNone/>
            </a:pPr>
            <a:r>
              <a:rPr b="1" lang="en-US" sz="1800">
                <a:solidFill>
                  <a:srgbClr val="FF0000"/>
                </a:solidFill>
                <a:latin typeface="Calibri"/>
                <a:ea typeface="Calibri"/>
                <a:cs typeface="Calibri"/>
                <a:sym typeface="Calibri"/>
              </a:rPr>
              <a:t>Faculty </a:t>
            </a:r>
            <a:r>
              <a:rPr lang="en-US" sz="1800">
                <a:solidFill>
                  <a:schemeClr val="dk1"/>
                </a:solidFill>
                <a:latin typeface="Calibri"/>
                <a:ea typeface="Calibri"/>
                <a:cs typeface="Calibri"/>
                <a:sym typeface="Calibri"/>
              </a:rPr>
              <a:t>members at universities in Africa, the Caribbean, Mexico, SE Asia, Middle East, and Pacific. Interested in using AdLSs to further one’s research and training endeavors.  Previous experience with using AdLSs is limited to a year or less.  Ability to spend 2 months as a full-time visitor in residence at an AdLS that is a </a:t>
            </a:r>
            <a:r>
              <a:rPr i="1" lang="en-US" sz="1800">
                <a:solidFill>
                  <a:schemeClr val="dk1"/>
                </a:solidFill>
                <a:latin typeface="Calibri"/>
                <a:ea typeface="Calibri"/>
                <a:cs typeface="Calibri"/>
                <a:sym typeface="Calibri"/>
              </a:rPr>
              <a:t>LAAMP</a:t>
            </a:r>
            <a:r>
              <a:rPr lang="en-US" sz="1800">
                <a:solidFill>
                  <a:schemeClr val="dk1"/>
                </a:solidFill>
                <a:latin typeface="Calibri"/>
                <a:ea typeface="Calibri"/>
                <a:cs typeface="Calibri"/>
                <a:sym typeface="Calibri"/>
              </a:rPr>
              <a:t> collaborative partner.</a:t>
            </a:r>
            <a:endParaRPr/>
          </a:p>
          <a:p>
            <a:pPr indent="0" lvl="0" marL="0" marR="0" rtl="0" algn="l">
              <a:spcBef>
                <a:spcPts val="0"/>
              </a:spcBef>
              <a:spcAft>
                <a:spcPts val="0"/>
              </a:spcAft>
              <a:buNone/>
            </a:pPr>
            <a:r>
              <a:rPr b="1" lang="en-US" sz="1800">
                <a:solidFill>
                  <a:srgbClr val="FF0000"/>
                </a:solidFill>
                <a:latin typeface="Calibri"/>
                <a:ea typeface="Calibri"/>
                <a:cs typeface="Calibri"/>
                <a:sym typeface="Calibri"/>
              </a:rPr>
              <a:t>Student</a:t>
            </a:r>
            <a:r>
              <a:rPr lang="en-US" sz="1800">
                <a:solidFill>
                  <a:schemeClr val="dk1"/>
                </a:solidFill>
                <a:latin typeface="Calibri"/>
                <a:ea typeface="Calibri"/>
                <a:cs typeface="Calibri"/>
                <a:sym typeface="Calibri"/>
              </a:rPr>
              <a:t> registered as full-time Ph.D. student and supervised by the Faculty member.</a:t>
            </a:r>
            <a:endParaRPr/>
          </a:p>
          <a:p>
            <a:pPr indent="0" lvl="0" marL="0" marR="0" rtl="0" algn="l">
              <a:spcBef>
                <a:spcPts val="600"/>
              </a:spcBef>
              <a:spcAft>
                <a:spcPts val="0"/>
              </a:spcAft>
              <a:buNone/>
            </a:pPr>
            <a:r>
              <a:rPr i="1" lang="en-US" sz="1800" u="sng">
                <a:solidFill>
                  <a:schemeClr val="dk1"/>
                </a:solidFill>
                <a:latin typeface="Calibri"/>
                <a:ea typeface="Calibri"/>
                <a:cs typeface="Calibri"/>
                <a:sym typeface="Calibri"/>
              </a:rPr>
              <a:t>Categories</a:t>
            </a:r>
            <a:endParaRPr i="1" sz="1800">
              <a:solidFill>
                <a:schemeClr val="dk1"/>
              </a:solidFill>
              <a:latin typeface="Calibri"/>
              <a:ea typeface="Calibri"/>
              <a:cs typeface="Calibri"/>
              <a:sym typeface="Calibri"/>
            </a:endParaRPr>
          </a:p>
          <a:p>
            <a:pPr indent="0" lvl="0" marL="0" marR="0" rtl="0" algn="l">
              <a:spcBef>
                <a:spcPts val="600"/>
              </a:spcBef>
              <a:spcAft>
                <a:spcPts val="0"/>
              </a:spcAft>
              <a:buNone/>
            </a:pPr>
            <a:r>
              <a:rPr b="1" lang="en-US" sz="1800">
                <a:solidFill>
                  <a:schemeClr val="dk1"/>
                </a:solidFill>
                <a:latin typeface="Calibri"/>
                <a:ea typeface="Calibri"/>
                <a:cs typeface="Calibri"/>
                <a:sym typeface="Calibri"/>
              </a:rPr>
              <a:t>Continuing</a:t>
            </a:r>
            <a:r>
              <a:rPr lang="en-US" sz="1800">
                <a:solidFill>
                  <a:schemeClr val="dk1"/>
                </a:solidFill>
                <a:latin typeface="Calibri"/>
                <a:ea typeface="Calibri"/>
                <a:cs typeface="Calibri"/>
                <a:sym typeface="Calibri"/>
              </a:rPr>
              <a:t> and </a:t>
            </a:r>
            <a:r>
              <a:rPr b="1" lang="en-US" sz="1800">
                <a:solidFill>
                  <a:schemeClr val="dk1"/>
                </a:solidFill>
                <a:latin typeface="Calibri"/>
                <a:ea typeface="Calibri"/>
                <a:cs typeface="Calibri"/>
                <a:sym typeface="Calibri"/>
              </a:rPr>
              <a:t>New</a:t>
            </a:r>
            <a:r>
              <a:rPr lang="en-US" sz="1800">
                <a:solidFill>
                  <a:schemeClr val="dk1"/>
                </a:solidFill>
                <a:latin typeface="Calibri"/>
                <a:ea typeface="Calibri"/>
                <a:cs typeface="Calibri"/>
                <a:sym typeface="Calibri"/>
              </a:rPr>
              <a:t> applications are considered.</a:t>
            </a:r>
            <a:endParaRPr/>
          </a:p>
          <a:p>
            <a:pPr indent="0" lvl="0" marL="0" marR="0" rtl="0" algn="l">
              <a:spcBef>
                <a:spcPts val="600"/>
              </a:spcBef>
              <a:spcAft>
                <a:spcPts val="0"/>
              </a:spcAft>
              <a:buNone/>
            </a:pPr>
            <a:r>
              <a:rPr i="1" lang="en-US" sz="1800" u="sng">
                <a:solidFill>
                  <a:schemeClr val="dk1"/>
                </a:solidFill>
                <a:latin typeface="Calibri"/>
                <a:ea typeface="Calibri"/>
                <a:cs typeface="Calibri"/>
                <a:sym typeface="Calibri"/>
              </a:rPr>
              <a:t>Financial Support</a:t>
            </a:r>
            <a:endParaRPr i="1" sz="1800">
              <a:solidFill>
                <a:schemeClr val="dk1"/>
              </a:solidFill>
              <a:latin typeface="Calibri"/>
              <a:ea typeface="Calibri"/>
              <a:cs typeface="Calibri"/>
              <a:sym typeface="Calibri"/>
            </a:endParaRPr>
          </a:p>
          <a:p>
            <a:pPr indent="0" lvl="0" marL="0" marR="0" rtl="0" algn="l">
              <a:spcBef>
                <a:spcPts val="600"/>
              </a:spcBef>
              <a:spcAft>
                <a:spcPts val="0"/>
              </a:spcAft>
              <a:buNone/>
            </a:pPr>
            <a:r>
              <a:rPr i="1" lang="en-US" sz="1800">
                <a:solidFill>
                  <a:schemeClr val="dk1"/>
                </a:solidFill>
                <a:latin typeface="Calibri"/>
                <a:ea typeface="Calibri"/>
                <a:cs typeface="Calibri"/>
                <a:sym typeface="Calibri"/>
              </a:rPr>
              <a:t>LAAAMP</a:t>
            </a:r>
            <a:r>
              <a:rPr lang="en-US" sz="1800">
                <a:solidFill>
                  <a:schemeClr val="dk1"/>
                </a:solidFill>
                <a:latin typeface="Calibri"/>
                <a:ea typeface="Calibri"/>
                <a:cs typeface="Calibri"/>
                <a:sym typeface="Calibri"/>
              </a:rPr>
              <a:t> provides </a:t>
            </a:r>
            <a:r>
              <a:rPr b="1" lang="en-US" sz="1800">
                <a:solidFill>
                  <a:schemeClr val="dk1"/>
                </a:solidFill>
                <a:latin typeface="Calibri"/>
                <a:ea typeface="Calibri"/>
                <a:cs typeface="Calibri"/>
                <a:sym typeface="Calibri"/>
              </a:rPr>
              <a:t>2,000 Euros per person </a:t>
            </a:r>
            <a:r>
              <a:rPr lang="en-US" sz="1800">
                <a:solidFill>
                  <a:schemeClr val="dk1"/>
                </a:solidFill>
                <a:latin typeface="Calibri"/>
                <a:ea typeface="Calibri"/>
                <a:cs typeface="Calibri"/>
                <a:sym typeface="Calibri"/>
              </a:rPr>
              <a:t>to cover transportation and (partially) accommodation costs. The remainder of accommodation and subsistence should be negotiated with the host AdLS and other sources of support.</a:t>
            </a:r>
            <a:endParaRPr/>
          </a:p>
        </p:txBody>
      </p:sp>
      <p:sp>
        <p:nvSpPr>
          <p:cNvPr id="211" name="Google Shape;211;p15"/>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6"/>
          <p:cNvSpPr/>
          <p:nvPr/>
        </p:nvSpPr>
        <p:spPr>
          <a:xfrm>
            <a:off x="288540" y="1772795"/>
            <a:ext cx="3044969" cy="25853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Dr. Philip Oladijo and graduate student from Botswana International University of Science and Technology trained for 2 months at Thailand’s Synchrotron Light Research Institute with Dr. Hideki Nakajima.</a:t>
            </a:r>
            <a:endParaRPr sz="2400">
              <a:solidFill>
                <a:schemeClr val="dk1"/>
              </a:solidFill>
              <a:latin typeface="Calibri"/>
              <a:ea typeface="Calibri"/>
              <a:cs typeface="Calibri"/>
              <a:sym typeface="Calibri"/>
            </a:endParaRPr>
          </a:p>
        </p:txBody>
      </p:sp>
      <p:pic>
        <p:nvPicPr>
          <p:cNvPr descr="Oladijo SLRIb.jpg" id="217" name="Google Shape;217;p16"/>
          <p:cNvPicPr preferRelativeResize="0"/>
          <p:nvPr/>
        </p:nvPicPr>
        <p:blipFill rotWithShape="1">
          <a:blip r:embed="rId3">
            <a:alphaModFix/>
          </a:blip>
          <a:srcRect b="0" l="0" r="0" t="0"/>
          <a:stretch/>
        </p:blipFill>
        <p:spPr>
          <a:xfrm>
            <a:off x="4155456" y="921394"/>
            <a:ext cx="4357558" cy="6006331"/>
          </a:xfrm>
          <a:prstGeom prst="rect">
            <a:avLst/>
          </a:prstGeom>
          <a:noFill/>
          <a:ln>
            <a:noFill/>
          </a:ln>
        </p:spPr>
      </p:pic>
      <p:sp>
        <p:nvSpPr>
          <p:cNvPr id="218" name="Google Shape;218;p16"/>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7"/>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17"/>
          <p:cNvSpPr txBox="1"/>
          <p:nvPr>
            <p:ph idx="1" type="body"/>
          </p:nvPr>
        </p:nvSpPr>
        <p:spPr>
          <a:xfrm>
            <a:off x="457200" y="2260600"/>
            <a:ext cx="8229600" cy="386556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t/>
            </a:r>
            <a:endParaRPr/>
          </a:p>
        </p:txBody>
      </p:sp>
      <p:sp>
        <p:nvSpPr>
          <p:cNvPr id="225" name="Google Shape;225;p17"/>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screenshot of a computer&#10;&#10;Description automatically generated" id="226" name="Google Shape;226;p17"/>
          <p:cNvPicPr preferRelativeResize="0"/>
          <p:nvPr/>
        </p:nvPicPr>
        <p:blipFill rotWithShape="1">
          <a:blip r:embed="rId3">
            <a:alphaModFix/>
          </a:blip>
          <a:srcRect b="0" l="0" r="0" t="0"/>
          <a:stretch/>
        </p:blipFill>
        <p:spPr>
          <a:xfrm>
            <a:off x="49079" y="2263311"/>
            <a:ext cx="9045841" cy="4275496"/>
          </a:xfrm>
          <a:prstGeom prst="rect">
            <a:avLst/>
          </a:prstGeom>
          <a:noFill/>
          <a:ln>
            <a:noFill/>
          </a:ln>
        </p:spPr>
      </p:pic>
      <p:sp>
        <p:nvSpPr>
          <p:cNvPr id="227" name="Google Shape;227;p17"/>
          <p:cNvSpPr txBox="1"/>
          <p:nvPr/>
        </p:nvSpPr>
        <p:spPr>
          <a:xfrm>
            <a:off x="2663190" y="1386291"/>
            <a:ext cx="441198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dk1"/>
                </a:solidFill>
                <a:latin typeface="Calibri"/>
                <a:ea typeface="Calibri"/>
                <a:cs typeface="Calibri"/>
                <a:sym typeface="Calibri"/>
                <a:hlinkClick r:id="rId4">
                  <a:extLst>
                    <a:ext uri="{A12FA001-AC4F-418D-AE19-62706E023703}">
                      <ahyp:hlinkClr val="tx"/>
                    </a:ext>
                  </a:extLst>
                </a:hlinkClick>
              </a:rPr>
              <a:t>https://indico.ictp.it/event/10455</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400">
                <a:solidFill>
                  <a:srgbClr val="FF0000"/>
                </a:solidFill>
                <a:latin typeface="Calibri"/>
                <a:ea typeface="Calibri"/>
                <a:cs typeface="Calibri"/>
                <a:sym typeface="Calibri"/>
              </a:rPr>
              <a:t>Deadline to apply: 10 Dec 202</a:t>
            </a:r>
            <a:r>
              <a:rPr lang="en-US" sz="2400">
                <a:solidFill>
                  <a:srgbClr val="FF0000"/>
                </a:solidFill>
                <a:latin typeface="Calibri"/>
                <a:ea typeface="Calibri"/>
                <a:cs typeface="Calibri"/>
                <a:sym typeface="Calibri"/>
              </a:rPr>
              <a:t>3</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8"/>
          <p:cNvSpPr txBox="1"/>
          <p:nvPr>
            <p:ph idx="12" type="sldNum"/>
          </p:nvPr>
        </p:nvSpPr>
        <p:spPr>
          <a:xfrm>
            <a:off x="8686800" y="6553201"/>
            <a:ext cx="457200" cy="300037"/>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screenshot of a calendar&#10;&#10;Description automatically generated" id="233" name="Google Shape;233;p18"/>
          <p:cNvPicPr preferRelativeResize="0"/>
          <p:nvPr/>
        </p:nvPicPr>
        <p:blipFill rotWithShape="1">
          <a:blip r:embed="rId3">
            <a:alphaModFix/>
          </a:blip>
          <a:srcRect b="0" l="0" r="0" t="0"/>
          <a:stretch/>
        </p:blipFill>
        <p:spPr>
          <a:xfrm>
            <a:off x="0" y="1821181"/>
            <a:ext cx="9154982" cy="473202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9"/>
          <p:cNvSpPr txBox="1"/>
          <p:nvPr>
            <p:ph idx="12" type="sldNum"/>
          </p:nvPr>
        </p:nvSpPr>
        <p:spPr>
          <a:xfrm>
            <a:off x="8686800" y="6553201"/>
            <a:ext cx="457200" cy="300037"/>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building with a sign and a picture of a person&#10;&#10;Description automatically generated with medium confidence" id="239" name="Google Shape;239;p19"/>
          <p:cNvPicPr preferRelativeResize="0"/>
          <p:nvPr/>
        </p:nvPicPr>
        <p:blipFill rotWithShape="1">
          <a:blip r:embed="rId3">
            <a:alphaModFix/>
          </a:blip>
          <a:srcRect b="0" l="0" r="0" t="0"/>
          <a:stretch/>
        </p:blipFill>
        <p:spPr>
          <a:xfrm>
            <a:off x="0" y="0"/>
            <a:ext cx="9236572" cy="65532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2"/>
          <p:cNvSpPr txBox="1"/>
          <p:nvPr/>
        </p:nvSpPr>
        <p:spPr>
          <a:xfrm>
            <a:off x="5317465" y="2357465"/>
            <a:ext cx="3091937" cy="83099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2400">
                <a:solidFill>
                  <a:schemeClr val="lt1"/>
                </a:solidFill>
                <a:latin typeface="Calibri"/>
                <a:ea typeface="Calibri"/>
                <a:cs typeface="Calibri"/>
                <a:sym typeface="Calibri"/>
              </a:rPr>
              <a:t>Sirius in Brazil</a:t>
            </a:r>
            <a:endParaRPr/>
          </a:p>
          <a:p>
            <a:pPr indent="0" lvl="0" marL="0" marR="0" rtl="0" algn="r">
              <a:spcBef>
                <a:spcPts val="0"/>
              </a:spcBef>
              <a:spcAft>
                <a:spcPts val="0"/>
              </a:spcAft>
              <a:buNone/>
            </a:pPr>
            <a:r>
              <a:rPr b="1" lang="en-US" sz="2400">
                <a:solidFill>
                  <a:schemeClr val="lt1"/>
                </a:solidFill>
                <a:latin typeface="Calibri"/>
                <a:ea typeface="Calibri"/>
                <a:cs typeface="Calibri"/>
                <a:sym typeface="Calibri"/>
              </a:rPr>
              <a:t>90% local manufacture</a:t>
            </a:r>
            <a:endParaRPr/>
          </a:p>
        </p:txBody>
      </p:sp>
      <p:sp>
        <p:nvSpPr>
          <p:cNvPr id="89" name="Google Shape;89;p2"/>
          <p:cNvSpPr txBox="1"/>
          <p:nvPr/>
        </p:nvSpPr>
        <p:spPr>
          <a:xfrm>
            <a:off x="3177029" y="1308913"/>
            <a:ext cx="297959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What is a synchrotron</a:t>
            </a:r>
            <a:endParaRPr/>
          </a:p>
        </p:txBody>
      </p:sp>
      <p:sp>
        <p:nvSpPr>
          <p:cNvPr id="90" name="Google Shape;90;p2"/>
          <p:cNvSpPr/>
          <p:nvPr/>
        </p:nvSpPr>
        <p:spPr>
          <a:xfrm>
            <a:off x="447040" y="2656658"/>
            <a:ext cx="2275840" cy="351634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Some examples of Science with Synchrotrons</a:t>
            </a:r>
            <a:endParaRPr/>
          </a:p>
          <a:p>
            <a:pPr indent="0" lvl="0" marL="0" marR="0" rtl="0" algn="l">
              <a:spcBef>
                <a:spcPts val="900"/>
              </a:spcBef>
              <a:spcAft>
                <a:spcPts val="0"/>
              </a:spcAft>
              <a:buNone/>
            </a:pPr>
            <a:r>
              <a:t/>
            </a:r>
            <a:endParaRPr b="1" sz="1800">
              <a:solidFill>
                <a:schemeClr val="dk1"/>
              </a:solidFill>
              <a:latin typeface="Calibri"/>
              <a:ea typeface="Calibri"/>
              <a:cs typeface="Calibri"/>
              <a:sym typeface="Calibri"/>
            </a:endParaRPr>
          </a:p>
          <a:p>
            <a:pPr indent="0" lvl="0" marL="0" marR="0" rtl="0" algn="l">
              <a:spcBef>
                <a:spcPts val="900"/>
              </a:spcBef>
              <a:spcAft>
                <a:spcPts val="0"/>
              </a:spcAft>
              <a:buNone/>
            </a:pPr>
            <a:r>
              <a:rPr b="1" lang="en-US" sz="1800">
                <a:solidFill>
                  <a:schemeClr val="dk1"/>
                </a:solidFill>
                <a:latin typeface="Calibri"/>
                <a:ea typeface="Calibri"/>
                <a:cs typeface="Calibri"/>
                <a:sym typeface="Calibri"/>
              </a:rPr>
              <a:t>Multidisciplinary</a:t>
            </a:r>
            <a:endParaRPr/>
          </a:p>
          <a:p>
            <a:pPr indent="-285750" lvl="0" marL="285750" marR="0" rtl="0" algn="l">
              <a:spcBef>
                <a:spcPts val="90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Research</a:t>
            </a:r>
            <a:endParaRPr/>
          </a:p>
          <a:p>
            <a:pPr indent="-285750" lvl="0" marL="285750" marR="0" rtl="0" algn="l">
              <a:spcBef>
                <a:spcPts val="90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Technology</a:t>
            </a:r>
            <a:endParaRPr/>
          </a:p>
          <a:p>
            <a:pPr indent="-285750" lvl="0" marL="285750" marR="0" rtl="0" algn="l">
              <a:spcBef>
                <a:spcPts val="90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Industry</a:t>
            </a:r>
            <a:endParaRPr/>
          </a:p>
          <a:p>
            <a:pPr indent="0" lvl="0" marL="0" marR="0" rtl="0" algn="l">
              <a:spcBef>
                <a:spcPts val="900"/>
              </a:spcBef>
              <a:spcAft>
                <a:spcPts val="0"/>
              </a:spcAft>
              <a:buNone/>
            </a:pPr>
            <a:r>
              <a:t/>
            </a:r>
            <a:endParaRPr b="1" sz="1800">
              <a:solidFill>
                <a:schemeClr val="dk1"/>
              </a:solidFill>
              <a:latin typeface="Calibri"/>
              <a:ea typeface="Calibri"/>
              <a:cs typeface="Calibri"/>
              <a:sym typeface="Calibri"/>
            </a:endParaRPr>
          </a:p>
          <a:p>
            <a:pPr indent="0" lvl="0" marL="0" marR="0" rtl="0" algn="l">
              <a:spcBef>
                <a:spcPts val="900"/>
              </a:spcBef>
              <a:spcAft>
                <a:spcPts val="0"/>
              </a:spcAft>
              <a:buNone/>
            </a:pPr>
            <a:r>
              <a:rPr b="1" lang="en-US" sz="800">
                <a:solidFill>
                  <a:schemeClr val="dk1"/>
                </a:solidFill>
                <a:latin typeface="Calibri"/>
                <a:ea typeface="Calibri"/>
                <a:cs typeface="Calibri"/>
                <a:sym typeface="Calibri"/>
              </a:rPr>
              <a:t>* Credit inferred from each slide</a:t>
            </a:r>
            <a:endParaRPr sz="800">
              <a:solidFill>
                <a:schemeClr val="dk1"/>
              </a:solidFill>
              <a:latin typeface="Calibri"/>
              <a:ea typeface="Calibri"/>
              <a:cs typeface="Calibri"/>
              <a:sym typeface="Calibri"/>
            </a:endParaRPr>
          </a:p>
        </p:txBody>
      </p:sp>
      <p:pic>
        <p:nvPicPr>
          <p:cNvPr descr="Screen Shot 2017-11-09 at 3.58.17 PM.png" id="91" name="Google Shape;91;p2"/>
          <p:cNvPicPr preferRelativeResize="0"/>
          <p:nvPr/>
        </p:nvPicPr>
        <p:blipFill rotWithShape="1">
          <a:blip r:embed="rId3">
            <a:alphaModFix/>
          </a:blip>
          <a:srcRect b="0" l="0" r="0" t="0"/>
          <a:stretch/>
        </p:blipFill>
        <p:spPr>
          <a:xfrm>
            <a:off x="3352800" y="2016578"/>
            <a:ext cx="5334000" cy="445842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descr="A close up of a piece of paper&#10;&#10;Description automatically generated" id="244" name="Google Shape;244;p20"/>
          <p:cNvPicPr preferRelativeResize="0"/>
          <p:nvPr/>
        </p:nvPicPr>
        <p:blipFill rotWithShape="1">
          <a:blip r:embed="rId3">
            <a:alphaModFix/>
          </a:blip>
          <a:srcRect b="0" l="0" r="0" t="0"/>
          <a:stretch/>
        </p:blipFill>
        <p:spPr>
          <a:xfrm>
            <a:off x="1800844" y="2573261"/>
            <a:ext cx="5184499" cy="4013806"/>
          </a:xfrm>
          <a:prstGeom prst="rect">
            <a:avLst/>
          </a:prstGeom>
          <a:noFill/>
          <a:ln>
            <a:noFill/>
          </a:ln>
        </p:spPr>
      </p:pic>
      <p:sp>
        <p:nvSpPr>
          <p:cNvPr id="245" name="Google Shape;245;p20"/>
          <p:cNvSpPr txBox="1"/>
          <p:nvPr/>
        </p:nvSpPr>
        <p:spPr>
          <a:xfrm>
            <a:off x="2527777" y="1393107"/>
            <a:ext cx="4594912"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0000"/>
                </a:solidFill>
                <a:latin typeface="Calibri"/>
                <a:ea typeface="Calibri"/>
                <a:cs typeface="Calibri"/>
                <a:sym typeface="Calibri"/>
              </a:rPr>
              <a:t>Conceptual Design Report</a:t>
            </a:r>
            <a:endParaRPr/>
          </a:p>
          <a:p>
            <a:pPr indent="0" lvl="0" marL="0" marR="0" rtl="0" algn="l">
              <a:spcBef>
                <a:spcPts val="0"/>
              </a:spcBef>
              <a:spcAft>
                <a:spcPts val="0"/>
              </a:spcAft>
              <a:buNone/>
            </a:pPr>
            <a:r>
              <a:t/>
            </a:r>
            <a:endParaRPr b="1" sz="800">
              <a:solidFill>
                <a:schemeClr val="dk1"/>
              </a:solidFill>
              <a:latin typeface="Calibri"/>
              <a:ea typeface="Calibri"/>
              <a:cs typeface="Calibri"/>
              <a:sym typeface="Calibri"/>
            </a:endParaRPr>
          </a:p>
          <a:p>
            <a:pPr indent="0" lvl="0" marL="0" marR="0" rtl="0" algn="l">
              <a:spcBef>
                <a:spcPts val="0"/>
              </a:spcBef>
              <a:spcAft>
                <a:spcPts val="0"/>
              </a:spcAft>
              <a:buNone/>
            </a:pPr>
            <a:r>
              <a:rPr b="1" i="1" lang="en-US" sz="2000">
                <a:solidFill>
                  <a:srgbClr val="0432FF"/>
                </a:solidFill>
                <a:latin typeface="Times New Roman"/>
                <a:ea typeface="Times New Roman"/>
                <a:cs typeface="Times New Roman"/>
                <a:sym typeface="Times New Roman"/>
              </a:rPr>
              <a:t>  Motivation for an African Light Source</a:t>
            </a:r>
            <a:r>
              <a:rPr lang="en-US" sz="2000">
                <a:solidFill>
                  <a:srgbClr val="0432FF"/>
                </a:solidFill>
                <a:latin typeface="Calibri"/>
                <a:ea typeface="Calibri"/>
                <a:cs typeface="Calibri"/>
                <a:sym typeface="Calibri"/>
              </a:rPr>
              <a:t> </a:t>
            </a:r>
            <a:endParaRPr b="1" sz="2000">
              <a:solidFill>
                <a:srgbClr val="0432FF"/>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1"/>
          <p:cNvSpPr txBox="1"/>
          <p:nvPr>
            <p:ph idx="1" type="body"/>
          </p:nvPr>
        </p:nvSpPr>
        <p:spPr>
          <a:xfrm>
            <a:off x="457200" y="2040672"/>
            <a:ext cx="4038600" cy="4432613"/>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228600" marR="0" rtl="0" algn="l">
              <a:lnSpc>
                <a:spcPct val="115000"/>
              </a:lnSpc>
              <a:spcBef>
                <a:spcPts val="0"/>
              </a:spcBef>
              <a:spcAft>
                <a:spcPts val="0"/>
              </a:spcAft>
              <a:buClr>
                <a:schemeClr val="dk1"/>
              </a:buClr>
              <a:buSzPts val="1200"/>
              <a:buNone/>
            </a:pPr>
            <a:r>
              <a:rPr b="1" lang="en-US" sz="1200">
                <a:latin typeface="Times New Roman"/>
                <a:ea typeface="Times New Roman"/>
                <a:cs typeface="Times New Roman"/>
                <a:sym typeface="Times New Roman"/>
              </a:rPr>
              <a:t>Professor Tabbetha Dobbins</a:t>
            </a:r>
            <a:endParaRPr/>
          </a:p>
          <a:p>
            <a:pPr indent="0" lvl="0" marL="228600" marR="0" rtl="0" algn="l">
              <a:lnSpc>
                <a:spcPct val="115000"/>
              </a:lnSpc>
              <a:spcBef>
                <a:spcPts val="0"/>
              </a:spcBef>
              <a:spcAft>
                <a:spcPts val="0"/>
              </a:spcAft>
              <a:buClr>
                <a:schemeClr val="dk1"/>
              </a:buClr>
              <a:buSzPts val="1200"/>
              <a:buNone/>
            </a:pPr>
            <a:r>
              <a:rPr b="1" lang="en-US" sz="1200">
                <a:latin typeface="Times New Roman"/>
                <a:ea typeface="Times New Roman"/>
                <a:cs typeface="Times New Roman"/>
                <a:sym typeface="Times New Roman"/>
              </a:rPr>
              <a:t>Chair, CDR Organizing Committee</a:t>
            </a:r>
            <a:endParaRPr/>
          </a:p>
          <a:p>
            <a:pPr indent="0" lvl="0" marL="228600" marR="0" rtl="0" algn="l">
              <a:lnSpc>
                <a:spcPct val="115000"/>
              </a:lnSpc>
              <a:spcBef>
                <a:spcPts val="0"/>
              </a:spcBef>
              <a:spcAft>
                <a:spcPts val="0"/>
              </a:spcAft>
              <a:buClr>
                <a:schemeClr val="dk1"/>
              </a:buClr>
              <a:buSzPts val="1200"/>
              <a:buNone/>
            </a:pPr>
            <a:r>
              <a:rPr b="1" lang="en-US" sz="1200">
                <a:latin typeface="Times New Roman"/>
                <a:ea typeface="Times New Roman"/>
                <a:cs typeface="Times New Roman"/>
                <a:sym typeface="Times New Roman"/>
              </a:rPr>
              <a:t>Rowan University, USA</a:t>
            </a:r>
            <a:endParaRPr/>
          </a:p>
          <a:p>
            <a:pPr indent="0" lvl="0" marL="0" marR="0" rtl="0" algn="l">
              <a:lnSpc>
                <a:spcPct val="115000"/>
              </a:lnSpc>
              <a:spcBef>
                <a:spcPts val="0"/>
              </a:spcBef>
              <a:spcAft>
                <a:spcPts val="0"/>
              </a:spcAft>
              <a:buClr>
                <a:schemeClr val="dk1"/>
              </a:buClr>
              <a:buSzPts val="1200"/>
              <a:buNone/>
            </a:pPr>
            <a:r>
              <a:rPr b="1" lang="en-US" sz="1200">
                <a:latin typeface="Times New Roman"/>
                <a:ea typeface="Times New Roman"/>
                <a:cs typeface="Times New Roman"/>
                <a:sym typeface="Times New Roman"/>
              </a:rPr>
              <a:t> </a:t>
            </a:r>
            <a:endParaRPr/>
          </a:p>
          <a:p>
            <a:pPr indent="0" lvl="0" marL="228600" marR="0" rtl="0" algn="l">
              <a:lnSpc>
                <a:spcPct val="115000"/>
              </a:lnSpc>
              <a:spcBef>
                <a:spcPts val="0"/>
              </a:spcBef>
              <a:spcAft>
                <a:spcPts val="0"/>
              </a:spcAft>
              <a:buClr>
                <a:schemeClr val="dk1"/>
              </a:buClr>
              <a:buSzPts val="1200"/>
              <a:buNone/>
            </a:pPr>
            <a:r>
              <a:rPr b="1" lang="en-US" sz="1200">
                <a:latin typeface="Times New Roman"/>
                <a:ea typeface="Times New Roman"/>
                <a:cs typeface="Times New Roman"/>
                <a:sym typeface="Times New Roman"/>
              </a:rPr>
              <a:t>Professor Sekazi K. Mtingwa</a:t>
            </a:r>
            <a:endParaRPr b="1" sz="1200">
              <a:latin typeface="Times New Roman"/>
              <a:ea typeface="Times New Roman"/>
              <a:cs typeface="Times New Roman"/>
              <a:sym typeface="Times New Roman"/>
            </a:endParaRPr>
          </a:p>
          <a:p>
            <a:pPr indent="0" lvl="0" marL="228600" marR="0" rtl="0" algn="l">
              <a:lnSpc>
                <a:spcPct val="115000"/>
              </a:lnSpc>
              <a:spcBef>
                <a:spcPts val="0"/>
              </a:spcBef>
              <a:spcAft>
                <a:spcPts val="0"/>
              </a:spcAft>
              <a:buClr>
                <a:schemeClr val="dk1"/>
              </a:buClr>
              <a:buSzPts val="1200"/>
              <a:buNone/>
            </a:pPr>
            <a:r>
              <a:rPr b="1" lang="en-US" sz="1200">
                <a:latin typeface="Times New Roman"/>
                <a:ea typeface="Times New Roman"/>
                <a:cs typeface="Times New Roman"/>
                <a:sym typeface="Times New Roman"/>
              </a:rPr>
              <a:t>Editor-in-Chief, Conceptual Design Report</a:t>
            </a:r>
            <a:endParaRPr/>
          </a:p>
          <a:p>
            <a:pPr indent="0" lvl="0" marL="228600" marR="0" rtl="0" algn="l">
              <a:lnSpc>
                <a:spcPct val="115000"/>
              </a:lnSpc>
              <a:spcBef>
                <a:spcPts val="0"/>
              </a:spcBef>
              <a:spcAft>
                <a:spcPts val="0"/>
              </a:spcAft>
              <a:buClr>
                <a:schemeClr val="dk1"/>
              </a:buClr>
              <a:buSzPts val="1200"/>
              <a:buNone/>
            </a:pPr>
            <a:r>
              <a:rPr b="1" lang="en-US" sz="1200">
                <a:latin typeface="Times New Roman"/>
                <a:ea typeface="Times New Roman"/>
                <a:cs typeface="Times New Roman"/>
                <a:sym typeface="Times New Roman"/>
              </a:rPr>
              <a:t>Chair, </a:t>
            </a:r>
            <a:r>
              <a:rPr b="1" i="1" lang="en-US" sz="1200">
                <a:latin typeface="Times New Roman"/>
                <a:ea typeface="Times New Roman"/>
                <a:cs typeface="Times New Roman"/>
                <a:sym typeface="Times New Roman"/>
              </a:rPr>
              <a:t>LAAAMP </a:t>
            </a:r>
            <a:r>
              <a:rPr b="1" lang="en-US" sz="1200">
                <a:latin typeface="Times New Roman"/>
                <a:ea typeface="Times New Roman"/>
                <a:cs typeface="Times New Roman"/>
                <a:sym typeface="Times New Roman"/>
              </a:rPr>
              <a:t>Executive Committee</a:t>
            </a:r>
            <a:endParaRPr/>
          </a:p>
          <a:p>
            <a:pPr indent="0" lvl="0" marL="228600" marR="0" rtl="0" algn="l">
              <a:lnSpc>
                <a:spcPct val="115000"/>
              </a:lnSpc>
              <a:spcBef>
                <a:spcPts val="0"/>
              </a:spcBef>
              <a:spcAft>
                <a:spcPts val="0"/>
              </a:spcAft>
              <a:buClr>
                <a:schemeClr val="dk1"/>
              </a:buClr>
              <a:buSzPts val="1200"/>
              <a:buNone/>
            </a:pPr>
            <a:r>
              <a:rPr b="1" lang="en-US" sz="1200">
                <a:latin typeface="Times New Roman"/>
                <a:ea typeface="Times New Roman"/>
                <a:cs typeface="Times New Roman"/>
                <a:sym typeface="Times New Roman"/>
              </a:rPr>
              <a:t>IUPAP C13 Commission</a:t>
            </a:r>
            <a:endParaRPr/>
          </a:p>
          <a:p>
            <a:pPr indent="0" lvl="0" marL="228600" marR="0" rtl="0" algn="l">
              <a:lnSpc>
                <a:spcPct val="115000"/>
              </a:lnSpc>
              <a:spcBef>
                <a:spcPts val="0"/>
              </a:spcBef>
              <a:spcAft>
                <a:spcPts val="0"/>
              </a:spcAft>
              <a:buClr>
                <a:schemeClr val="dk1"/>
              </a:buClr>
              <a:buSzPts val="1200"/>
              <a:buNone/>
            </a:pPr>
            <a:r>
              <a:rPr b="1" lang="en-US" sz="1200">
                <a:latin typeface="Times New Roman"/>
                <a:ea typeface="Times New Roman"/>
                <a:cs typeface="Times New Roman"/>
                <a:sym typeface="Times New Roman"/>
              </a:rPr>
              <a:t>IUPAP Working Group 14 on Accelerator Science</a:t>
            </a:r>
            <a:endParaRPr/>
          </a:p>
          <a:p>
            <a:pPr indent="0" lvl="0" marL="228600" marR="0" rtl="0" algn="l">
              <a:lnSpc>
                <a:spcPct val="115000"/>
              </a:lnSpc>
              <a:spcBef>
                <a:spcPts val="0"/>
              </a:spcBef>
              <a:spcAft>
                <a:spcPts val="0"/>
              </a:spcAft>
              <a:buClr>
                <a:schemeClr val="dk1"/>
              </a:buClr>
              <a:buSzPts val="1200"/>
              <a:buNone/>
            </a:pPr>
            <a:r>
              <a:rPr b="1" lang="en-US" sz="1200">
                <a:latin typeface="Times New Roman"/>
                <a:ea typeface="Times New Roman"/>
                <a:cs typeface="Times New Roman"/>
                <a:sym typeface="Times New Roman"/>
              </a:rPr>
              <a:t> </a:t>
            </a:r>
            <a:endParaRPr/>
          </a:p>
          <a:p>
            <a:pPr indent="0" lvl="0" marL="228600" marR="0" rtl="0" algn="l">
              <a:lnSpc>
                <a:spcPct val="115000"/>
              </a:lnSpc>
              <a:spcBef>
                <a:spcPts val="0"/>
              </a:spcBef>
              <a:spcAft>
                <a:spcPts val="0"/>
              </a:spcAft>
              <a:buClr>
                <a:schemeClr val="dk1"/>
              </a:buClr>
              <a:buSzPts val="1200"/>
              <a:buNone/>
            </a:pPr>
            <a:r>
              <a:rPr b="1" lang="en-US" sz="1200">
                <a:latin typeface="Times New Roman"/>
                <a:ea typeface="Times New Roman"/>
                <a:cs typeface="Times New Roman"/>
                <a:sym typeface="Times New Roman"/>
              </a:rPr>
              <a:t>Professor Connie L. McNeely</a:t>
            </a:r>
            <a:endParaRPr/>
          </a:p>
          <a:p>
            <a:pPr indent="0" lvl="0" marL="228600" marR="0" rtl="0" algn="l">
              <a:lnSpc>
                <a:spcPct val="115000"/>
              </a:lnSpc>
              <a:spcBef>
                <a:spcPts val="0"/>
              </a:spcBef>
              <a:spcAft>
                <a:spcPts val="0"/>
              </a:spcAft>
              <a:buClr>
                <a:schemeClr val="dk1"/>
              </a:buClr>
              <a:buSzPts val="1200"/>
              <a:buNone/>
            </a:pPr>
            <a:r>
              <a:rPr b="1" lang="en-US" sz="1200">
                <a:latin typeface="Times New Roman"/>
                <a:ea typeface="Times New Roman"/>
                <a:cs typeface="Times New Roman"/>
                <a:sym typeface="Times New Roman"/>
              </a:rPr>
              <a:t>Deputy Editor, Conceptual Design Report</a:t>
            </a:r>
            <a:endParaRPr/>
          </a:p>
          <a:p>
            <a:pPr indent="0" lvl="0" marL="228600" marR="0" rtl="0" algn="l">
              <a:spcBef>
                <a:spcPts val="0"/>
              </a:spcBef>
              <a:spcAft>
                <a:spcPts val="0"/>
              </a:spcAft>
              <a:buClr>
                <a:schemeClr val="dk1"/>
              </a:buClr>
              <a:buSzPts val="1200"/>
              <a:buNone/>
            </a:pPr>
            <a:r>
              <a:rPr b="1" lang="en-US" sz="1200">
                <a:latin typeface="Times New Roman"/>
                <a:ea typeface="Times New Roman"/>
                <a:cs typeface="Times New Roman"/>
                <a:sym typeface="Times New Roman"/>
              </a:rPr>
              <a:t>George Mason University, USA </a:t>
            </a:r>
            <a:endParaRPr/>
          </a:p>
          <a:p>
            <a:pPr indent="0" lvl="0" marL="228600" marR="0" rtl="0" algn="l">
              <a:lnSpc>
                <a:spcPct val="115000"/>
              </a:lnSpc>
              <a:spcBef>
                <a:spcPts val="0"/>
              </a:spcBef>
              <a:spcAft>
                <a:spcPts val="0"/>
              </a:spcAft>
              <a:buClr>
                <a:schemeClr val="dk1"/>
              </a:buClr>
              <a:buSzPts val="1200"/>
              <a:buNone/>
            </a:pPr>
            <a:r>
              <a:rPr b="1" lang="en-US" sz="1200">
                <a:latin typeface="Times New Roman"/>
                <a:ea typeface="Times New Roman"/>
                <a:cs typeface="Times New Roman"/>
                <a:sym typeface="Times New Roman"/>
              </a:rPr>
              <a:t> </a:t>
            </a:r>
            <a:endParaRPr/>
          </a:p>
          <a:p>
            <a:pPr indent="0" lvl="0" marL="228600" marR="0" rtl="0" algn="l">
              <a:lnSpc>
                <a:spcPct val="115000"/>
              </a:lnSpc>
              <a:spcBef>
                <a:spcPts val="0"/>
              </a:spcBef>
              <a:spcAft>
                <a:spcPts val="0"/>
              </a:spcAft>
              <a:buClr>
                <a:schemeClr val="dk1"/>
              </a:buClr>
              <a:buSzPts val="1200"/>
              <a:buNone/>
            </a:pPr>
            <a:r>
              <a:rPr b="1" lang="en-US" sz="1200">
                <a:latin typeface="Times New Roman"/>
                <a:ea typeface="Times New Roman"/>
                <a:cs typeface="Times New Roman"/>
                <a:sym typeface="Times New Roman"/>
              </a:rPr>
              <a:t>Professor Michael Steinitz</a:t>
            </a:r>
            <a:endParaRPr/>
          </a:p>
          <a:p>
            <a:pPr indent="0" lvl="0" marL="228600" marR="0" rtl="0" algn="l">
              <a:lnSpc>
                <a:spcPct val="115000"/>
              </a:lnSpc>
              <a:spcBef>
                <a:spcPts val="0"/>
              </a:spcBef>
              <a:spcAft>
                <a:spcPts val="0"/>
              </a:spcAft>
              <a:buClr>
                <a:schemeClr val="dk1"/>
              </a:buClr>
              <a:buSzPts val="1200"/>
              <a:buNone/>
            </a:pPr>
            <a:r>
              <a:rPr b="1" lang="en-US" sz="1200">
                <a:latin typeface="Times New Roman"/>
                <a:ea typeface="Times New Roman"/>
                <a:cs typeface="Times New Roman"/>
                <a:sym typeface="Times New Roman"/>
              </a:rPr>
              <a:t>Senior Editor, Conceptual Design Report</a:t>
            </a:r>
            <a:endParaRPr/>
          </a:p>
          <a:p>
            <a:pPr indent="0" lvl="0" marL="228600" marR="0" rtl="0" algn="l">
              <a:lnSpc>
                <a:spcPct val="115000"/>
              </a:lnSpc>
              <a:spcBef>
                <a:spcPts val="0"/>
              </a:spcBef>
              <a:spcAft>
                <a:spcPts val="0"/>
              </a:spcAft>
              <a:buClr>
                <a:schemeClr val="dk1"/>
              </a:buClr>
              <a:buSzPts val="1200"/>
              <a:buNone/>
            </a:pPr>
            <a:r>
              <a:rPr b="1" lang="en-US" sz="1200">
                <a:latin typeface="Times New Roman"/>
                <a:ea typeface="Times New Roman"/>
                <a:cs typeface="Times New Roman"/>
                <a:sym typeface="Times New Roman"/>
              </a:rPr>
              <a:t>St. Francis University, Canada</a:t>
            </a:r>
            <a:endParaRPr/>
          </a:p>
          <a:p>
            <a:pPr indent="0" lvl="0" marL="228600" marR="0" rtl="0" algn="l">
              <a:lnSpc>
                <a:spcPct val="115000"/>
              </a:lnSpc>
              <a:spcBef>
                <a:spcPts val="0"/>
              </a:spcBef>
              <a:spcAft>
                <a:spcPts val="0"/>
              </a:spcAft>
              <a:buClr>
                <a:schemeClr val="dk1"/>
              </a:buClr>
              <a:buSzPts val="1200"/>
              <a:buNone/>
            </a:pPr>
            <a:r>
              <a:t/>
            </a:r>
            <a:endParaRPr b="1" sz="1200">
              <a:solidFill>
                <a:srgbClr val="000000"/>
              </a:solidFill>
              <a:latin typeface="Times New Roman"/>
              <a:ea typeface="Times New Roman"/>
              <a:cs typeface="Times New Roman"/>
              <a:sym typeface="Times New Roman"/>
            </a:endParaRPr>
          </a:p>
          <a:p>
            <a:pPr indent="0" lvl="0" marL="228600" marR="0" rtl="0" algn="l">
              <a:lnSpc>
                <a:spcPct val="115000"/>
              </a:lnSpc>
              <a:spcBef>
                <a:spcPts val="0"/>
              </a:spcBef>
              <a:spcAft>
                <a:spcPts val="0"/>
              </a:spcAft>
              <a:buClr>
                <a:srgbClr val="000000"/>
              </a:buClr>
              <a:buSzPts val="1200"/>
              <a:buNone/>
            </a:pPr>
            <a:r>
              <a:rPr b="1" lang="en-US" sz="1200">
                <a:solidFill>
                  <a:srgbClr val="000000"/>
                </a:solidFill>
                <a:latin typeface="Times New Roman"/>
                <a:ea typeface="Times New Roman"/>
                <a:cs typeface="Times New Roman"/>
                <a:sym typeface="Times New Roman"/>
              </a:rPr>
              <a:t>Mr. Dorian Bohler</a:t>
            </a:r>
            <a:endParaRPr b="1" sz="1200">
              <a:latin typeface="Times New Roman"/>
              <a:ea typeface="Times New Roman"/>
              <a:cs typeface="Times New Roman"/>
              <a:sym typeface="Times New Roman"/>
            </a:endParaRPr>
          </a:p>
          <a:p>
            <a:pPr indent="0" lvl="0" marL="228600" marR="0" rtl="0" algn="l">
              <a:lnSpc>
                <a:spcPct val="115000"/>
              </a:lnSpc>
              <a:spcBef>
                <a:spcPts val="0"/>
              </a:spcBef>
              <a:spcAft>
                <a:spcPts val="0"/>
              </a:spcAft>
              <a:buClr>
                <a:srgbClr val="000000"/>
              </a:buClr>
              <a:buSzPts val="1200"/>
              <a:buNone/>
            </a:pPr>
            <a:r>
              <a:rPr b="1" lang="en-US" sz="1200">
                <a:solidFill>
                  <a:srgbClr val="000000"/>
                </a:solidFill>
                <a:latin typeface="Times New Roman"/>
                <a:ea typeface="Times New Roman"/>
                <a:cs typeface="Times New Roman"/>
                <a:sym typeface="Times New Roman"/>
              </a:rPr>
              <a:t>Co-Editor: </a:t>
            </a:r>
            <a:r>
              <a:rPr b="1" i="1" lang="en-US" sz="1200">
                <a:solidFill>
                  <a:srgbClr val="000000"/>
                </a:solidFill>
                <a:latin typeface="Times New Roman"/>
                <a:ea typeface="Times New Roman"/>
                <a:cs typeface="Times New Roman"/>
                <a:sym typeface="Times New Roman"/>
              </a:rPr>
              <a:t>Machine Design Concepts </a:t>
            </a:r>
            <a:r>
              <a:rPr b="1" lang="en-US" sz="1200">
                <a:solidFill>
                  <a:srgbClr val="000000"/>
                </a:solidFill>
                <a:latin typeface="Times New Roman"/>
                <a:ea typeface="Times New Roman"/>
                <a:cs typeface="Times New Roman"/>
                <a:sym typeface="Times New Roman"/>
              </a:rPr>
              <a:t> </a:t>
            </a:r>
            <a:endParaRPr b="1" sz="1200">
              <a:latin typeface="Times New Roman"/>
              <a:ea typeface="Times New Roman"/>
              <a:cs typeface="Times New Roman"/>
              <a:sym typeface="Times New Roman"/>
            </a:endParaRPr>
          </a:p>
          <a:p>
            <a:pPr indent="0" lvl="0" marL="228600" marR="0" rtl="0" algn="l">
              <a:lnSpc>
                <a:spcPct val="115000"/>
              </a:lnSpc>
              <a:spcBef>
                <a:spcPts val="0"/>
              </a:spcBef>
              <a:spcAft>
                <a:spcPts val="0"/>
              </a:spcAft>
              <a:buClr>
                <a:srgbClr val="000000"/>
              </a:buClr>
              <a:buSzPts val="1200"/>
              <a:buNone/>
            </a:pPr>
            <a:r>
              <a:rPr b="1" lang="en-US" sz="1200">
                <a:solidFill>
                  <a:srgbClr val="000000"/>
                </a:solidFill>
                <a:latin typeface="Times New Roman"/>
                <a:ea typeface="Times New Roman"/>
                <a:cs typeface="Times New Roman"/>
                <a:sym typeface="Times New Roman"/>
              </a:rPr>
              <a:t>SLAC National Accelerator Laboratory, USA</a:t>
            </a:r>
            <a:endParaRPr b="1" sz="1200">
              <a:latin typeface="Times New Roman"/>
              <a:ea typeface="Times New Roman"/>
              <a:cs typeface="Times New Roman"/>
              <a:sym typeface="Times New Roman"/>
            </a:endParaRPr>
          </a:p>
          <a:p>
            <a:pPr indent="0" lvl="0" marL="0" rtl="0" algn="l">
              <a:spcBef>
                <a:spcPts val="240"/>
              </a:spcBef>
              <a:spcAft>
                <a:spcPts val="0"/>
              </a:spcAft>
              <a:buClr>
                <a:schemeClr val="dk1"/>
              </a:buClr>
              <a:buSzPts val="1200"/>
              <a:buNone/>
            </a:pPr>
            <a:r>
              <a:t/>
            </a:r>
            <a:endParaRPr b="1" sz="1200"/>
          </a:p>
        </p:txBody>
      </p:sp>
      <p:sp>
        <p:nvSpPr>
          <p:cNvPr id="251" name="Google Shape;251;p21"/>
          <p:cNvSpPr txBox="1"/>
          <p:nvPr>
            <p:ph idx="2" type="body"/>
          </p:nvPr>
        </p:nvSpPr>
        <p:spPr>
          <a:xfrm>
            <a:off x="4648200" y="2040672"/>
            <a:ext cx="4038600" cy="4432614"/>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228600" lvl="0" marL="0" marR="0" rtl="0" algn="l">
              <a:lnSpc>
                <a:spcPct val="115000"/>
              </a:lnSpc>
              <a:spcBef>
                <a:spcPts val="0"/>
              </a:spcBef>
              <a:spcAft>
                <a:spcPts val="0"/>
              </a:spcAft>
              <a:buClr>
                <a:srgbClr val="000000"/>
              </a:buClr>
              <a:buSzPts val="1200"/>
              <a:buNone/>
            </a:pPr>
            <a:r>
              <a:rPr b="1" lang="en-US" sz="1200">
                <a:solidFill>
                  <a:srgbClr val="000000"/>
                </a:solidFill>
                <a:latin typeface="Times New Roman"/>
                <a:ea typeface="Times New Roman"/>
                <a:cs typeface="Times New Roman"/>
                <a:sym typeface="Times New Roman"/>
              </a:rPr>
              <a:t>Professor Simon Connell</a:t>
            </a:r>
            <a:endParaRPr b="1" sz="1200">
              <a:latin typeface="Times New Roman"/>
              <a:ea typeface="Times New Roman"/>
              <a:cs typeface="Times New Roman"/>
              <a:sym typeface="Times New Roman"/>
            </a:endParaRPr>
          </a:p>
          <a:p>
            <a:pPr indent="0" lvl="0" marL="228600" marR="0" rtl="0" algn="l">
              <a:lnSpc>
                <a:spcPct val="115000"/>
              </a:lnSpc>
              <a:spcBef>
                <a:spcPts val="0"/>
              </a:spcBef>
              <a:spcAft>
                <a:spcPts val="0"/>
              </a:spcAft>
              <a:buClr>
                <a:srgbClr val="000000"/>
              </a:buClr>
              <a:buSzPts val="1200"/>
              <a:buNone/>
            </a:pPr>
            <a:r>
              <a:rPr b="1" lang="en-US" sz="1200">
                <a:solidFill>
                  <a:srgbClr val="000000"/>
                </a:solidFill>
                <a:latin typeface="Times New Roman"/>
                <a:ea typeface="Times New Roman"/>
                <a:cs typeface="Times New Roman"/>
                <a:sym typeface="Times New Roman"/>
              </a:rPr>
              <a:t>Editor: </a:t>
            </a:r>
            <a:r>
              <a:rPr b="1" i="1" lang="en-US" sz="1200">
                <a:latin typeface="Times New Roman"/>
                <a:ea typeface="Times New Roman"/>
                <a:cs typeface="Times New Roman"/>
                <a:sym typeface="Times New Roman"/>
              </a:rPr>
              <a:t>Technical Infrastructure and Building Design</a:t>
            </a:r>
            <a:endParaRPr b="1" sz="1200">
              <a:latin typeface="Times New Roman"/>
              <a:ea typeface="Times New Roman"/>
              <a:cs typeface="Times New Roman"/>
              <a:sym typeface="Times New Roman"/>
            </a:endParaRPr>
          </a:p>
          <a:p>
            <a:pPr indent="0" lvl="0" marL="228600" marR="0" rtl="0" algn="l">
              <a:lnSpc>
                <a:spcPct val="115000"/>
              </a:lnSpc>
              <a:spcBef>
                <a:spcPts val="0"/>
              </a:spcBef>
              <a:spcAft>
                <a:spcPts val="0"/>
              </a:spcAft>
              <a:buClr>
                <a:schemeClr val="dk1"/>
              </a:buClr>
              <a:buSzPts val="1200"/>
              <a:buNone/>
            </a:pPr>
            <a:r>
              <a:rPr b="1" lang="en-US" sz="1200">
                <a:latin typeface="Times New Roman"/>
                <a:ea typeface="Times New Roman"/>
                <a:cs typeface="Times New Roman"/>
                <a:sym typeface="Times New Roman"/>
              </a:rPr>
              <a:t>University of Johannesburg, South Africa</a:t>
            </a:r>
            <a:endParaRPr/>
          </a:p>
          <a:p>
            <a:pPr indent="0" lvl="0" marL="228600" marR="0" rtl="0" algn="l">
              <a:lnSpc>
                <a:spcPct val="115000"/>
              </a:lnSpc>
              <a:spcBef>
                <a:spcPts val="0"/>
              </a:spcBef>
              <a:spcAft>
                <a:spcPts val="0"/>
              </a:spcAft>
              <a:buClr>
                <a:schemeClr val="dk1"/>
              </a:buClr>
              <a:buSzPts val="1200"/>
              <a:buNone/>
            </a:pPr>
            <a:r>
              <a:rPr b="1" lang="en-US" sz="1200">
                <a:latin typeface="Times New Roman"/>
                <a:ea typeface="Times New Roman"/>
                <a:cs typeface="Times New Roman"/>
                <a:sym typeface="Times New Roman"/>
              </a:rPr>
              <a:t> </a:t>
            </a:r>
            <a:endParaRPr/>
          </a:p>
          <a:p>
            <a:pPr indent="0" lvl="0" marL="228600" marR="0" rtl="0" algn="l">
              <a:lnSpc>
                <a:spcPct val="115000"/>
              </a:lnSpc>
              <a:spcBef>
                <a:spcPts val="0"/>
              </a:spcBef>
              <a:spcAft>
                <a:spcPts val="0"/>
              </a:spcAft>
              <a:buClr>
                <a:srgbClr val="000000"/>
              </a:buClr>
              <a:buSzPts val="1200"/>
              <a:buNone/>
            </a:pPr>
            <a:r>
              <a:rPr b="1" lang="en-US" sz="1200">
                <a:solidFill>
                  <a:srgbClr val="000000"/>
                </a:solidFill>
                <a:latin typeface="Times New Roman"/>
                <a:ea typeface="Times New Roman"/>
                <a:cs typeface="Times New Roman"/>
                <a:sym typeface="Times New Roman"/>
              </a:rPr>
              <a:t>Dr. Christine Darve</a:t>
            </a:r>
            <a:endParaRPr b="1" sz="1200">
              <a:latin typeface="Times New Roman"/>
              <a:ea typeface="Times New Roman"/>
              <a:cs typeface="Times New Roman"/>
              <a:sym typeface="Times New Roman"/>
            </a:endParaRPr>
          </a:p>
          <a:p>
            <a:pPr indent="0" lvl="0" marL="228600" marR="0" rtl="0" algn="l">
              <a:lnSpc>
                <a:spcPct val="115000"/>
              </a:lnSpc>
              <a:spcBef>
                <a:spcPts val="0"/>
              </a:spcBef>
              <a:spcAft>
                <a:spcPts val="0"/>
              </a:spcAft>
              <a:buClr>
                <a:srgbClr val="000000"/>
              </a:buClr>
              <a:buSzPts val="1200"/>
              <a:buNone/>
            </a:pPr>
            <a:r>
              <a:rPr b="1" lang="en-US" sz="1200">
                <a:solidFill>
                  <a:srgbClr val="000000"/>
                </a:solidFill>
                <a:latin typeface="Times New Roman"/>
                <a:ea typeface="Times New Roman"/>
                <a:cs typeface="Times New Roman"/>
                <a:sym typeface="Times New Roman"/>
              </a:rPr>
              <a:t>Co-Editor: </a:t>
            </a:r>
            <a:r>
              <a:rPr b="1" i="1" lang="en-US" sz="1200">
                <a:solidFill>
                  <a:srgbClr val="000000"/>
                </a:solidFill>
                <a:latin typeface="Times New Roman"/>
                <a:ea typeface="Times New Roman"/>
                <a:cs typeface="Times New Roman"/>
                <a:sym typeface="Times New Roman"/>
              </a:rPr>
              <a:t>Machine Design Concepts </a:t>
            </a:r>
            <a:endParaRPr b="1" sz="1200">
              <a:latin typeface="Times New Roman"/>
              <a:ea typeface="Times New Roman"/>
              <a:cs typeface="Times New Roman"/>
              <a:sym typeface="Times New Roman"/>
            </a:endParaRPr>
          </a:p>
          <a:p>
            <a:pPr indent="0" lvl="0" marL="228600" marR="0" rtl="0" algn="l">
              <a:lnSpc>
                <a:spcPct val="115000"/>
              </a:lnSpc>
              <a:spcBef>
                <a:spcPts val="0"/>
              </a:spcBef>
              <a:spcAft>
                <a:spcPts val="0"/>
              </a:spcAft>
              <a:buClr>
                <a:srgbClr val="000000"/>
              </a:buClr>
              <a:buSzPts val="1200"/>
              <a:buNone/>
            </a:pPr>
            <a:r>
              <a:rPr b="1" lang="en-US" sz="1200">
                <a:solidFill>
                  <a:srgbClr val="000000"/>
                </a:solidFill>
                <a:latin typeface="Times New Roman"/>
                <a:ea typeface="Times New Roman"/>
                <a:cs typeface="Times New Roman"/>
                <a:sym typeface="Times New Roman"/>
              </a:rPr>
              <a:t>European Spallation Source, Sweden</a:t>
            </a:r>
            <a:endParaRPr b="1" sz="1200">
              <a:latin typeface="Times New Roman"/>
              <a:ea typeface="Times New Roman"/>
              <a:cs typeface="Times New Roman"/>
              <a:sym typeface="Times New Roman"/>
            </a:endParaRPr>
          </a:p>
          <a:p>
            <a:pPr indent="0" lvl="0" marL="228600" marR="0" rtl="0" algn="l">
              <a:lnSpc>
                <a:spcPct val="115000"/>
              </a:lnSpc>
              <a:spcBef>
                <a:spcPts val="0"/>
              </a:spcBef>
              <a:spcAft>
                <a:spcPts val="0"/>
              </a:spcAft>
              <a:buClr>
                <a:srgbClr val="000000"/>
              </a:buClr>
              <a:buSzPts val="1200"/>
              <a:buNone/>
            </a:pPr>
            <a:r>
              <a:rPr b="1" lang="en-US" sz="1200">
                <a:solidFill>
                  <a:srgbClr val="000000"/>
                </a:solidFill>
                <a:latin typeface="Times New Roman"/>
                <a:ea typeface="Times New Roman"/>
                <a:cs typeface="Times New Roman"/>
                <a:sym typeface="Times New Roman"/>
              </a:rPr>
              <a:t> </a:t>
            </a:r>
            <a:endParaRPr b="1" sz="1200">
              <a:latin typeface="Times New Roman"/>
              <a:ea typeface="Times New Roman"/>
              <a:cs typeface="Times New Roman"/>
              <a:sym typeface="Times New Roman"/>
            </a:endParaRPr>
          </a:p>
          <a:p>
            <a:pPr indent="0" lvl="0" marL="228600" marR="0" rtl="0" algn="l">
              <a:lnSpc>
                <a:spcPct val="115000"/>
              </a:lnSpc>
              <a:spcBef>
                <a:spcPts val="0"/>
              </a:spcBef>
              <a:spcAft>
                <a:spcPts val="0"/>
              </a:spcAft>
              <a:buClr>
                <a:srgbClr val="000000"/>
              </a:buClr>
              <a:buSzPts val="1200"/>
              <a:buNone/>
            </a:pPr>
            <a:r>
              <a:rPr b="1" lang="en-US" sz="1200">
                <a:solidFill>
                  <a:srgbClr val="000000"/>
                </a:solidFill>
                <a:latin typeface="Times New Roman"/>
                <a:ea typeface="Times New Roman"/>
                <a:cs typeface="Times New Roman"/>
                <a:sym typeface="Times New Roman"/>
              </a:rPr>
              <a:t>Dr. Ken Evans-Lutterodt</a:t>
            </a:r>
            <a:endParaRPr b="1" sz="1200">
              <a:latin typeface="Times New Roman"/>
              <a:ea typeface="Times New Roman"/>
              <a:cs typeface="Times New Roman"/>
              <a:sym typeface="Times New Roman"/>
            </a:endParaRPr>
          </a:p>
          <a:p>
            <a:pPr indent="0" lvl="0" marL="228600" marR="0" rtl="0" algn="l">
              <a:lnSpc>
                <a:spcPct val="115000"/>
              </a:lnSpc>
              <a:spcBef>
                <a:spcPts val="0"/>
              </a:spcBef>
              <a:spcAft>
                <a:spcPts val="0"/>
              </a:spcAft>
              <a:buClr>
                <a:srgbClr val="000000"/>
              </a:buClr>
              <a:buSzPts val="1200"/>
              <a:buNone/>
            </a:pPr>
            <a:r>
              <a:rPr b="1" lang="en-US" sz="1200">
                <a:solidFill>
                  <a:srgbClr val="000000"/>
                </a:solidFill>
                <a:latin typeface="Times New Roman"/>
                <a:ea typeface="Times New Roman"/>
                <a:cs typeface="Times New Roman"/>
                <a:sym typeface="Times New Roman"/>
              </a:rPr>
              <a:t>Editor: </a:t>
            </a:r>
            <a:r>
              <a:rPr b="1" i="1" lang="en-US" sz="1200">
                <a:latin typeface="Times New Roman"/>
                <a:ea typeface="Times New Roman"/>
                <a:cs typeface="Times New Roman"/>
                <a:sym typeface="Times New Roman"/>
              </a:rPr>
              <a:t>Sci. Capabilities &amp; Beamline Tech. Concepts</a:t>
            </a:r>
            <a:endParaRPr b="1" sz="1200">
              <a:latin typeface="Times New Roman"/>
              <a:ea typeface="Times New Roman"/>
              <a:cs typeface="Times New Roman"/>
              <a:sym typeface="Times New Roman"/>
            </a:endParaRPr>
          </a:p>
          <a:p>
            <a:pPr indent="0" lvl="0" marL="228600" marR="0" rtl="0" algn="l">
              <a:lnSpc>
                <a:spcPct val="115000"/>
              </a:lnSpc>
              <a:spcBef>
                <a:spcPts val="0"/>
              </a:spcBef>
              <a:spcAft>
                <a:spcPts val="0"/>
              </a:spcAft>
              <a:buClr>
                <a:srgbClr val="000000"/>
              </a:buClr>
              <a:buSzPts val="1200"/>
              <a:buNone/>
            </a:pPr>
            <a:r>
              <a:rPr b="1" lang="en-US" sz="1200">
                <a:solidFill>
                  <a:srgbClr val="000000"/>
                </a:solidFill>
                <a:latin typeface="Times New Roman"/>
                <a:ea typeface="Times New Roman"/>
                <a:cs typeface="Times New Roman"/>
                <a:sym typeface="Times New Roman"/>
              </a:rPr>
              <a:t>Brookhaven National Laboratory, USA</a:t>
            </a:r>
            <a:endParaRPr/>
          </a:p>
          <a:p>
            <a:pPr indent="0" lvl="0" marL="228600" marR="0" rtl="0" algn="l">
              <a:lnSpc>
                <a:spcPct val="115000"/>
              </a:lnSpc>
              <a:spcBef>
                <a:spcPts val="0"/>
              </a:spcBef>
              <a:spcAft>
                <a:spcPts val="0"/>
              </a:spcAft>
              <a:buClr>
                <a:srgbClr val="000000"/>
              </a:buClr>
              <a:buSzPts val="1200"/>
              <a:buNone/>
            </a:pPr>
            <a:r>
              <a:rPr b="1" lang="en-US" sz="1200">
                <a:solidFill>
                  <a:srgbClr val="000000"/>
                </a:solidFill>
                <a:latin typeface="Times New Roman"/>
                <a:ea typeface="Times New Roman"/>
                <a:cs typeface="Times New Roman"/>
                <a:sym typeface="Times New Roman"/>
              </a:rPr>
              <a:t>Originally from Ghana</a:t>
            </a:r>
            <a:endParaRPr b="1" sz="1200">
              <a:latin typeface="Times New Roman"/>
              <a:ea typeface="Times New Roman"/>
              <a:cs typeface="Times New Roman"/>
              <a:sym typeface="Times New Roman"/>
            </a:endParaRPr>
          </a:p>
          <a:p>
            <a:pPr indent="0" lvl="0" marL="228600" marR="0" rtl="0" algn="l">
              <a:lnSpc>
                <a:spcPct val="115000"/>
              </a:lnSpc>
              <a:spcBef>
                <a:spcPts val="0"/>
              </a:spcBef>
              <a:spcAft>
                <a:spcPts val="0"/>
              </a:spcAft>
              <a:buClr>
                <a:schemeClr val="dk1"/>
              </a:buClr>
              <a:buSzPts val="1200"/>
              <a:buNone/>
            </a:pPr>
            <a:r>
              <a:rPr b="1" lang="en-US" sz="1200">
                <a:latin typeface="Times New Roman"/>
                <a:ea typeface="Times New Roman"/>
                <a:cs typeface="Times New Roman"/>
                <a:sym typeface="Times New Roman"/>
              </a:rPr>
              <a:t> </a:t>
            </a:r>
            <a:endParaRPr/>
          </a:p>
          <a:p>
            <a:pPr indent="0" lvl="0" marL="228600" marR="0" rtl="0" algn="l">
              <a:lnSpc>
                <a:spcPct val="115000"/>
              </a:lnSpc>
              <a:spcBef>
                <a:spcPts val="0"/>
              </a:spcBef>
              <a:spcAft>
                <a:spcPts val="0"/>
              </a:spcAft>
              <a:buClr>
                <a:schemeClr val="dk1"/>
              </a:buClr>
              <a:buSzPts val="1200"/>
              <a:buNone/>
            </a:pPr>
            <a:r>
              <a:rPr b="1" lang="en-US" sz="1200">
                <a:latin typeface="Times New Roman"/>
                <a:ea typeface="Times New Roman"/>
                <a:cs typeface="Times New Roman"/>
                <a:sym typeface="Times New Roman"/>
              </a:rPr>
              <a:t>Professor Jean-Pierre Ezin</a:t>
            </a:r>
            <a:endParaRPr b="1" sz="1200">
              <a:latin typeface="Times New Roman"/>
              <a:ea typeface="Times New Roman"/>
              <a:cs typeface="Times New Roman"/>
              <a:sym typeface="Times New Roman"/>
            </a:endParaRPr>
          </a:p>
          <a:p>
            <a:pPr indent="0" lvl="0" marL="228600" marR="0" rtl="0" algn="l">
              <a:lnSpc>
                <a:spcPct val="115000"/>
              </a:lnSpc>
              <a:spcBef>
                <a:spcPts val="0"/>
              </a:spcBef>
              <a:spcAft>
                <a:spcPts val="0"/>
              </a:spcAft>
              <a:buClr>
                <a:schemeClr val="dk1"/>
              </a:buClr>
              <a:buSzPts val="1200"/>
              <a:buNone/>
            </a:pPr>
            <a:r>
              <a:rPr b="1" lang="en-US" sz="1200">
                <a:latin typeface="Times New Roman"/>
                <a:ea typeface="Times New Roman"/>
                <a:cs typeface="Times New Roman"/>
                <a:sym typeface="Times New Roman"/>
              </a:rPr>
              <a:t>Editor: </a:t>
            </a:r>
            <a:r>
              <a:rPr b="1" i="1" lang="en-US" sz="1200">
                <a:solidFill>
                  <a:srgbClr val="222222"/>
                </a:solidFill>
                <a:latin typeface="Times New Roman"/>
                <a:ea typeface="Times New Roman"/>
                <a:cs typeface="Times New Roman"/>
                <a:sym typeface="Times New Roman"/>
              </a:rPr>
              <a:t>Multinational Governance and Finance</a:t>
            </a:r>
            <a:endParaRPr b="1" sz="1200">
              <a:latin typeface="Times New Roman"/>
              <a:ea typeface="Times New Roman"/>
              <a:cs typeface="Times New Roman"/>
              <a:sym typeface="Times New Roman"/>
            </a:endParaRPr>
          </a:p>
          <a:p>
            <a:pPr indent="0" lvl="0" marL="228600" marR="0" rtl="0" algn="l">
              <a:lnSpc>
                <a:spcPct val="115000"/>
              </a:lnSpc>
              <a:spcBef>
                <a:spcPts val="0"/>
              </a:spcBef>
              <a:spcAft>
                <a:spcPts val="0"/>
              </a:spcAft>
              <a:buClr>
                <a:schemeClr val="dk1"/>
              </a:buClr>
              <a:buSzPts val="1200"/>
              <a:buNone/>
            </a:pPr>
            <a:r>
              <a:rPr b="1" lang="en-US" sz="1200">
                <a:latin typeface="Times New Roman"/>
                <a:ea typeface="Times New Roman"/>
                <a:cs typeface="Times New Roman"/>
                <a:sym typeface="Times New Roman"/>
              </a:rPr>
              <a:t>Institute of Mathematics and Physical Scien</a:t>
            </a:r>
            <a:r>
              <a:rPr b="1" lang="en-US" sz="1200">
                <a:solidFill>
                  <a:srgbClr val="222222"/>
                </a:solidFill>
                <a:latin typeface="Times New Roman"/>
                <a:ea typeface="Times New Roman"/>
                <a:cs typeface="Times New Roman"/>
                <a:sym typeface="Times New Roman"/>
              </a:rPr>
              <a:t>ces</a:t>
            </a:r>
            <a:r>
              <a:rPr b="1" lang="en-US" sz="1200">
                <a:latin typeface="Times New Roman"/>
                <a:ea typeface="Times New Roman"/>
                <a:cs typeface="Times New Roman"/>
                <a:sym typeface="Times New Roman"/>
              </a:rPr>
              <a:t>, Benin</a:t>
            </a:r>
            <a:endParaRPr/>
          </a:p>
          <a:p>
            <a:pPr indent="0" lvl="0" marL="0" marR="0" rtl="0" algn="l">
              <a:lnSpc>
                <a:spcPct val="115000"/>
              </a:lnSpc>
              <a:spcBef>
                <a:spcPts val="0"/>
              </a:spcBef>
              <a:spcAft>
                <a:spcPts val="0"/>
              </a:spcAft>
              <a:buClr>
                <a:schemeClr val="dk1"/>
              </a:buClr>
              <a:buSzPts val="1200"/>
              <a:buNone/>
            </a:pPr>
            <a:r>
              <a:rPr b="1" lang="en-US" sz="1200">
                <a:latin typeface="Times New Roman"/>
                <a:ea typeface="Times New Roman"/>
                <a:cs typeface="Times New Roman"/>
                <a:sym typeface="Times New Roman"/>
              </a:rPr>
              <a:t> </a:t>
            </a:r>
            <a:endParaRPr/>
          </a:p>
          <a:p>
            <a:pPr indent="0" lvl="0" marL="228600" marR="0" rtl="0" algn="l">
              <a:lnSpc>
                <a:spcPct val="115000"/>
              </a:lnSpc>
              <a:spcBef>
                <a:spcPts val="0"/>
              </a:spcBef>
              <a:spcAft>
                <a:spcPts val="0"/>
              </a:spcAft>
              <a:buClr>
                <a:schemeClr val="dk1"/>
              </a:buClr>
              <a:buSzPts val="1200"/>
              <a:buNone/>
            </a:pPr>
            <a:r>
              <a:rPr b="1" lang="en-US" sz="1200">
                <a:latin typeface="Times New Roman"/>
                <a:ea typeface="Times New Roman"/>
                <a:cs typeface="Times New Roman"/>
                <a:sym typeface="Times New Roman"/>
              </a:rPr>
              <a:t>Professor Marcus Newton</a:t>
            </a:r>
            <a:endParaRPr/>
          </a:p>
          <a:p>
            <a:pPr indent="0" lvl="0" marL="228600" marR="0" rtl="0" algn="l">
              <a:lnSpc>
                <a:spcPct val="115000"/>
              </a:lnSpc>
              <a:spcBef>
                <a:spcPts val="0"/>
              </a:spcBef>
              <a:spcAft>
                <a:spcPts val="0"/>
              </a:spcAft>
              <a:buClr>
                <a:schemeClr val="dk1"/>
              </a:buClr>
              <a:buSzPts val="1200"/>
              <a:buNone/>
            </a:pPr>
            <a:r>
              <a:rPr b="1" lang="en-US" sz="1200">
                <a:latin typeface="Times New Roman"/>
                <a:ea typeface="Times New Roman"/>
                <a:cs typeface="Times New Roman"/>
                <a:sym typeface="Times New Roman"/>
              </a:rPr>
              <a:t>Editor: </a:t>
            </a:r>
            <a:r>
              <a:rPr b="1" i="1" lang="en-US" sz="1200">
                <a:latin typeface="Times New Roman"/>
                <a:ea typeface="Times New Roman"/>
                <a:cs typeface="Times New Roman"/>
                <a:sym typeface="Times New Roman"/>
              </a:rPr>
              <a:t>Scientific, Socio-Economic, Ed. &amp; Pol. Benefits </a:t>
            </a:r>
            <a:endParaRPr b="1" sz="1200">
              <a:latin typeface="Times New Roman"/>
              <a:ea typeface="Times New Roman"/>
              <a:cs typeface="Times New Roman"/>
              <a:sym typeface="Times New Roman"/>
            </a:endParaRPr>
          </a:p>
          <a:p>
            <a:pPr indent="0" lvl="0" marL="228600" marR="0" rtl="0" algn="l">
              <a:lnSpc>
                <a:spcPct val="115000"/>
              </a:lnSpc>
              <a:spcBef>
                <a:spcPts val="0"/>
              </a:spcBef>
              <a:spcAft>
                <a:spcPts val="0"/>
              </a:spcAft>
              <a:buClr>
                <a:schemeClr val="dk1"/>
              </a:buClr>
              <a:buSzPts val="1200"/>
              <a:buNone/>
            </a:pPr>
            <a:r>
              <a:rPr b="1" lang="en-US" sz="1200">
                <a:latin typeface="Times New Roman"/>
                <a:ea typeface="Times New Roman"/>
                <a:cs typeface="Times New Roman"/>
                <a:sym typeface="Times New Roman"/>
              </a:rPr>
              <a:t>University of Southampton, UK</a:t>
            </a:r>
            <a:endParaRPr/>
          </a:p>
        </p:txBody>
      </p:sp>
      <p:sp>
        <p:nvSpPr>
          <p:cNvPr id="252" name="Google Shape;252;p21"/>
          <p:cNvSpPr txBox="1"/>
          <p:nvPr>
            <p:ph idx="12" type="sldNum"/>
          </p:nvPr>
        </p:nvSpPr>
        <p:spPr>
          <a:xfrm>
            <a:off x="8686800" y="6553201"/>
            <a:ext cx="457200" cy="300037"/>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a:t>‹#›</a:t>
            </a:fld>
            <a:endParaRPr b="1"/>
          </a:p>
        </p:txBody>
      </p:sp>
      <p:sp>
        <p:nvSpPr>
          <p:cNvPr id="253" name="Google Shape;253;p21"/>
          <p:cNvSpPr txBox="1"/>
          <p:nvPr/>
        </p:nvSpPr>
        <p:spPr>
          <a:xfrm>
            <a:off x="3544275" y="1315844"/>
            <a:ext cx="249433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0000"/>
                </a:solidFill>
                <a:latin typeface="Calibri"/>
                <a:ea typeface="Calibri"/>
                <a:cs typeface="Calibri"/>
                <a:sym typeface="Calibri"/>
              </a:rPr>
              <a:t>Editorial Staff</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2"/>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22"/>
          <p:cNvSpPr txBox="1"/>
          <p:nvPr>
            <p:ph idx="1" type="body"/>
          </p:nvPr>
        </p:nvSpPr>
        <p:spPr>
          <a:xfrm>
            <a:off x="457200" y="2260600"/>
            <a:ext cx="8229600" cy="432646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None/>
            </a:pPr>
            <a:r>
              <a:rPr lang="en-US" sz="1400">
                <a:latin typeface="Times New Roman"/>
                <a:ea typeface="Times New Roman"/>
                <a:cs typeface="Times New Roman"/>
                <a:sym typeface="Times New Roman"/>
              </a:rPr>
              <a:t>Hitoshi Abe (Japan), Marielle Agbahoungbata (Benin), Omololu Akin-Ojo (Rwanda, Nigeria), Thierry d’Almeida (France, Benin), El-Hachemi Amara (Algeria), Aba Andam (Ghana), Felix Emeka Anyiam (Nigeria), Riccardo Bartolini (Germany, Italy), Julien Benoit (South Africa), Asmeret Asefaw Berhe (USA, Eritrea), Muaaz Bhamjee (South Africa), Saphina Biira (Uganda), Caterina Biscari (Spain, Italy), Paul Buah-Bassuah (Ghana), Carlos Cabrera (USA, Puerto Rico), Richard Catlow (UK), Kelly Chibale (South Africa, Zambia), George Clerk (UK), Lowry Conradie (South Africa), Joseph Daafour (Ghana), Mmantsae Diale (South Africa), Rudolf Dimper (France, Germany), Tabbetha Dobbins (USA), Tchana Kamgne Duclair (Cameroon), Ahmed El-Hussein (Egypt), Ken Evans-Lutterodt (USA, Ghana), Ndèye Coumba Yandé FALL (Senegal),</a:t>
            </a:r>
            <a:r>
              <a:rPr b="1" lang="en-US" sz="1400">
                <a:latin typeface="Times New Roman"/>
                <a:ea typeface="Times New Roman"/>
                <a:cs typeface="Times New Roman"/>
                <a:sym typeface="Times New Roman"/>
              </a:rPr>
              <a:t> </a:t>
            </a:r>
            <a:r>
              <a:rPr lang="en-US" sz="1400">
                <a:latin typeface="Times New Roman"/>
                <a:ea typeface="Times New Roman"/>
                <a:cs typeface="Times New Roman"/>
                <a:sym typeface="Times New Roman"/>
              </a:rPr>
              <a:t>Vincent Fernandez (UK), Michel Fodje (Canada, Cameroon), Alfonso Franciosi (Italy), Benson Frimpong (Ghana), Gabriel Gwanmesia (USA, Cameroon), Maria Hamunyela (Namibia, South Africa), Messaoud Harfouche (Jordan, Algeria), Andrew Harrison (UK), Delia Haynes (South Africa), Kudakwashe Jakata (South Africa, Zimbabwe), W. Estella Johnson (USA), Akorede Kalejaiye (Nigeria), Gihan Kamel (Jordan, Egypt), Paul Abidemi Kappo (Nigeria, South Africa), Abebe Kebede (USA, Ethiopia), Patrice Kenfack (Cameroon), Nkem Khumbah (USA, Cameroon), Diouma Kobor (Senegal), Frank Lehner (Germany), Enzo Lombi (Australia), Kirsi Lorentz (Cyprus, Finland), Malik Maaza (South Africa, Algeria), Ernie Malamud (France, USA), Priscilla Masamba (South Africa), Brian Masara (South Africa, Zimbabwe), Genito Maure (Mozambique), Wilfred Mbacham </a:t>
            </a:r>
            <a:r>
              <a:rPr lang="en-US" sz="1400">
                <a:solidFill>
                  <a:srgbClr val="000000"/>
                </a:solidFill>
                <a:latin typeface="Times New Roman"/>
                <a:ea typeface="Times New Roman"/>
                <a:cs typeface="Times New Roman"/>
                <a:sym typeface="Times New Roman"/>
              </a:rPr>
              <a:t>(Cameroon), </a:t>
            </a:r>
            <a:r>
              <a:rPr lang="en-US" sz="1400">
                <a:latin typeface="Times New Roman"/>
                <a:ea typeface="Times New Roman"/>
                <a:cs typeface="Times New Roman"/>
                <a:sym typeface="Times New Roman"/>
              </a:rPr>
              <a:t>Stephen McGuire (USA), Connie L. McNeely (USA), Mongezi Mdhluli (South Africa), Gift Mehlana (Zimbabwe), </a:t>
            </a:r>
            <a:endParaRPr/>
          </a:p>
          <a:p>
            <a:pPr indent="0" lvl="0" marL="0" rtl="0" algn="l">
              <a:spcBef>
                <a:spcPts val="280"/>
              </a:spcBef>
              <a:spcAft>
                <a:spcPts val="0"/>
              </a:spcAft>
              <a:buClr>
                <a:schemeClr val="dk1"/>
              </a:buClr>
              <a:buSzPts val="1400"/>
              <a:buNone/>
            </a:pPr>
            <a:r>
              <a:t/>
            </a:r>
            <a:endParaRPr sz="1400">
              <a:latin typeface="Times New Roman"/>
              <a:ea typeface="Times New Roman"/>
              <a:cs typeface="Times New Roman"/>
              <a:sym typeface="Times New Roman"/>
            </a:endParaRPr>
          </a:p>
          <a:p>
            <a:pPr indent="0" lvl="0" marL="0" rtl="0" algn="l">
              <a:spcBef>
                <a:spcPts val="360"/>
              </a:spcBef>
              <a:spcAft>
                <a:spcPts val="0"/>
              </a:spcAft>
              <a:buClr>
                <a:srgbClr val="FF0000"/>
              </a:buClr>
              <a:buSzPts val="1800"/>
              <a:buNone/>
            </a:pPr>
            <a:r>
              <a:rPr i="1" lang="en-US" sz="1800">
                <a:solidFill>
                  <a:srgbClr val="FF0000"/>
                </a:solidFill>
                <a:latin typeface="Times New Roman"/>
                <a:ea typeface="Times New Roman"/>
                <a:cs typeface="Times New Roman"/>
                <a:sym typeface="Times New Roman"/>
              </a:rPr>
              <a:t>Country of origin listed second</a:t>
            </a:r>
            <a:r>
              <a:rPr i="1" lang="en-US" sz="1000">
                <a:solidFill>
                  <a:srgbClr val="FF0000"/>
                </a:solidFill>
              </a:rPr>
              <a:t> </a:t>
            </a:r>
            <a:endParaRPr i="1" sz="1400">
              <a:solidFill>
                <a:srgbClr val="FF0000"/>
              </a:solidFill>
            </a:endParaRPr>
          </a:p>
        </p:txBody>
      </p:sp>
      <p:sp>
        <p:nvSpPr>
          <p:cNvPr id="260" name="Google Shape;260;p22"/>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61" name="Google Shape;261;p22"/>
          <p:cNvSpPr txBox="1"/>
          <p:nvPr/>
        </p:nvSpPr>
        <p:spPr>
          <a:xfrm>
            <a:off x="3311912" y="1568483"/>
            <a:ext cx="313098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0000"/>
                </a:solidFill>
                <a:latin typeface="Calibri"/>
                <a:ea typeface="Calibri"/>
                <a:cs typeface="Calibri"/>
                <a:sym typeface="Calibri"/>
              </a:rPr>
              <a:t>CDR Contributors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3"/>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23"/>
          <p:cNvSpPr txBox="1"/>
          <p:nvPr>
            <p:ph idx="1" type="body"/>
          </p:nvPr>
        </p:nvSpPr>
        <p:spPr>
          <a:xfrm>
            <a:off x="457200" y="2260600"/>
            <a:ext cx="8229600" cy="386556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None/>
            </a:pPr>
            <a:r>
              <a:rPr lang="en-US" sz="1400">
                <a:latin typeface="Times New Roman"/>
                <a:ea typeface="Times New Roman"/>
                <a:cs typeface="Times New Roman"/>
                <a:sym typeface="Times New Roman"/>
              </a:rPr>
              <a:t>Roland Mfondoum (Austria, Cameroon), Edward Mitchell (France, UK), Thandeka Moyo-Gwete (South Africa), Alfred Msezane (USA, South Africa), Célestin Nzanzu Mudogo (Democratic Republic of Congo), Andani Mulelu (South Africa), Kiran Mundboth (Canada, Mauritius), Amor Nadji (France), Peter Ngene (The Netherlands, Nigeria), Jean-Paul Ngome Abiaga (Jamaica, Gabon), Lawrence Norris (USA), Tshepo Ntsoane (South Africa), Abimfoluwa, Oluseyi Philip Oladijo (Botswana, Nigeria), Gideon Olaleye (Canada, Nigeria), Özgül Öztürk (Germany, Turkey), Resego Phiri  (Botswana), María Josefina Robles Águila</a:t>
            </a:r>
            <a:r>
              <a:rPr b="1" lang="en-US" sz="1400">
                <a:latin typeface="Times New Roman"/>
                <a:ea typeface="Times New Roman"/>
                <a:cs typeface="Times New Roman"/>
                <a:sym typeface="Times New Roman"/>
              </a:rPr>
              <a:t> </a:t>
            </a:r>
            <a:r>
              <a:rPr lang="en-US" sz="1400">
                <a:latin typeface="Times New Roman"/>
                <a:ea typeface="Times New Roman"/>
                <a:cs typeface="Times New Roman"/>
                <a:sym typeface="Times New Roman"/>
              </a:rPr>
              <a:t>(Mexico),</a:t>
            </a:r>
            <a:r>
              <a:rPr b="1" lang="en-US" sz="1400">
                <a:latin typeface="Times New Roman"/>
                <a:ea typeface="Times New Roman"/>
                <a:cs typeface="Times New Roman"/>
                <a:sym typeface="Times New Roman"/>
              </a:rPr>
              <a:t> </a:t>
            </a:r>
            <a:r>
              <a:rPr lang="en-US" sz="1400">
                <a:latin typeface="Times New Roman"/>
                <a:ea typeface="Times New Roman"/>
                <a:cs typeface="Times New Roman"/>
                <a:sym typeface="Times New Roman"/>
              </a:rPr>
              <a:t>Alakendra N. Roychoudhury (South Africa), Ana Karen Sánchez-Hernández (Mexico),</a:t>
            </a:r>
            <a:r>
              <a:rPr b="1" lang="en-US" sz="1400">
                <a:latin typeface="Times New Roman"/>
                <a:ea typeface="Times New Roman"/>
                <a:cs typeface="Times New Roman"/>
                <a:sym typeface="Times New Roman"/>
              </a:rPr>
              <a:t> </a:t>
            </a:r>
            <a:r>
              <a:rPr lang="en-US" sz="1400">
                <a:latin typeface="Times New Roman"/>
                <a:ea typeface="Times New Roman"/>
                <a:cs typeface="Times New Roman"/>
                <a:sym typeface="Times New Roman"/>
              </a:rPr>
              <a:t>Yasien Sayed (South Africa), Sandro Scandolo (Italy), Wolf-Dieter Schubert (South Africa), Dereje Seifu (USA, Ethiopia), Bridinette Thiodjio Sendja (Cameroon), Francesco Sette (France, Italy), Trevor Sewell (South Africa), Sam Sloetjes (Sweden), Dawit Solomon (USA), Michael Steinitz (Canada, USA), Jean Susini (France), Mourad Telmini (Tunisia), Khaled Toukan (Jordan), Daouda Traore (France, UK, Mali), Bjorn von der Heyden (South Africa), Ahmadou Wagué (Senegal), Herman Winick (USA), Paul Woafo (Cameroon), Mostafa Zeidan (Egypt), Michele Zema (Italy)  </a:t>
            </a:r>
            <a:endParaRPr/>
          </a:p>
          <a:p>
            <a:pPr indent="0" lvl="0" marL="0" rtl="0" algn="l">
              <a:spcBef>
                <a:spcPts val="280"/>
              </a:spcBef>
              <a:spcAft>
                <a:spcPts val="0"/>
              </a:spcAft>
              <a:buClr>
                <a:schemeClr val="dk1"/>
              </a:buClr>
              <a:buSzPts val="1400"/>
              <a:buNone/>
            </a:pPr>
            <a:r>
              <a:t/>
            </a:r>
            <a:endParaRPr sz="1400"/>
          </a:p>
          <a:p>
            <a:pPr indent="0" lvl="0" marL="0" rtl="0" algn="l">
              <a:spcBef>
                <a:spcPts val="400"/>
              </a:spcBef>
              <a:spcAft>
                <a:spcPts val="0"/>
              </a:spcAft>
              <a:buClr>
                <a:srgbClr val="FF0000"/>
              </a:buClr>
              <a:buSzPts val="2000"/>
              <a:buNone/>
            </a:pPr>
            <a:r>
              <a:rPr i="1" lang="en-US" sz="2000">
                <a:solidFill>
                  <a:srgbClr val="FF0000"/>
                </a:solidFill>
              </a:rPr>
              <a:t>List not quite complete: ~100 Contributors</a:t>
            </a:r>
            <a:endParaRPr/>
          </a:p>
        </p:txBody>
      </p:sp>
      <p:sp>
        <p:nvSpPr>
          <p:cNvPr id="268" name="Google Shape;268;p23"/>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69" name="Google Shape;269;p23"/>
          <p:cNvSpPr txBox="1"/>
          <p:nvPr/>
        </p:nvSpPr>
        <p:spPr>
          <a:xfrm>
            <a:off x="2430965" y="1507308"/>
            <a:ext cx="454066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0000"/>
                </a:solidFill>
                <a:latin typeface="Calibri"/>
                <a:ea typeface="Calibri"/>
                <a:cs typeface="Calibri"/>
                <a:sym typeface="Calibri"/>
              </a:rPr>
              <a:t>CDR Contributors (cont’d)</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4"/>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100"/>
          </a:p>
        </p:txBody>
      </p:sp>
      <p:sp>
        <p:nvSpPr>
          <p:cNvPr id="275" name="Google Shape;275;p24"/>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100"/>
              <a:t>‹#›</a:t>
            </a:fld>
            <a:endParaRPr sz="1100"/>
          </a:p>
        </p:txBody>
      </p:sp>
      <p:sp>
        <p:nvSpPr>
          <p:cNvPr id="276" name="Google Shape;276;p24"/>
          <p:cNvSpPr txBox="1"/>
          <p:nvPr/>
        </p:nvSpPr>
        <p:spPr>
          <a:xfrm>
            <a:off x="791736" y="1363908"/>
            <a:ext cx="7485855" cy="771814"/>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en-US" sz="2000">
                <a:solidFill>
                  <a:srgbClr val="0432FF"/>
                </a:solidFill>
                <a:latin typeface="Times New Roman"/>
                <a:ea typeface="Times New Roman"/>
                <a:cs typeface="Times New Roman"/>
                <a:sym typeface="Times New Roman"/>
              </a:rPr>
              <a:t>Chapter 1: Overview and Description of an Advanced Light Source</a:t>
            </a:r>
            <a:endParaRPr/>
          </a:p>
          <a:p>
            <a:pPr indent="0" lvl="0" marL="0" marR="0" rtl="0" algn="l">
              <a:lnSpc>
                <a:spcPct val="115000"/>
              </a:lnSpc>
              <a:spcBef>
                <a:spcPts val="0"/>
              </a:spcBef>
              <a:spcAft>
                <a:spcPts val="0"/>
              </a:spcAft>
              <a:buNone/>
            </a:pPr>
            <a:r>
              <a:t/>
            </a:r>
            <a:endParaRPr sz="2000">
              <a:solidFill>
                <a:schemeClr val="dk1"/>
              </a:solidFill>
              <a:latin typeface="Times New Roman"/>
              <a:ea typeface="Times New Roman"/>
              <a:cs typeface="Times New Roman"/>
              <a:sym typeface="Times New Roman"/>
            </a:endParaRPr>
          </a:p>
        </p:txBody>
      </p:sp>
      <p:sp>
        <p:nvSpPr>
          <p:cNvPr id="277" name="Google Shape;277;p24"/>
          <p:cNvSpPr/>
          <p:nvPr/>
        </p:nvSpPr>
        <p:spPr>
          <a:xfrm>
            <a:off x="1282391" y="1828800"/>
            <a:ext cx="9144000" cy="45720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pic>
        <p:nvPicPr>
          <p:cNvPr id="278" name="Google Shape;278;p24"/>
          <p:cNvPicPr preferRelativeResize="0"/>
          <p:nvPr/>
        </p:nvPicPr>
        <p:blipFill rotWithShape="1">
          <a:blip r:embed="rId3">
            <a:alphaModFix/>
          </a:blip>
          <a:srcRect b="0" l="0" r="0" t="0"/>
          <a:stretch/>
        </p:blipFill>
        <p:spPr>
          <a:xfrm>
            <a:off x="201394" y="1828800"/>
            <a:ext cx="8689970" cy="4047893"/>
          </a:xfrm>
          <a:prstGeom prst="rect">
            <a:avLst/>
          </a:prstGeom>
          <a:noFill/>
          <a:ln>
            <a:noFill/>
          </a:ln>
        </p:spPr>
      </p:pic>
      <p:sp>
        <p:nvSpPr>
          <p:cNvPr id="279" name="Google Shape;279;p24"/>
          <p:cNvSpPr/>
          <p:nvPr/>
        </p:nvSpPr>
        <p:spPr>
          <a:xfrm>
            <a:off x="1371600" y="5119714"/>
            <a:ext cx="5405647" cy="1600438"/>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Calibri"/>
              <a:buNone/>
            </a:pPr>
            <a:r>
              <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b="1"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b="1"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EM spectrum compared to well-known objects and sources of radiation</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(Figure courtesy of Lawrence Berkeley National Laboratory, USA)</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25"/>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25"/>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86" name="Google Shape;286;p25"/>
          <p:cNvSpPr txBox="1"/>
          <p:nvPr/>
        </p:nvSpPr>
        <p:spPr>
          <a:xfrm>
            <a:off x="2417027" y="1369843"/>
            <a:ext cx="4677936" cy="483017"/>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en-US" sz="2400">
                <a:solidFill>
                  <a:srgbClr val="0432FF"/>
                </a:solidFill>
                <a:latin typeface="Times New Roman"/>
                <a:ea typeface="Times New Roman"/>
                <a:cs typeface="Times New Roman"/>
                <a:sym typeface="Times New Roman"/>
              </a:rPr>
              <a:t>Chapter 2: Scientific Benefits</a:t>
            </a:r>
            <a:endParaRPr sz="2400">
              <a:solidFill>
                <a:srgbClr val="0432FF"/>
              </a:solidFill>
              <a:latin typeface="Times New Roman"/>
              <a:ea typeface="Times New Roman"/>
              <a:cs typeface="Times New Roman"/>
              <a:sym typeface="Times New Roman"/>
            </a:endParaRPr>
          </a:p>
        </p:txBody>
      </p:sp>
      <p:sp>
        <p:nvSpPr>
          <p:cNvPr id="287" name="Google Shape;287;p25"/>
          <p:cNvSpPr txBox="1"/>
          <p:nvPr/>
        </p:nvSpPr>
        <p:spPr>
          <a:xfrm>
            <a:off x="692150" y="2027765"/>
            <a:ext cx="7715870" cy="6853992"/>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400">
                <a:solidFill>
                  <a:srgbClr val="FF0000"/>
                </a:solidFill>
                <a:latin typeface="Times New Roman"/>
                <a:ea typeface="Times New Roman"/>
                <a:cs typeface="Times New Roman"/>
                <a:sym typeface="Times New Roman"/>
              </a:rPr>
              <a:t>2.1	Structural Biology</a:t>
            </a:r>
            <a:endParaRPr/>
          </a:p>
          <a:p>
            <a:pPr indent="-457200" lvl="0" marL="457200" marR="0" rtl="0" algn="just">
              <a:lnSpc>
                <a:spcPct val="115000"/>
              </a:lnSpc>
              <a:spcBef>
                <a:spcPts val="0"/>
              </a:spcBef>
              <a:spcAft>
                <a:spcPts val="0"/>
              </a:spcAft>
              <a:buNone/>
            </a:pPr>
            <a:r>
              <a:rPr b="1" i="1" lang="en-US" sz="1800">
                <a:solidFill>
                  <a:srgbClr val="000000"/>
                </a:solidFill>
                <a:latin typeface="Times New Roman"/>
                <a:ea typeface="Times New Roman"/>
                <a:cs typeface="Times New Roman"/>
                <a:sym typeface="Times New Roman"/>
              </a:rPr>
              <a:t>	2.1.3 Role of Synchrotron Light Sources in Studying Infectious Diseases 	Prevalent in Africa</a:t>
            </a:r>
            <a:endParaRPr sz="18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b="1" lang="en-US" sz="2400">
                <a:solidFill>
                  <a:srgbClr val="0432FF"/>
                </a:solidFill>
                <a:latin typeface="Times New Roman"/>
                <a:ea typeface="Times New Roman"/>
                <a:cs typeface="Times New Roman"/>
                <a:sym typeface="Times New Roman"/>
              </a:rPr>
              <a:t>2.2	Materials for Energy Applications</a:t>
            </a:r>
            <a:endParaRPr/>
          </a:p>
          <a:p>
            <a:pPr indent="0" lvl="0" marL="0" marR="0" rtl="0" algn="just">
              <a:lnSpc>
                <a:spcPct val="115000"/>
              </a:lnSpc>
              <a:spcBef>
                <a:spcPts val="0"/>
              </a:spcBef>
              <a:spcAft>
                <a:spcPts val="0"/>
              </a:spcAft>
              <a:buNone/>
            </a:pPr>
            <a:r>
              <a:rPr b="1" i="1" lang="en-US" sz="1800">
                <a:solidFill>
                  <a:schemeClr val="dk1"/>
                </a:solidFill>
                <a:latin typeface="Times New Roman"/>
                <a:ea typeface="Times New Roman"/>
                <a:cs typeface="Times New Roman"/>
                <a:sym typeface="Times New Roman"/>
              </a:rPr>
              <a:t>	2.2.2 Solar Energy</a:t>
            </a:r>
            <a:endParaRPr/>
          </a:p>
          <a:p>
            <a:pPr indent="0" lvl="0" marL="0" marR="0" rtl="0" algn="just">
              <a:lnSpc>
                <a:spcPct val="115000"/>
              </a:lnSpc>
              <a:spcBef>
                <a:spcPts val="0"/>
              </a:spcBef>
              <a:spcAft>
                <a:spcPts val="0"/>
              </a:spcAft>
              <a:buNone/>
            </a:pPr>
            <a:r>
              <a:rPr b="1" i="1" lang="en-US" sz="1800">
                <a:solidFill>
                  <a:schemeClr val="dk1"/>
                </a:solidFill>
                <a:latin typeface="Times New Roman"/>
                <a:ea typeface="Times New Roman"/>
                <a:cs typeface="Times New Roman"/>
                <a:sym typeface="Times New Roman"/>
              </a:rPr>
              <a:t>	2.2.3 Rechargeable Batteries</a:t>
            </a:r>
            <a:endParaRPr sz="18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b="1" lang="en-US" sz="2400">
                <a:solidFill>
                  <a:srgbClr val="00B050"/>
                </a:solidFill>
                <a:latin typeface="Times New Roman"/>
                <a:ea typeface="Times New Roman"/>
                <a:cs typeface="Times New Roman"/>
                <a:sym typeface="Times New Roman"/>
              </a:rPr>
              <a:t>2.3	Geoscience</a:t>
            </a:r>
            <a:endParaRPr/>
          </a:p>
          <a:p>
            <a:pPr indent="0" lvl="0" marL="0" marR="0" rtl="0" algn="just">
              <a:lnSpc>
                <a:spcPct val="115000"/>
              </a:lnSpc>
              <a:spcBef>
                <a:spcPts val="0"/>
              </a:spcBef>
              <a:spcAft>
                <a:spcPts val="0"/>
              </a:spcAft>
              <a:buNone/>
            </a:pPr>
            <a:r>
              <a:rPr b="1" lang="en-US" sz="2400">
                <a:solidFill>
                  <a:srgbClr val="FF0000"/>
                </a:solidFill>
                <a:latin typeface="Times New Roman"/>
                <a:ea typeface="Times New Roman"/>
                <a:cs typeface="Times New Roman"/>
                <a:sym typeface="Times New Roman"/>
              </a:rPr>
              <a:t>2.4 Environmental Science</a:t>
            </a:r>
            <a:endParaRPr/>
          </a:p>
          <a:p>
            <a:pPr indent="0" lvl="0" marL="0" marR="0" rtl="0" algn="just">
              <a:lnSpc>
                <a:spcPct val="115000"/>
              </a:lnSpc>
              <a:spcBef>
                <a:spcPts val="0"/>
              </a:spcBef>
              <a:spcAft>
                <a:spcPts val="0"/>
              </a:spcAft>
              <a:buNone/>
            </a:pPr>
            <a:r>
              <a:rPr b="1" lang="en-US" sz="2400">
                <a:solidFill>
                  <a:srgbClr val="0432FF"/>
                </a:solidFill>
                <a:latin typeface="Times New Roman"/>
                <a:ea typeface="Times New Roman"/>
                <a:cs typeface="Times New Roman"/>
                <a:sym typeface="Times New Roman"/>
              </a:rPr>
              <a:t>2.5	Plant and Soil Science</a:t>
            </a:r>
            <a:endParaRPr/>
          </a:p>
          <a:p>
            <a:pPr indent="0" lvl="0" marL="0" marR="0" rtl="0" algn="just">
              <a:lnSpc>
                <a:spcPct val="115000"/>
              </a:lnSpc>
              <a:spcBef>
                <a:spcPts val="0"/>
              </a:spcBef>
              <a:spcAft>
                <a:spcPts val="0"/>
              </a:spcAft>
              <a:buNone/>
            </a:pPr>
            <a:r>
              <a:rPr b="1" lang="en-US" sz="2400">
                <a:solidFill>
                  <a:srgbClr val="00B050"/>
                </a:solidFill>
                <a:latin typeface="Times New Roman"/>
                <a:ea typeface="Times New Roman"/>
                <a:cs typeface="Times New Roman"/>
                <a:sym typeface="Times New Roman"/>
              </a:rPr>
              <a:t>2.6	Palaeontology and Archaeology</a:t>
            </a:r>
            <a:endParaRPr/>
          </a:p>
          <a:p>
            <a:pPr indent="0" lvl="0" marL="0" marR="0" rtl="0" algn="just">
              <a:lnSpc>
                <a:spcPct val="115000"/>
              </a:lnSpc>
              <a:spcBef>
                <a:spcPts val="0"/>
              </a:spcBef>
              <a:spcAft>
                <a:spcPts val="0"/>
              </a:spcAft>
              <a:buNone/>
            </a:pPr>
            <a:r>
              <a:t/>
            </a:r>
            <a:endParaRPr sz="24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t/>
            </a:r>
            <a:endParaRPr sz="24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t/>
            </a:r>
            <a:endParaRPr b="1" sz="24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t/>
            </a:r>
            <a:endParaRPr sz="24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t/>
            </a:r>
            <a:endParaRPr sz="24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t/>
            </a:r>
            <a:endParaRPr sz="24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t/>
            </a:r>
            <a:endParaRPr sz="2400">
              <a:solidFill>
                <a:schemeClr val="dk1"/>
              </a:solidFill>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6"/>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26"/>
          <p:cNvSpPr txBox="1"/>
          <p:nvPr>
            <p:ph idx="1" type="body"/>
          </p:nvPr>
        </p:nvSpPr>
        <p:spPr>
          <a:xfrm>
            <a:off x="457200" y="2260600"/>
            <a:ext cx="8229600" cy="421747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F0000"/>
              </a:buClr>
              <a:buSzPts val="2000"/>
              <a:buNone/>
            </a:pPr>
            <a:r>
              <a:rPr b="1" lang="en-US" sz="2000">
                <a:solidFill>
                  <a:srgbClr val="FF0000"/>
                </a:solidFill>
                <a:latin typeface="Times New Roman"/>
                <a:ea typeface="Times New Roman"/>
                <a:cs typeface="Times New Roman"/>
                <a:sym typeface="Times New Roman"/>
              </a:rPr>
              <a:t>3.1.1	Disease Prevention and Cure</a:t>
            </a:r>
            <a:endParaRPr/>
          </a:p>
          <a:p>
            <a:pPr indent="0" lvl="0" marL="0" rtl="0" algn="l">
              <a:spcBef>
                <a:spcPts val="400"/>
              </a:spcBef>
              <a:spcAft>
                <a:spcPts val="0"/>
              </a:spcAft>
              <a:buClr>
                <a:srgbClr val="0432FF"/>
              </a:buClr>
              <a:buSzPts val="2000"/>
              <a:buNone/>
            </a:pPr>
            <a:r>
              <a:rPr b="1" lang="en-US" sz="2000">
                <a:solidFill>
                  <a:srgbClr val="0432FF"/>
                </a:solidFill>
                <a:latin typeface="Times New Roman"/>
                <a:ea typeface="Times New Roman"/>
                <a:cs typeface="Times New Roman"/>
                <a:sym typeface="Times New Roman"/>
              </a:rPr>
              <a:t>3.1.2	Food Security</a:t>
            </a:r>
            <a:endParaRPr/>
          </a:p>
          <a:p>
            <a:pPr indent="0" lvl="2" marL="857250" rtl="0" algn="l">
              <a:spcBef>
                <a:spcPts val="280"/>
              </a:spcBef>
              <a:spcAft>
                <a:spcPts val="0"/>
              </a:spcAft>
              <a:buClr>
                <a:srgbClr val="000000"/>
              </a:buClr>
              <a:buSzPts val="1400"/>
              <a:buNone/>
            </a:pPr>
            <a:r>
              <a:rPr b="1" i="1" lang="en-US" sz="1400">
                <a:solidFill>
                  <a:srgbClr val="000000"/>
                </a:solidFill>
                <a:latin typeface="Times New Roman"/>
                <a:ea typeface="Times New Roman"/>
                <a:cs typeface="Times New Roman"/>
                <a:sym typeface="Times New Roman"/>
              </a:rPr>
              <a:t>Improvements in food and packaging characterisation; structure determination of products, including chocolate, oils and fats; and determining the oxidation states of products used for agriculture</a:t>
            </a:r>
            <a:r>
              <a:rPr lang="en-US" sz="1400"/>
              <a:t> .</a:t>
            </a:r>
            <a:endParaRPr sz="1400">
              <a:latin typeface="Calibri"/>
              <a:ea typeface="Calibri"/>
              <a:cs typeface="Calibri"/>
              <a:sym typeface="Calibri"/>
            </a:endParaRPr>
          </a:p>
          <a:p>
            <a:pPr indent="0" lvl="0" marL="0" rtl="0" algn="l">
              <a:spcBef>
                <a:spcPts val="400"/>
              </a:spcBef>
              <a:spcAft>
                <a:spcPts val="0"/>
              </a:spcAft>
              <a:buClr>
                <a:srgbClr val="00B050"/>
              </a:buClr>
              <a:buSzPts val="2000"/>
              <a:buNone/>
            </a:pPr>
            <a:r>
              <a:rPr b="1" lang="en-US" sz="2000">
                <a:solidFill>
                  <a:srgbClr val="00B050"/>
                </a:solidFill>
                <a:latin typeface="Times New Roman"/>
                <a:ea typeface="Times New Roman"/>
                <a:cs typeface="Times New Roman"/>
                <a:sym typeface="Times New Roman"/>
              </a:rPr>
              <a:t>3.1.3	Clean Energy</a:t>
            </a:r>
            <a:endParaRPr/>
          </a:p>
          <a:p>
            <a:pPr indent="0" lvl="2" marL="857250" rtl="0" algn="l">
              <a:spcBef>
                <a:spcPts val="280"/>
              </a:spcBef>
              <a:spcAft>
                <a:spcPts val="0"/>
              </a:spcAft>
              <a:buClr>
                <a:srgbClr val="000000"/>
              </a:buClr>
              <a:buSzPts val="1400"/>
              <a:buNone/>
            </a:pPr>
            <a:r>
              <a:rPr b="1" i="1" lang="en-US" sz="1400">
                <a:solidFill>
                  <a:srgbClr val="000000"/>
                </a:solidFill>
                <a:latin typeface="Times New Roman"/>
                <a:ea typeface="Times New Roman"/>
                <a:cs typeface="Times New Roman"/>
                <a:sym typeface="Times New Roman"/>
              </a:rPr>
              <a:t>AfLS would prove to be a powerful tool for developing materials and processes, including batteries, fuel cells, catalysts and catalytic processes.</a:t>
            </a:r>
            <a:r>
              <a:rPr b="1" i="1" lang="en-US" sz="1400"/>
              <a:t> </a:t>
            </a:r>
            <a:endParaRPr/>
          </a:p>
          <a:p>
            <a:pPr indent="-203200" lvl="2" marL="1143000" rtl="0" algn="l">
              <a:spcBef>
                <a:spcPts val="80"/>
              </a:spcBef>
              <a:spcAft>
                <a:spcPts val="0"/>
              </a:spcAft>
              <a:buClr>
                <a:schemeClr val="dk1"/>
              </a:buClr>
              <a:buSzPts val="400"/>
              <a:buNone/>
            </a:pPr>
            <a:r>
              <a:t/>
            </a:r>
            <a:endParaRPr b="1" i="1" sz="400">
              <a:latin typeface="Calibri"/>
              <a:ea typeface="Calibri"/>
              <a:cs typeface="Calibri"/>
              <a:sym typeface="Calibri"/>
            </a:endParaRPr>
          </a:p>
          <a:p>
            <a:pPr indent="0" lvl="2" marL="857250" rtl="0" algn="l">
              <a:spcBef>
                <a:spcPts val="280"/>
              </a:spcBef>
              <a:spcAft>
                <a:spcPts val="0"/>
              </a:spcAft>
              <a:buClr>
                <a:srgbClr val="000000"/>
              </a:buClr>
              <a:buSzPts val="1400"/>
              <a:buNone/>
            </a:pPr>
            <a:r>
              <a:rPr b="1" i="1" lang="en-US" sz="1400">
                <a:solidFill>
                  <a:srgbClr val="000000"/>
                </a:solidFill>
                <a:latin typeface="Times New Roman"/>
                <a:ea typeface="Times New Roman"/>
                <a:cs typeface="Times New Roman"/>
                <a:sym typeface="Times New Roman"/>
              </a:rPr>
              <a:t>AfLS would characterise sources of ecological damage, such as CO</a:t>
            </a:r>
            <a:r>
              <a:rPr b="1" baseline="-25000" i="1" lang="en-US" sz="1400">
                <a:solidFill>
                  <a:srgbClr val="000000"/>
                </a:solidFill>
                <a:latin typeface="Times New Roman"/>
                <a:ea typeface="Times New Roman"/>
                <a:cs typeface="Times New Roman"/>
                <a:sym typeface="Times New Roman"/>
              </a:rPr>
              <a:t>2</a:t>
            </a:r>
            <a:r>
              <a:rPr b="1" i="1" lang="en-US" sz="1400">
                <a:solidFill>
                  <a:srgbClr val="000000"/>
                </a:solidFill>
                <a:latin typeface="Times New Roman"/>
                <a:ea typeface="Times New Roman"/>
                <a:cs typeface="Times New Roman"/>
                <a:sym typeface="Times New Roman"/>
              </a:rPr>
              <a:t> and asbestos, and develop catalysts and materials to convert them to less harmful products. </a:t>
            </a:r>
            <a:endParaRPr b="1" i="1" sz="1400">
              <a:latin typeface="Calibri"/>
              <a:ea typeface="Calibri"/>
              <a:cs typeface="Calibri"/>
              <a:sym typeface="Calibri"/>
            </a:endParaRPr>
          </a:p>
          <a:p>
            <a:pPr indent="0" lvl="0" marL="0" rtl="0" algn="l">
              <a:spcBef>
                <a:spcPts val="400"/>
              </a:spcBef>
              <a:spcAft>
                <a:spcPts val="0"/>
              </a:spcAft>
              <a:buClr>
                <a:srgbClr val="FF0000"/>
              </a:buClr>
              <a:buSzPts val="2000"/>
              <a:buNone/>
            </a:pPr>
            <a:r>
              <a:rPr b="1" lang="en-US" sz="2000">
                <a:solidFill>
                  <a:srgbClr val="FF0000"/>
                </a:solidFill>
                <a:latin typeface="Times New Roman"/>
                <a:ea typeface="Times New Roman"/>
                <a:cs typeface="Times New Roman"/>
                <a:sym typeface="Times New Roman"/>
              </a:rPr>
              <a:t>3.2 		Economic Benefits</a:t>
            </a:r>
            <a:endParaRPr/>
          </a:p>
          <a:p>
            <a:pPr indent="0" lvl="2" marL="857250" rtl="0" algn="l">
              <a:spcBef>
                <a:spcPts val="360"/>
              </a:spcBef>
              <a:spcAft>
                <a:spcPts val="0"/>
              </a:spcAft>
              <a:buClr>
                <a:schemeClr val="dk1"/>
              </a:buClr>
              <a:buSzPts val="1800"/>
              <a:buNone/>
            </a:pPr>
            <a:r>
              <a:rPr b="1" i="1" lang="en-US" sz="1800">
                <a:latin typeface="Times New Roman"/>
                <a:ea typeface="Times New Roman"/>
                <a:cs typeface="Times New Roman"/>
                <a:sym typeface="Times New Roman"/>
              </a:rPr>
              <a:t>According to Andrew Harrison, Former CEO, Diamond Light Source</a:t>
            </a:r>
            <a:endParaRPr/>
          </a:p>
          <a:p>
            <a:pPr indent="0" lvl="2" marL="857250" rtl="0" algn="l">
              <a:spcBef>
                <a:spcPts val="360"/>
              </a:spcBef>
              <a:spcAft>
                <a:spcPts val="0"/>
              </a:spcAft>
              <a:buClr>
                <a:srgbClr val="0432FF"/>
              </a:buClr>
              <a:buSzPts val="1800"/>
              <a:buNone/>
            </a:pPr>
            <a:r>
              <a:rPr b="1" i="1" lang="en-US" sz="1800">
                <a:solidFill>
                  <a:srgbClr val="0432FF"/>
                </a:solidFill>
                <a:latin typeface="Times New Roman"/>
                <a:ea typeface="Times New Roman"/>
                <a:cs typeface="Times New Roman"/>
                <a:sym typeface="Times New Roman"/>
              </a:rPr>
              <a:t>“For every English pound put into the facility, 3.5 pounds come back into the economy.”</a:t>
            </a:r>
            <a:endParaRPr/>
          </a:p>
          <a:p>
            <a:pPr indent="0" lvl="0" marL="0" rtl="0" algn="l">
              <a:spcBef>
                <a:spcPts val="360"/>
              </a:spcBef>
              <a:spcAft>
                <a:spcPts val="0"/>
              </a:spcAft>
              <a:buClr>
                <a:schemeClr val="dk1"/>
              </a:buClr>
              <a:buSzPts val="1800"/>
              <a:buNone/>
            </a:pPr>
            <a:r>
              <a:t/>
            </a:r>
            <a:endParaRPr sz="1800">
              <a:latin typeface="Calibri"/>
              <a:ea typeface="Calibri"/>
              <a:cs typeface="Calibri"/>
              <a:sym typeface="Calibri"/>
            </a:endParaRPr>
          </a:p>
          <a:p>
            <a:pPr indent="0" lvl="0" marL="0" rtl="0" algn="l">
              <a:spcBef>
                <a:spcPts val="640"/>
              </a:spcBef>
              <a:spcAft>
                <a:spcPts val="0"/>
              </a:spcAft>
              <a:buClr>
                <a:schemeClr val="dk1"/>
              </a:buClr>
              <a:buSzPts val="3200"/>
              <a:buNone/>
            </a:pPr>
            <a:r>
              <a:t/>
            </a:r>
            <a:endParaRPr/>
          </a:p>
        </p:txBody>
      </p:sp>
      <p:sp>
        <p:nvSpPr>
          <p:cNvPr id="294" name="Google Shape;294;p26"/>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95" name="Google Shape;295;p26"/>
          <p:cNvSpPr txBox="1"/>
          <p:nvPr/>
        </p:nvSpPr>
        <p:spPr>
          <a:xfrm>
            <a:off x="1755363" y="1487476"/>
            <a:ext cx="563327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432FF"/>
                </a:solidFill>
                <a:latin typeface="Times New Roman"/>
                <a:ea typeface="Times New Roman"/>
                <a:cs typeface="Times New Roman"/>
                <a:sym typeface="Times New Roman"/>
              </a:rPr>
              <a:t>Chapter 3: Social and Economic Benefits </a:t>
            </a:r>
            <a:endParaRPr sz="2400">
              <a:solidFill>
                <a:srgbClr val="0432FF"/>
              </a:solidFill>
              <a:latin typeface="Times New Roman"/>
              <a:ea typeface="Times New Roman"/>
              <a:cs typeface="Times New Roman"/>
              <a:sym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27"/>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27"/>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02" name="Google Shape;302;p27"/>
          <p:cNvPicPr preferRelativeResize="0"/>
          <p:nvPr>
            <p:ph idx="1" type="body"/>
          </p:nvPr>
        </p:nvPicPr>
        <p:blipFill rotWithShape="1">
          <a:blip r:embed="rId3">
            <a:alphaModFix/>
          </a:blip>
          <a:srcRect b="0" l="0" r="0" t="0"/>
          <a:stretch/>
        </p:blipFill>
        <p:spPr>
          <a:xfrm>
            <a:off x="547509" y="1726461"/>
            <a:ext cx="8367891" cy="4206240"/>
          </a:xfrm>
          <a:prstGeom prst="rect">
            <a:avLst/>
          </a:prstGeom>
          <a:noFill/>
          <a:ln>
            <a:noFill/>
          </a:ln>
        </p:spPr>
      </p:pic>
      <p:sp>
        <p:nvSpPr>
          <p:cNvPr id="303" name="Google Shape;303;p27"/>
          <p:cNvSpPr txBox="1"/>
          <p:nvPr/>
        </p:nvSpPr>
        <p:spPr>
          <a:xfrm>
            <a:off x="911012" y="5932701"/>
            <a:ext cx="7024295" cy="1098762"/>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1800">
                <a:solidFill>
                  <a:srgbClr val="0432FF"/>
                </a:solidFill>
                <a:latin typeface="Times New Roman"/>
                <a:ea typeface="Times New Roman"/>
                <a:cs typeface="Times New Roman"/>
                <a:sym typeface="Times New Roman"/>
              </a:rPr>
              <a:t>Group Photo of the </a:t>
            </a:r>
            <a:r>
              <a:rPr b="1" i="1" lang="en-US" sz="1800">
                <a:solidFill>
                  <a:srgbClr val="0432FF"/>
                </a:solidFill>
                <a:latin typeface="Times New Roman"/>
                <a:ea typeface="Times New Roman"/>
                <a:cs typeface="Times New Roman"/>
                <a:sym typeface="Times New Roman"/>
              </a:rPr>
              <a:t>1</a:t>
            </a:r>
            <a:r>
              <a:rPr b="1" baseline="30000" i="1" lang="en-US" sz="1800">
                <a:solidFill>
                  <a:srgbClr val="0432FF"/>
                </a:solidFill>
                <a:latin typeface="Times New Roman"/>
                <a:ea typeface="Times New Roman"/>
                <a:cs typeface="Times New Roman"/>
                <a:sym typeface="Times New Roman"/>
              </a:rPr>
              <a:t>st</a:t>
            </a:r>
            <a:r>
              <a:rPr b="1" i="1" lang="en-US" sz="1800">
                <a:solidFill>
                  <a:srgbClr val="0432FF"/>
                </a:solidFill>
                <a:latin typeface="Times New Roman"/>
                <a:ea typeface="Times New Roman"/>
                <a:cs typeface="Times New Roman"/>
                <a:sym typeface="Times New Roman"/>
              </a:rPr>
              <a:t> African Light Source Conference and Workshop</a:t>
            </a:r>
            <a:endParaRPr sz="1800">
              <a:solidFill>
                <a:srgbClr val="0432FF"/>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b="1" lang="en-US" sz="1800">
                <a:solidFill>
                  <a:srgbClr val="00B050"/>
                </a:solidFill>
                <a:latin typeface="Times New Roman"/>
                <a:ea typeface="Times New Roman"/>
                <a:cs typeface="Times New Roman"/>
                <a:sym typeface="Times New Roman"/>
              </a:rPr>
              <a:t>ESRF, Grenoble, France,  2015</a:t>
            </a:r>
            <a:endParaRPr sz="1800">
              <a:solidFill>
                <a:srgbClr val="00B05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304" name="Google Shape;304;p27"/>
          <p:cNvSpPr txBox="1"/>
          <p:nvPr/>
        </p:nvSpPr>
        <p:spPr>
          <a:xfrm>
            <a:off x="1461276" y="1221854"/>
            <a:ext cx="633699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Chapter 4: History of the African Light Source</a:t>
            </a:r>
            <a:endParaRPr sz="2400">
              <a:solidFill>
                <a:srgbClr val="FF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28"/>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28"/>
          <p:cNvSpPr txBox="1"/>
          <p:nvPr>
            <p:ph idx="1" type="body"/>
          </p:nvPr>
        </p:nvSpPr>
        <p:spPr>
          <a:xfrm>
            <a:off x="419517" y="1933782"/>
            <a:ext cx="8229600" cy="454429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F0000"/>
              </a:buClr>
              <a:buSzPts val="2000"/>
              <a:buNone/>
            </a:pPr>
            <a:r>
              <a:rPr b="1" lang="en-US" sz="2000">
                <a:solidFill>
                  <a:srgbClr val="FF0000"/>
                </a:solidFill>
                <a:latin typeface="Times New Roman"/>
                <a:ea typeface="Times New Roman"/>
                <a:cs typeface="Times New Roman"/>
                <a:sym typeface="Times New Roman"/>
              </a:rPr>
              <a:t>5.1	African Laser Centre (ALC</a:t>
            </a:r>
            <a:r>
              <a:rPr i="1" lang="en-US" sz="2000">
                <a:solidFill>
                  <a:srgbClr val="FF0000"/>
                </a:solidFill>
                <a:latin typeface="Times New Roman"/>
                <a:ea typeface="Times New Roman"/>
                <a:cs typeface="Times New Roman"/>
                <a:sym typeface="Times New Roman"/>
              </a:rPr>
              <a:t>,</a:t>
            </a:r>
            <a:r>
              <a:rPr lang="en-US" sz="2000">
                <a:solidFill>
                  <a:srgbClr val="FF0000"/>
                </a:solidFill>
                <a:latin typeface="Times New Roman"/>
                <a:ea typeface="Times New Roman"/>
                <a:cs typeface="Times New Roman"/>
                <a:sym typeface="Times New Roman"/>
              </a:rPr>
              <a:t> </a:t>
            </a:r>
            <a:r>
              <a:rPr b="1" i="1" lang="en-US" sz="2000">
                <a:solidFill>
                  <a:srgbClr val="FF0000"/>
                </a:solidFill>
                <a:latin typeface="Times New Roman"/>
                <a:ea typeface="Times New Roman"/>
                <a:cs typeface="Times New Roman"/>
                <a:sym typeface="Times New Roman"/>
              </a:rPr>
              <a:t>https://africanlasercenter.org</a:t>
            </a:r>
            <a:r>
              <a:rPr b="1" lang="en-US" sz="2000">
                <a:solidFill>
                  <a:srgbClr val="FF0000"/>
                </a:solidFill>
                <a:latin typeface="Times New Roman"/>
                <a:ea typeface="Times New Roman"/>
                <a:cs typeface="Times New Roman"/>
                <a:sym typeface="Times New Roman"/>
              </a:rPr>
              <a:t>/</a:t>
            </a:r>
            <a:r>
              <a:rPr lang="en-US" sz="2000">
                <a:solidFill>
                  <a:srgbClr val="FF0000"/>
                </a:solidFill>
                <a:latin typeface="Times New Roman"/>
                <a:ea typeface="Times New Roman"/>
                <a:cs typeface="Times New Roman"/>
                <a:sym typeface="Times New Roman"/>
              </a:rPr>
              <a:t>)</a:t>
            </a:r>
            <a:r>
              <a:rPr i="1" lang="en-US" sz="1800">
                <a:solidFill>
                  <a:srgbClr val="FF0000"/>
                </a:solidFill>
                <a:latin typeface="Times New Roman"/>
                <a:ea typeface="Times New Roman"/>
                <a:cs typeface="Times New Roman"/>
                <a:sym typeface="Times New Roman"/>
              </a:rPr>
              <a:t> </a:t>
            </a:r>
            <a:endParaRPr b="1" sz="2000">
              <a:solidFill>
                <a:srgbClr val="FF0000"/>
              </a:solidFill>
              <a:latin typeface="Times New Roman"/>
              <a:ea typeface="Times New Roman"/>
              <a:cs typeface="Times New Roman"/>
              <a:sym typeface="Times New Roman"/>
            </a:endParaRPr>
          </a:p>
          <a:p>
            <a:pPr indent="0" lvl="0" marL="0" rtl="0" algn="l">
              <a:spcBef>
                <a:spcPts val="400"/>
              </a:spcBef>
              <a:spcAft>
                <a:spcPts val="0"/>
              </a:spcAft>
              <a:buClr>
                <a:schemeClr val="dk1"/>
              </a:buClr>
              <a:buSzPts val="2000"/>
              <a:buNone/>
            </a:pPr>
            <a:r>
              <a:rPr b="1" lang="en-US" sz="2000">
                <a:latin typeface="Times New Roman"/>
                <a:ea typeface="Times New Roman"/>
                <a:cs typeface="Times New Roman"/>
                <a:sym typeface="Times New Roman"/>
              </a:rPr>
              <a:t>	</a:t>
            </a:r>
            <a:r>
              <a:rPr b="1" i="1" lang="en-US" sz="1800">
                <a:latin typeface="Times New Roman"/>
                <a:ea typeface="Times New Roman"/>
                <a:cs typeface="Times New Roman"/>
                <a:sym typeface="Times New Roman"/>
              </a:rPr>
              <a:t>To Transform the Laser Community in Africa</a:t>
            </a:r>
            <a:r>
              <a:rPr b="1" i="1" lang="en-US" sz="2000">
                <a:latin typeface="Times New Roman"/>
                <a:ea typeface="Times New Roman"/>
                <a:cs typeface="Times New Roman"/>
                <a:sym typeface="Times New Roman"/>
              </a:rPr>
              <a:t>	</a:t>
            </a:r>
            <a:endParaRPr/>
          </a:p>
          <a:p>
            <a:pPr indent="0" lvl="0" marL="0" rtl="0" algn="l">
              <a:spcBef>
                <a:spcPts val="200"/>
              </a:spcBef>
              <a:spcAft>
                <a:spcPts val="0"/>
              </a:spcAft>
              <a:buClr>
                <a:schemeClr val="dk1"/>
              </a:buClr>
              <a:buSzPts val="1000"/>
              <a:buNone/>
            </a:pPr>
            <a:r>
              <a:t/>
            </a:r>
            <a:endParaRPr b="1" i="1" sz="1000">
              <a:latin typeface="Times New Roman"/>
              <a:ea typeface="Times New Roman"/>
              <a:cs typeface="Times New Roman"/>
              <a:sym typeface="Times New Roman"/>
            </a:endParaRPr>
          </a:p>
          <a:p>
            <a:pPr indent="0" lvl="0" marL="0" marR="0" rtl="0" algn="just">
              <a:lnSpc>
                <a:spcPct val="115000"/>
              </a:lnSpc>
              <a:spcBef>
                <a:spcPts val="0"/>
              </a:spcBef>
              <a:spcAft>
                <a:spcPts val="0"/>
              </a:spcAft>
              <a:buClr>
                <a:srgbClr val="0432FF"/>
              </a:buClr>
              <a:buSzPts val="2000"/>
              <a:buNone/>
            </a:pPr>
            <a:r>
              <a:rPr b="1" lang="en-US" sz="2000">
                <a:solidFill>
                  <a:srgbClr val="0432FF"/>
                </a:solidFill>
                <a:latin typeface="Times New Roman"/>
                <a:ea typeface="Times New Roman"/>
                <a:cs typeface="Times New Roman"/>
                <a:sym typeface="Times New Roman"/>
              </a:rPr>
              <a:t>5.2	Atomic, Molecular and Optical Sciences Network (LAM Network)</a:t>
            </a:r>
            <a:endParaRPr/>
          </a:p>
          <a:p>
            <a:pPr indent="0" lvl="0" marL="0" marR="0" rtl="0" algn="just">
              <a:lnSpc>
                <a:spcPct val="115000"/>
              </a:lnSpc>
              <a:spcBef>
                <a:spcPts val="0"/>
              </a:spcBef>
              <a:spcAft>
                <a:spcPts val="0"/>
              </a:spcAft>
              <a:buClr>
                <a:srgbClr val="000000"/>
              </a:buClr>
              <a:buSzPts val="2400"/>
              <a:buNone/>
            </a:pPr>
            <a:r>
              <a:rPr b="1" lang="en-US" sz="2400">
                <a:solidFill>
                  <a:srgbClr val="000000"/>
                </a:solidFill>
                <a:latin typeface="Times New Roman"/>
                <a:ea typeface="Times New Roman"/>
                <a:cs typeface="Times New Roman"/>
                <a:sym typeface="Times New Roman"/>
              </a:rPr>
              <a:t>	</a:t>
            </a:r>
            <a:r>
              <a:rPr b="1" i="1" lang="en-US" sz="1800">
                <a:solidFill>
                  <a:srgbClr val="000000"/>
                </a:solidFill>
                <a:latin typeface="Times New Roman"/>
                <a:ea typeface="Times New Roman"/>
                <a:cs typeface="Times New Roman"/>
                <a:sym typeface="Times New Roman"/>
              </a:rPr>
              <a:t>To</a:t>
            </a:r>
            <a:r>
              <a:rPr b="1" i="1" lang="en-US" sz="1800">
                <a:latin typeface="Times New Roman"/>
                <a:ea typeface="Times New Roman"/>
                <a:cs typeface="Times New Roman"/>
                <a:sym typeface="Times New Roman"/>
              </a:rPr>
              <a:t> Develop Optics and Photonics in Africa </a:t>
            </a:r>
            <a:r>
              <a:rPr b="1" lang="en-US" sz="1800">
                <a:solidFill>
                  <a:srgbClr val="000000"/>
                </a:solidFill>
                <a:latin typeface="Times New Roman"/>
                <a:ea typeface="Times New Roman"/>
                <a:cs typeface="Times New Roman"/>
                <a:sym typeface="Times New Roman"/>
              </a:rPr>
              <a:t>(</a:t>
            </a:r>
            <a:r>
              <a:rPr b="1" i="1" lang="en-US" sz="1800" u="sng">
                <a:solidFill>
                  <a:srgbClr val="0000FF"/>
                </a:solidFill>
                <a:latin typeface="Times New Roman"/>
                <a:ea typeface="Times New Roman"/>
                <a:cs typeface="Times New Roman"/>
                <a:sym typeface="Times New Roman"/>
                <a:hlinkClick r:id="rId3">
                  <a:extLst>
                    <a:ext uri="{A12FA001-AC4F-418D-AE19-62706E023703}">
                      <ahyp:hlinkClr val="tx"/>
                    </a:ext>
                  </a:extLst>
                </a:hlinkClick>
              </a:rPr>
              <a:t>https://lamoptinet.org</a:t>
            </a:r>
            <a:r>
              <a:rPr b="1" lang="en-US" sz="1800" u="sng">
                <a:solidFill>
                  <a:srgbClr val="0000FF"/>
                </a:solidFill>
                <a:latin typeface="Times New Roman"/>
                <a:ea typeface="Times New Roman"/>
                <a:cs typeface="Times New Roman"/>
                <a:sym typeface="Times New Roman"/>
                <a:hlinkClick r:id="rId4">
                  <a:extLst>
                    <a:ext uri="{A12FA001-AC4F-418D-AE19-62706E023703}">
                      <ahyp:hlinkClr val="tx"/>
                    </a:ext>
                  </a:extLst>
                </a:hlinkClick>
              </a:rPr>
              <a:t>/</a:t>
            </a:r>
            <a:r>
              <a:rPr b="1" lang="en-US" sz="1800">
                <a:solidFill>
                  <a:srgbClr val="000000"/>
                </a:solidFill>
                <a:latin typeface="Times New Roman"/>
                <a:ea typeface="Times New Roman"/>
                <a:cs typeface="Times New Roman"/>
                <a:sym typeface="Times New Roman"/>
              </a:rPr>
              <a:t>)</a:t>
            </a:r>
            <a:r>
              <a:rPr b="1" lang="en-US" sz="1100"/>
              <a:t> </a:t>
            </a:r>
            <a:endParaRPr/>
          </a:p>
          <a:p>
            <a:pPr indent="0" lvl="0" marL="0" marR="0" rtl="0" algn="just">
              <a:lnSpc>
                <a:spcPct val="115000"/>
              </a:lnSpc>
              <a:spcBef>
                <a:spcPts val="0"/>
              </a:spcBef>
              <a:spcAft>
                <a:spcPts val="0"/>
              </a:spcAft>
              <a:buClr>
                <a:schemeClr val="dk1"/>
              </a:buClr>
              <a:buSzPts val="1000"/>
              <a:buNone/>
            </a:pPr>
            <a:r>
              <a:t/>
            </a:r>
            <a:endParaRPr b="1" i="1" sz="1000">
              <a:latin typeface="Times New Roman"/>
              <a:ea typeface="Times New Roman"/>
              <a:cs typeface="Times New Roman"/>
              <a:sym typeface="Times New Roman"/>
            </a:endParaRPr>
          </a:p>
          <a:p>
            <a:pPr indent="0" lvl="0" marL="0" marR="0" rtl="0" algn="just">
              <a:lnSpc>
                <a:spcPct val="115000"/>
              </a:lnSpc>
              <a:spcBef>
                <a:spcPts val="0"/>
              </a:spcBef>
              <a:spcAft>
                <a:spcPts val="0"/>
              </a:spcAft>
              <a:buClr>
                <a:srgbClr val="00B050"/>
              </a:buClr>
              <a:buSzPts val="2000"/>
              <a:buNone/>
            </a:pPr>
            <a:r>
              <a:rPr b="1" lang="en-US" sz="2000">
                <a:solidFill>
                  <a:srgbClr val="00B050"/>
                </a:solidFill>
                <a:latin typeface="Times New Roman"/>
                <a:ea typeface="Times New Roman"/>
                <a:cs typeface="Times New Roman"/>
                <a:sym typeface="Times New Roman"/>
              </a:rPr>
              <a:t>5.3 Lightsources for Africa, the Americas, Asia, Middle East and Pacific 	(</a:t>
            </a:r>
            <a:r>
              <a:rPr b="1" i="1" lang="en-US" sz="2000">
                <a:solidFill>
                  <a:srgbClr val="00B050"/>
                </a:solidFill>
                <a:latin typeface="Times New Roman"/>
                <a:ea typeface="Times New Roman"/>
                <a:cs typeface="Times New Roman"/>
                <a:sym typeface="Times New Roman"/>
              </a:rPr>
              <a:t>LAAAMP, </a:t>
            </a:r>
            <a:r>
              <a:rPr b="1" i="1" lang="en-US" sz="1800">
                <a:solidFill>
                  <a:srgbClr val="00B050"/>
                </a:solidFill>
                <a:latin typeface="Times New Roman"/>
                <a:ea typeface="Times New Roman"/>
                <a:cs typeface="Times New Roman"/>
                <a:sym typeface="Times New Roman"/>
              </a:rPr>
              <a:t>https://laaamp.iucr.org</a:t>
            </a:r>
            <a:r>
              <a:rPr b="1" i="1" lang="en-US" sz="2000">
                <a:solidFill>
                  <a:srgbClr val="00B050"/>
                </a:solidFill>
                <a:latin typeface="Times New Roman"/>
                <a:ea typeface="Times New Roman"/>
                <a:cs typeface="Times New Roman"/>
                <a:sym typeface="Times New Roman"/>
              </a:rPr>
              <a:t>/</a:t>
            </a:r>
            <a:r>
              <a:rPr b="1" lang="en-US" sz="2000">
                <a:solidFill>
                  <a:srgbClr val="00B050"/>
                </a:solidFill>
                <a:latin typeface="Times New Roman"/>
                <a:ea typeface="Times New Roman"/>
                <a:cs typeface="Times New Roman"/>
                <a:sym typeface="Times New Roman"/>
              </a:rPr>
              <a:t>) </a:t>
            </a:r>
            <a:endParaRPr/>
          </a:p>
          <a:p>
            <a:pPr indent="0" lvl="0" marL="457200" marR="0" rtl="0" algn="just">
              <a:lnSpc>
                <a:spcPct val="115000"/>
              </a:lnSpc>
              <a:spcBef>
                <a:spcPts val="0"/>
              </a:spcBef>
              <a:spcAft>
                <a:spcPts val="0"/>
              </a:spcAft>
              <a:buClr>
                <a:schemeClr val="dk1"/>
              </a:buClr>
              <a:buSzPts val="1800"/>
              <a:buNone/>
            </a:pPr>
            <a:r>
              <a:rPr b="1" i="1" lang="en-US" sz="1800">
                <a:latin typeface="Times New Roman"/>
                <a:ea typeface="Times New Roman"/>
                <a:cs typeface="Times New Roman"/>
                <a:sym typeface="Times New Roman"/>
              </a:rPr>
              <a:t>To Enhance the Utilisation of Crystallography and Advanced Light Sources in the Developing World</a:t>
            </a:r>
            <a:endParaRPr/>
          </a:p>
          <a:p>
            <a:pPr indent="0" lvl="0" marL="457200" marR="0" rtl="0" algn="just">
              <a:lnSpc>
                <a:spcPct val="115000"/>
              </a:lnSpc>
              <a:spcBef>
                <a:spcPts val="0"/>
              </a:spcBef>
              <a:spcAft>
                <a:spcPts val="0"/>
              </a:spcAft>
              <a:buClr>
                <a:schemeClr val="dk1"/>
              </a:buClr>
              <a:buSzPts val="1000"/>
              <a:buNone/>
            </a:pPr>
            <a:r>
              <a:t/>
            </a:r>
            <a:endParaRPr b="1" i="1" sz="1000">
              <a:latin typeface="Arial"/>
              <a:ea typeface="Arial"/>
              <a:cs typeface="Arial"/>
              <a:sym typeface="Arial"/>
            </a:endParaRPr>
          </a:p>
          <a:p>
            <a:pPr indent="0" lvl="0" marL="0" marR="0" rtl="0" algn="l">
              <a:lnSpc>
                <a:spcPct val="115000"/>
              </a:lnSpc>
              <a:spcBef>
                <a:spcPts val="0"/>
              </a:spcBef>
              <a:spcAft>
                <a:spcPts val="0"/>
              </a:spcAft>
              <a:buClr>
                <a:srgbClr val="FF0000"/>
              </a:buClr>
              <a:buSzPts val="2000"/>
              <a:buNone/>
            </a:pPr>
            <a:r>
              <a:rPr b="1" lang="en-US" sz="2000">
                <a:solidFill>
                  <a:srgbClr val="FF0000"/>
                </a:solidFill>
                <a:latin typeface="Times New Roman"/>
                <a:ea typeface="Times New Roman"/>
                <a:cs typeface="Times New Roman"/>
                <a:sym typeface="Times New Roman"/>
              </a:rPr>
              <a:t>5.4 X-TechLab (</a:t>
            </a:r>
            <a:r>
              <a:rPr b="1" i="1" lang="en-US" sz="2000">
                <a:solidFill>
                  <a:srgbClr val="FF0000"/>
                </a:solidFill>
                <a:latin typeface="Times New Roman"/>
                <a:ea typeface="Times New Roman"/>
                <a:cs typeface="Times New Roman"/>
                <a:sym typeface="Times New Roman"/>
              </a:rPr>
              <a:t>https://www.xtechlab.co/)</a:t>
            </a:r>
            <a:endParaRPr b="1" i="1" sz="2000">
              <a:solidFill>
                <a:srgbClr val="FF0000"/>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FF0000"/>
              </a:buClr>
              <a:buSzPts val="1800"/>
              <a:buNone/>
            </a:pPr>
            <a:r>
              <a:rPr b="1" lang="en-US" sz="1800">
                <a:solidFill>
                  <a:srgbClr val="FF0000"/>
                </a:solidFill>
                <a:latin typeface="Times New Roman"/>
                <a:ea typeface="Times New Roman"/>
                <a:cs typeface="Times New Roman"/>
                <a:sym typeface="Times New Roman"/>
              </a:rPr>
              <a:t>	</a:t>
            </a:r>
            <a:r>
              <a:rPr b="1" i="1" lang="en-US" sz="1800">
                <a:latin typeface="Times New Roman"/>
                <a:ea typeface="Times New Roman"/>
                <a:cs typeface="Times New Roman"/>
                <a:sym typeface="Times New Roman"/>
              </a:rPr>
              <a:t>To Transform Crystallography Research and Training in Africa</a:t>
            </a:r>
            <a:endParaRPr/>
          </a:p>
          <a:p>
            <a:pPr indent="0" lvl="0" marL="0" rtl="0" algn="l">
              <a:spcBef>
                <a:spcPts val="360"/>
              </a:spcBef>
              <a:spcAft>
                <a:spcPts val="0"/>
              </a:spcAft>
              <a:buClr>
                <a:srgbClr val="000000"/>
              </a:buClr>
              <a:buSzPts val="1800"/>
              <a:buNone/>
            </a:pPr>
            <a:r>
              <a:rPr b="1" i="1" lang="en-US" sz="1800">
                <a:solidFill>
                  <a:srgbClr val="000000"/>
                </a:solidFill>
                <a:latin typeface="Times New Roman"/>
                <a:ea typeface="Times New Roman"/>
                <a:cs typeface="Times New Roman"/>
                <a:sym typeface="Times New Roman"/>
              </a:rPr>
              <a:t> </a:t>
            </a:r>
            <a:endParaRPr b="1" i="1" sz="2400"/>
          </a:p>
        </p:txBody>
      </p:sp>
      <p:sp>
        <p:nvSpPr>
          <p:cNvPr id="311" name="Google Shape;311;p28"/>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12" name="Google Shape;312;p28"/>
          <p:cNvSpPr txBox="1"/>
          <p:nvPr/>
        </p:nvSpPr>
        <p:spPr>
          <a:xfrm>
            <a:off x="419517" y="1322262"/>
            <a:ext cx="8304966"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432FF"/>
                </a:solidFill>
                <a:latin typeface="Times New Roman"/>
                <a:ea typeface="Times New Roman"/>
                <a:cs typeface="Times New Roman"/>
                <a:sym typeface="Times New Roman"/>
              </a:rPr>
              <a:t>Chapter 5: Local Technical Infrastructures and Human Capacity Building</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29"/>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29"/>
          <p:cNvSpPr txBox="1"/>
          <p:nvPr>
            <p:ph idx="1" type="body"/>
          </p:nvPr>
        </p:nvSpPr>
        <p:spPr>
          <a:xfrm>
            <a:off x="457200" y="1924028"/>
            <a:ext cx="8229600" cy="4663039"/>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F0000"/>
              </a:buClr>
              <a:buSzPts val="2000"/>
              <a:buNone/>
            </a:pPr>
            <a:r>
              <a:rPr b="1" lang="en-US" sz="2000">
                <a:solidFill>
                  <a:srgbClr val="FF0000"/>
                </a:solidFill>
                <a:latin typeface="Times New Roman"/>
                <a:ea typeface="Times New Roman"/>
                <a:cs typeface="Times New Roman"/>
                <a:sym typeface="Times New Roman"/>
              </a:rPr>
              <a:t>5.6 ICTP School on Synchrotron Light Sources and their Applications </a:t>
            </a:r>
            <a:endParaRPr/>
          </a:p>
          <a:p>
            <a:pPr indent="0" lvl="0" marL="0" rtl="0" algn="l">
              <a:spcBef>
                <a:spcPts val="360"/>
              </a:spcBef>
              <a:spcAft>
                <a:spcPts val="0"/>
              </a:spcAft>
              <a:buClr>
                <a:schemeClr val="dk1"/>
              </a:buClr>
              <a:buSzPts val="1400"/>
              <a:buNone/>
            </a:pPr>
            <a:r>
              <a:rPr b="1" lang="en-US" sz="1400">
                <a:latin typeface="Times New Roman"/>
                <a:ea typeface="Times New Roman"/>
                <a:cs typeface="Times New Roman"/>
                <a:sym typeface="Times New Roman"/>
              </a:rPr>
              <a:t>	</a:t>
            </a:r>
            <a:r>
              <a:rPr b="1" i="1" lang="en-US" sz="1800" u="sng">
                <a:solidFill>
                  <a:schemeClr val="hlink"/>
                </a:solidFill>
                <a:latin typeface="Times New Roman"/>
                <a:ea typeface="Times New Roman"/>
                <a:cs typeface="Times New Roman"/>
                <a:sym typeface="Times New Roman"/>
                <a:hlinkClick r:id="rId3"/>
              </a:rPr>
              <a:t>https://indico.ictp.it/event/10057/</a:t>
            </a:r>
            <a:r>
              <a:rPr b="1" i="1" lang="en-US" sz="1800">
                <a:latin typeface="Times New Roman"/>
                <a:ea typeface="Times New Roman"/>
                <a:cs typeface="Times New Roman"/>
                <a:sym typeface="Times New Roman"/>
              </a:rPr>
              <a:t>  23 Jan – 3 Feb 2023  (Free Virtual School)</a:t>
            </a:r>
            <a:endParaRPr/>
          </a:p>
          <a:p>
            <a:pPr indent="0" lvl="0" marL="0" rtl="0" algn="l">
              <a:spcBef>
                <a:spcPts val="200"/>
              </a:spcBef>
              <a:spcAft>
                <a:spcPts val="0"/>
              </a:spcAft>
              <a:buClr>
                <a:schemeClr val="dk1"/>
              </a:buClr>
              <a:buSzPts val="1000"/>
              <a:buNone/>
            </a:pPr>
            <a:r>
              <a:t/>
            </a:r>
            <a:endParaRPr b="1" i="1" sz="1000">
              <a:latin typeface="Times New Roman"/>
              <a:ea typeface="Times New Roman"/>
              <a:cs typeface="Times New Roman"/>
              <a:sym typeface="Times New Roman"/>
            </a:endParaRPr>
          </a:p>
          <a:p>
            <a:pPr indent="0" lvl="0" marL="0" rtl="0" algn="l">
              <a:spcBef>
                <a:spcPts val="400"/>
              </a:spcBef>
              <a:spcAft>
                <a:spcPts val="0"/>
              </a:spcAft>
              <a:buClr>
                <a:srgbClr val="0432FF"/>
              </a:buClr>
              <a:buSzPts val="2000"/>
              <a:buNone/>
            </a:pPr>
            <a:r>
              <a:rPr b="1" lang="en-US" sz="2000">
                <a:solidFill>
                  <a:srgbClr val="0432FF"/>
                </a:solidFill>
                <a:latin typeface="Times New Roman"/>
                <a:ea typeface="Times New Roman"/>
                <a:cs typeface="Times New Roman"/>
                <a:sym typeface="Times New Roman"/>
              </a:rPr>
              <a:t>5.9 African Crystallographic Association </a:t>
            </a:r>
            <a:r>
              <a:rPr b="1" lang="en-US" sz="2000">
                <a:solidFill>
                  <a:srgbClr val="0432FF"/>
                </a:solidFill>
              </a:rPr>
              <a:t>	</a:t>
            </a:r>
            <a:endParaRPr/>
          </a:p>
          <a:p>
            <a:pPr indent="0" lvl="0" marL="0" rtl="0" algn="l">
              <a:spcBef>
                <a:spcPts val="400"/>
              </a:spcBef>
              <a:spcAft>
                <a:spcPts val="0"/>
              </a:spcAft>
              <a:buClr>
                <a:srgbClr val="0432FF"/>
              </a:buClr>
              <a:buSzPts val="2000"/>
              <a:buNone/>
            </a:pPr>
            <a:r>
              <a:rPr b="1" lang="en-US" sz="2000">
                <a:solidFill>
                  <a:srgbClr val="0432FF"/>
                </a:solidFill>
              </a:rPr>
              <a:t>	</a:t>
            </a:r>
            <a:r>
              <a:rPr b="1" lang="en-US" sz="2000"/>
              <a:t>(</a:t>
            </a:r>
            <a:r>
              <a:rPr b="1" lang="en-US" sz="2000">
                <a:latin typeface="Times New Roman"/>
                <a:ea typeface="Times New Roman"/>
                <a:cs typeface="Times New Roman"/>
                <a:sym typeface="Times New Roman"/>
              </a:rPr>
              <a:t>AfCA, </a:t>
            </a:r>
            <a:r>
              <a:rPr b="1" lang="en-US" sz="2000"/>
              <a:t> </a:t>
            </a:r>
            <a:r>
              <a:rPr b="1" i="1" lang="en-US" sz="2000" u="sng">
                <a:solidFill>
                  <a:schemeClr val="hlink"/>
                </a:solidFill>
                <a:latin typeface="Times New Roman"/>
                <a:ea typeface="Times New Roman"/>
                <a:cs typeface="Times New Roman"/>
                <a:sym typeface="Times New Roman"/>
                <a:hlinkClick r:id="rId4"/>
              </a:rPr>
              <a:t>https://www.iucr.org/outreach/africa/afca</a:t>
            </a:r>
            <a:r>
              <a:rPr b="1" lang="en-US" sz="2000" u="sng">
                <a:solidFill>
                  <a:schemeClr val="hlink"/>
                </a:solidFill>
                <a:latin typeface="Times New Roman"/>
                <a:ea typeface="Times New Roman"/>
                <a:cs typeface="Times New Roman"/>
                <a:sym typeface="Times New Roman"/>
                <a:hlinkClick r:id="rId5"/>
              </a:rPr>
              <a:t>/</a:t>
            </a:r>
            <a:r>
              <a:rPr b="1" lang="en-US" sz="2000">
                <a:latin typeface="Times New Roman"/>
                <a:ea typeface="Times New Roman"/>
                <a:cs typeface="Times New Roman"/>
                <a:sym typeface="Times New Roman"/>
              </a:rPr>
              <a:t>) </a:t>
            </a:r>
            <a:endParaRPr b="1" i="1" sz="2000">
              <a:latin typeface="Times New Roman"/>
              <a:ea typeface="Times New Roman"/>
              <a:cs typeface="Times New Roman"/>
              <a:sym typeface="Times New Roman"/>
            </a:endParaRPr>
          </a:p>
          <a:p>
            <a:pPr indent="0" lvl="0" marL="0" rtl="0" algn="l">
              <a:spcBef>
                <a:spcPts val="360"/>
              </a:spcBef>
              <a:spcAft>
                <a:spcPts val="0"/>
              </a:spcAft>
              <a:buClr>
                <a:srgbClr val="000000"/>
              </a:buClr>
              <a:buSzPts val="1400"/>
              <a:buNone/>
            </a:pPr>
            <a:r>
              <a:rPr b="1" lang="en-US" sz="1400">
                <a:solidFill>
                  <a:srgbClr val="000000"/>
                </a:solidFill>
                <a:latin typeface="Times New Roman"/>
                <a:ea typeface="Times New Roman"/>
                <a:cs typeface="Times New Roman"/>
                <a:sym typeface="Times New Roman"/>
              </a:rPr>
              <a:t>	</a:t>
            </a:r>
            <a:r>
              <a:rPr b="1" i="1" lang="en-US" sz="1800">
                <a:solidFill>
                  <a:srgbClr val="000000"/>
                </a:solidFill>
                <a:latin typeface="Times New Roman"/>
                <a:ea typeface="Times New Roman"/>
                <a:cs typeface="Times New Roman"/>
                <a:sym typeface="Times New Roman"/>
              </a:rPr>
              <a:t>To advance science on the African continent via crystallography</a:t>
            </a:r>
            <a:endParaRPr/>
          </a:p>
          <a:p>
            <a:pPr indent="0" lvl="0" marL="0" rtl="0" algn="l">
              <a:spcBef>
                <a:spcPts val="200"/>
              </a:spcBef>
              <a:spcAft>
                <a:spcPts val="0"/>
              </a:spcAft>
              <a:buClr>
                <a:schemeClr val="dk1"/>
              </a:buClr>
              <a:buSzPts val="1000"/>
              <a:buNone/>
            </a:pPr>
            <a:r>
              <a:t/>
            </a:r>
            <a:endParaRPr b="1" i="1" sz="1000">
              <a:solidFill>
                <a:srgbClr val="000000"/>
              </a:solidFill>
              <a:latin typeface="Times New Roman"/>
              <a:ea typeface="Times New Roman"/>
              <a:cs typeface="Times New Roman"/>
              <a:sym typeface="Times New Roman"/>
            </a:endParaRPr>
          </a:p>
          <a:p>
            <a:pPr indent="0" lvl="0" marL="0" rtl="0" algn="l">
              <a:spcBef>
                <a:spcPts val="400"/>
              </a:spcBef>
              <a:spcAft>
                <a:spcPts val="0"/>
              </a:spcAft>
              <a:buClr>
                <a:srgbClr val="00B050"/>
              </a:buClr>
              <a:buSzPts val="2000"/>
              <a:buNone/>
            </a:pPr>
            <a:r>
              <a:rPr b="1" lang="en-US" sz="2000">
                <a:solidFill>
                  <a:srgbClr val="00B050"/>
                </a:solidFill>
                <a:latin typeface="Times New Roman"/>
                <a:ea typeface="Times New Roman"/>
                <a:cs typeface="Times New Roman"/>
                <a:sym typeface="Times New Roman"/>
              </a:rPr>
              <a:t>5.10	BioStruct-Africa (</a:t>
            </a:r>
            <a:r>
              <a:rPr b="1" i="1" lang="en-US" sz="2000" u="sng">
                <a:solidFill>
                  <a:srgbClr val="0000FF"/>
                </a:solidFill>
                <a:latin typeface="Times New Roman"/>
                <a:ea typeface="Times New Roman"/>
                <a:cs typeface="Times New Roman"/>
                <a:sym typeface="Times New Roman"/>
                <a:hlinkClick r:id="rId6">
                  <a:extLst>
                    <a:ext uri="{A12FA001-AC4F-418D-AE19-62706E023703}">
                      <ahyp:hlinkClr val="tx"/>
                    </a:ext>
                  </a:extLst>
                </a:hlinkClick>
              </a:rPr>
              <a:t>https://www.biostructafrica.or</a:t>
            </a:r>
            <a:r>
              <a:rPr b="1" i="1" lang="en-US" sz="2000" u="sng">
                <a:solidFill>
                  <a:srgbClr val="0000FF"/>
                </a:solidFill>
                <a:latin typeface="Times New Roman"/>
                <a:ea typeface="Times New Roman"/>
                <a:cs typeface="Times New Roman"/>
                <a:sym typeface="Times New Roman"/>
              </a:rPr>
              <a:t>g/</a:t>
            </a:r>
            <a:r>
              <a:rPr b="1" lang="en-US" sz="2000">
                <a:solidFill>
                  <a:srgbClr val="00B050"/>
                </a:solidFill>
                <a:latin typeface="Times New Roman"/>
                <a:ea typeface="Times New Roman"/>
                <a:cs typeface="Times New Roman"/>
                <a:sym typeface="Times New Roman"/>
              </a:rPr>
              <a:t>) </a:t>
            </a:r>
            <a:endParaRPr/>
          </a:p>
          <a:p>
            <a:pPr indent="0" lvl="0" marL="0" rtl="0" algn="l">
              <a:spcBef>
                <a:spcPts val="360"/>
              </a:spcBef>
              <a:spcAft>
                <a:spcPts val="0"/>
              </a:spcAft>
              <a:buClr>
                <a:schemeClr val="dk1"/>
              </a:buClr>
              <a:buSzPts val="1400"/>
              <a:buNone/>
            </a:pPr>
            <a:r>
              <a:rPr b="1" lang="en-US" sz="1400">
                <a:latin typeface="Times New Roman"/>
                <a:ea typeface="Times New Roman"/>
                <a:cs typeface="Times New Roman"/>
                <a:sym typeface="Times New Roman"/>
              </a:rPr>
              <a:t>	</a:t>
            </a:r>
            <a:r>
              <a:rPr b="1" i="1" lang="en-US" sz="1800">
                <a:latin typeface="Times New Roman"/>
                <a:ea typeface="Times New Roman"/>
                <a:cs typeface="Times New Roman"/>
                <a:sym typeface="Times New Roman"/>
              </a:rPr>
              <a:t>To build capacity in the field of structural biology for Africa-based scientists. </a:t>
            </a:r>
            <a:endParaRPr/>
          </a:p>
          <a:p>
            <a:pPr indent="0" lvl="0" marL="0" rtl="0" algn="l">
              <a:spcBef>
                <a:spcPts val="200"/>
              </a:spcBef>
              <a:spcAft>
                <a:spcPts val="0"/>
              </a:spcAft>
              <a:buClr>
                <a:schemeClr val="dk1"/>
              </a:buClr>
              <a:buSzPts val="1000"/>
              <a:buNone/>
            </a:pPr>
            <a:r>
              <a:t/>
            </a:r>
            <a:endParaRPr i="1" sz="1000"/>
          </a:p>
          <a:p>
            <a:pPr indent="0" lvl="0" marL="0" rtl="0" algn="l">
              <a:spcBef>
                <a:spcPts val="400"/>
              </a:spcBef>
              <a:spcAft>
                <a:spcPts val="0"/>
              </a:spcAft>
              <a:buClr>
                <a:srgbClr val="FF0000"/>
              </a:buClr>
              <a:buSzPts val="2000"/>
              <a:buNone/>
            </a:pPr>
            <a:r>
              <a:rPr b="1" lang="en-US" sz="2000">
                <a:solidFill>
                  <a:srgbClr val="FF0000"/>
                </a:solidFill>
                <a:latin typeface="Times New Roman"/>
                <a:ea typeface="Times New Roman"/>
                <a:cs typeface="Times New Roman"/>
                <a:sym typeface="Times New Roman"/>
              </a:rPr>
              <a:t>5.11	Synchrotron Techniques for African Research and Technology </a:t>
            </a:r>
            <a:endParaRPr/>
          </a:p>
          <a:p>
            <a:pPr indent="0" lvl="0" marL="0" rtl="0" algn="l">
              <a:spcBef>
                <a:spcPts val="360"/>
              </a:spcBef>
              <a:spcAft>
                <a:spcPts val="0"/>
              </a:spcAft>
              <a:buClr>
                <a:srgbClr val="000000"/>
              </a:buClr>
              <a:buSzPts val="1800"/>
              <a:buNone/>
            </a:pPr>
            <a:r>
              <a:rPr b="1" lang="en-US" sz="1800">
                <a:solidFill>
                  <a:srgbClr val="000000"/>
                </a:solidFill>
                <a:latin typeface="Times New Roman"/>
                <a:ea typeface="Times New Roman"/>
                <a:cs typeface="Times New Roman"/>
                <a:sym typeface="Times New Roman"/>
              </a:rPr>
              <a:t>	(START, </a:t>
            </a:r>
            <a:r>
              <a:rPr b="1" i="1" lang="en-US" sz="1800" u="sng">
                <a:solidFill>
                  <a:srgbClr val="000000"/>
                </a:solidFill>
                <a:latin typeface="Times New Roman"/>
                <a:ea typeface="Times New Roman"/>
                <a:cs typeface="Times New Roman"/>
                <a:sym typeface="Times New Roman"/>
                <a:hlinkClick r:id="rId7">
                  <a:extLst>
                    <a:ext uri="{A12FA001-AC4F-418D-AE19-62706E023703}">
                      <ahyp:hlinkClr val="tx"/>
                    </a:ext>
                  </a:extLst>
                </a:hlinkClick>
              </a:rPr>
              <a:t>https://start-project.org</a:t>
            </a:r>
            <a:r>
              <a:rPr b="1" lang="en-US" sz="1800" u="sng">
                <a:solidFill>
                  <a:srgbClr val="000000"/>
                </a:solidFill>
                <a:latin typeface="Times New Roman"/>
                <a:ea typeface="Times New Roman"/>
                <a:cs typeface="Times New Roman"/>
                <a:sym typeface="Times New Roman"/>
                <a:hlinkClick r:id="rId8">
                  <a:extLst>
                    <a:ext uri="{A12FA001-AC4F-418D-AE19-62706E023703}">
                      <ahyp:hlinkClr val="tx"/>
                    </a:ext>
                  </a:extLst>
                </a:hlinkClick>
              </a:rPr>
              <a:t>/</a:t>
            </a:r>
            <a:r>
              <a:rPr b="1" lang="en-US" sz="1800" u="sng">
                <a:solidFill>
                  <a:srgbClr val="000000"/>
                </a:solidFill>
                <a:latin typeface="Times New Roman"/>
                <a:ea typeface="Times New Roman"/>
                <a:cs typeface="Times New Roman"/>
                <a:sym typeface="Times New Roman"/>
              </a:rPr>
              <a:t>)</a:t>
            </a:r>
            <a:r>
              <a:rPr b="1" lang="en-US" sz="1800"/>
              <a:t> </a:t>
            </a:r>
            <a:endParaRPr/>
          </a:p>
          <a:p>
            <a:pPr indent="0" lvl="0" marL="0" rtl="0" algn="l">
              <a:spcBef>
                <a:spcPts val="360"/>
              </a:spcBef>
              <a:spcAft>
                <a:spcPts val="0"/>
              </a:spcAft>
              <a:buClr>
                <a:srgbClr val="000000"/>
              </a:buClr>
              <a:buSzPts val="1800"/>
              <a:buNone/>
            </a:pPr>
            <a:r>
              <a:rPr lang="en-US" sz="1800">
                <a:solidFill>
                  <a:srgbClr val="000000"/>
                </a:solidFill>
                <a:latin typeface="Times New Roman"/>
                <a:ea typeface="Times New Roman"/>
                <a:cs typeface="Times New Roman"/>
                <a:sym typeface="Times New Roman"/>
              </a:rPr>
              <a:t>	</a:t>
            </a:r>
            <a:r>
              <a:rPr b="1" i="1" lang="en-US" sz="1800">
                <a:solidFill>
                  <a:srgbClr val="000000"/>
                </a:solidFill>
                <a:latin typeface="Times New Roman"/>
                <a:ea typeface="Times New Roman"/>
                <a:cs typeface="Times New Roman"/>
                <a:sym typeface="Times New Roman"/>
              </a:rPr>
              <a:t>S</a:t>
            </a:r>
            <a:r>
              <a:rPr b="1" i="1" lang="en-US" sz="1800">
                <a:solidFill>
                  <a:srgbClr val="444444"/>
                </a:solidFill>
                <a:latin typeface="Times New Roman"/>
                <a:ea typeface="Times New Roman"/>
                <a:cs typeface="Times New Roman"/>
                <a:sym typeface="Times New Roman"/>
              </a:rPr>
              <a:t>eeks to foster the development of synchrotron techniques for African 	research 	and technology, with initial emphasis on structural biology and 	energy materials.</a:t>
            </a:r>
            <a:endParaRPr b="1" i="1" sz="1800"/>
          </a:p>
        </p:txBody>
      </p:sp>
      <p:sp>
        <p:nvSpPr>
          <p:cNvPr id="319" name="Google Shape;319;p29"/>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20" name="Google Shape;320;p29"/>
          <p:cNvSpPr txBox="1"/>
          <p:nvPr/>
        </p:nvSpPr>
        <p:spPr>
          <a:xfrm>
            <a:off x="477834" y="1337651"/>
            <a:ext cx="792325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432FF"/>
                </a:solidFill>
                <a:latin typeface="Times New Roman"/>
                <a:ea typeface="Times New Roman"/>
                <a:cs typeface="Times New Roman"/>
                <a:sym typeface="Times New Roman"/>
              </a:rPr>
              <a:t>Local Technical Infrastructures and Human Capacity Building (cont’d)</a:t>
            </a:r>
            <a:endParaRPr sz="2000">
              <a:solidFill>
                <a:srgbClr val="0432F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3"/>
          <p:cNvPicPr preferRelativeResize="0"/>
          <p:nvPr/>
        </p:nvPicPr>
        <p:blipFill rotWithShape="1">
          <a:blip r:embed="rId3">
            <a:alphaModFix/>
          </a:blip>
          <a:srcRect b="0" l="0" r="0" t="0"/>
          <a:stretch/>
        </p:blipFill>
        <p:spPr>
          <a:xfrm>
            <a:off x="829425" y="1839713"/>
            <a:ext cx="7485149" cy="4678218"/>
          </a:xfrm>
          <a:prstGeom prst="rect">
            <a:avLst/>
          </a:prstGeom>
          <a:noFill/>
          <a:ln>
            <a:noFill/>
          </a:ln>
        </p:spPr>
      </p:pic>
      <p:sp>
        <p:nvSpPr>
          <p:cNvPr id="97" name="Google Shape;97;p3"/>
          <p:cNvSpPr txBox="1"/>
          <p:nvPr/>
        </p:nvSpPr>
        <p:spPr>
          <a:xfrm>
            <a:off x="5317465" y="2357465"/>
            <a:ext cx="3091937" cy="83099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2400">
                <a:solidFill>
                  <a:schemeClr val="lt1"/>
                </a:solidFill>
                <a:latin typeface="Calibri"/>
                <a:ea typeface="Calibri"/>
                <a:cs typeface="Calibri"/>
                <a:sym typeface="Calibri"/>
              </a:rPr>
              <a:t>Sirius in Brazil</a:t>
            </a:r>
            <a:endParaRPr/>
          </a:p>
          <a:p>
            <a:pPr indent="0" lvl="0" marL="0" marR="0" rtl="0" algn="r">
              <a:spcBef>
                <a:spcPts val="0"/>
              </a:spcBef>
              <a:spcAft>
                <a:spcPts val="0"/>
              </a:spcAft>
              <a:buNone/>
            </a:pPr>
            <a:r>
              <a:rPr b="1" lang="en-US" sz="2400">
                <a:solidFill>
                  <a:schemeClr val="lt1"/>
                </a:solidFill>
                <a:latin typeface="Calibri"/>
                <a:ea typeface="Calibri"/>
                <a:cs typeface="Calibri"/>
                <a:sym typeface="Calibri"/>
              </a:rPr>
              <a:t>90% local manufacture</a:t>
            </a:r>
            <a:endParaRPr/>
          </a:p>
        </p:txBody>
      </p:sp>
      <p:sp>
        <p:nvSpPr>
          <p:cNvPr id="98" name="Google Shape;98;p3"/>
          <p:cNvSpPr txBox="1"/>
          <p:nvPr/>
        </p:nvSpPr>
        <p:spPr>
          <a:xfrm>
            <a:off x="3177029" y="1308913"/>
            <a:ext cx="297959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What is a synchrotron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0"/>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30"/>
          <p:cNvSpPr txBox="1"/>
          <p:nvPr>
            <p:ph idx="1" type="body"/>
          </p:nvPr>
        </p:nvSpPr>
        <p:spPr>
          <a:xfrm>
            <a:off x="457200" y="2260600"/>
            <a:ext cx="8229600" cy="386556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t/>
            </a:r>
            <a:endParaRPr/>
          </a:p>
        </p:txBody>
      </p:sp>
      <p:sp>
        <p:nvSpPr>
          <p:cNvPr id="327" name="Google Shape;327;p30"/>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28" name="Google Shape;328;p30"/>
          <p:cNvSpPr txBox="1"/>
          <p:nvPr/>
        </p:nvSpPr>
        <p:spPr>
          <a:xfrm>
            <a:off x="570053" y="1902566"/>
            <a:ext cx="8345347" cy="3526928"/>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2800">
                <a:solidFill>
                  <a:srgbClr val="0432FF"/>
                </a:solidFill>
                <a:latin typeface="Times New Roman"/>
                <a:ea typeface="Times New Roman"/>
                <a:cs typeface="Times New Roman"/>
                <a:sym typeface="Times New Roman"/>
              </a:rPr>
              <a:t>Chapter 6	Directors’ Comments</a:t>
            </a:r>
            <a:endParaRPr sz="2400">
              <a:solidFill>
                <a:srgbClr val="0432FF"/>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b="1" lang="en-US" sz="2400">
                <a:solidFill>
                  <a:srgbClr val="0432FF"/>
                </a:solidFill>
                <a:latin typeface="Times New Roman"/>
                <a:ea typeface="Times New Roman"/>
                <a:cs typeface="Times New Roman"/>
                <a:sym typeface="Times New Roman"/>
              </a:rPr>
              <a:t> </a:t>
            </a:r>
            <a:endParaRPr sz="2400">
              <a:solidFill>
                <a:srgbClr val="0432FF"/>
              </a:solidFill>
              <a:latin typeface="Times New Roman"/>
              <a:ea typeface="Times New Roman"/>
              <a:cs typeface="Times New Roman"/>
              <a:sym typeface="Times New Roman"/>
            </a:endParaRPr>
          </a:p>
          <a:p>
            <a:pPr indent="-342900" lvl="0" marL="342900" marR="0" rtl="0" algn="just">
              <a:lnSpc>
                <a:spcPct val="115000"/>
              </a:lnSpc>
              <a:spcBef>
                <a:spcPts val="0"/>
              </a:spcBef>
              <a:spcAft>
                <a:spcPts val="0"/>
              </a:spcAft>
              <a:buClr>
                <a:srgbClr val="00B050"/>
              </a:buClr>
              <a:buSzPts val="2400"/>
              <a:buFont typeface="Calibri"/>
              <a:buAutoNum type="arabicPeriod"/>
            </a:pPr>
            <a:r>
              <a:rPr b="1" lang="en-US" sz="2400">
                <a:solidFill>
                  <a:srgbClr val="00B050"/>
                </a:solidFill>
                <a:latin typeface="Times New Roman"/>
                <a:ea typeface="Times New Roman"/>
                <a:cs typeface="Times New Roman"/>
                <a:sym typeface="Times New Roman"/>
              </a:rPr>
              <a:t>Caterina Biscari, Director, ALBA, Barcelona, Spain</a:t>
            </a:r>
            <a:endParaRPr b="1" sz="2000">
              <a:solidFill>
                <a:srgbClr val="00B050"/>
              </a:solidFill>
              <a:latin typeface="Arial"/>
              <a:ea typeface="Arial"/>
              <a:cs typeface="Arial"/>
              <a:sym typeface="Arial"/>
            </a:endParaRPr>
          </a:p>
          <a:p>
            <a:pPr indent="-342900" lvl="0" marL="342900" marR="0" rtl="0" algn="just">
              <a:lnSpc>
                <a:spcPct val="115000"/>
              </a:lnSpc>
              <a:spcBef>
                <a:spcPts val="0"/>
              </a:spcBef>
              <a:spcAft>
                <a:spcPts val="0"/>
              </a:spcAft>
              <a:buClr>
                <a:srgbClr val="0432FF"/>
              </a:buClr>
              <a:buSzPts val="2400"/>
              <a:buFont typeface="Calibri"/>
              <a:buAutoNum type="arabicPeriod"/>
            </a:pPr>
            <a:r>
              <a:rPr b="1" lang="en-US" sz="2400">
                <a:solidFill>
                  <a:srgbClr val="0432FF"/>
                </a:solidFill>
                <a:latin typeface="Times New Roman"/>
                <a:ea typeface="Times New Roman"/>
                <a:cs typeface="Times New Roman"/>
                <a:sym typeface="Times New Roman"/>
              </a:rPr>
              <a:t>Alfonso Franciosi, President &amp; CEO, Elettra, Trieste, Italy</a:t>
            </a:r>
            <a:endParaRPr b="1" sz="2000">
              <a:solidFill>
                <a:srgbClr val="0432FF"/>
              </a:solidFill>
              <a:latin typeface="Arial"/>
              <a:ea typeface="Arial"/>
              <a:cs typeface="Arial"/>
              <a:sym typeface="Arial"/>
            </a:endParaRPr>
          </a:p>
          <a:p>
            <a:pPr indent="-342900" lvl="0" marL="342900" marR="0" rtl="0" algn="just">
              <a:lnSpc>
                <a:spcPct val="115000"/>
              </a:lnSpc>
              <a:spcBef>
                <a:spcPts val="0"/>
              </a:spcBef>
              <a:spcAft>
                <a:spcPts val="0"/>
              </a:spcAft>
              <a:buClr>
                <a:srgbClr val="C00000"/>
              </a:buClr>
              <a:buSzPts val="2400"/>
              <a:buFont typeface="Calibri"/>
              <a:buAutoNum type="arabicPeriod"/>
            </a:pPr>
            <a:r>
              <a:rPr b="1" lang="en-US" sz="2400">
                <a:solidFill>
                  <a:srgbClr val="C00000"/>
                </a:solidFill>
                <a:latin typeface="Times New Roman"/>
                <a:ea typeface="Times New Roman"/>
                <a:cs typeface="Times New Roman"/>
                <a:sym typeface="Times New Roman"/>
              </a:rPr>
              <a:t>Andrew Harrison, CEO, Diamond Light Source, UK</a:t>
            </a:r>
            <a:endParaRPr b="1" sz="2000">
              <a:solidFill>
                <a:srgbClr val="C00000"/>
              </a:solidFill>
              <a:latin typeface="Arial"/>
              <a:ea typeface="Arial"/>
              <a:cs typeface="Arial"/>
              <a:sym typeface="Arial"/>
            </a:endParaRPr>
          </a:p>
          <a:p>
            <a:pPr indent="-342900" lvl="0" marL="342900" marR="0" rtl="0" algn="just">
              <a:lnSpc>
                <a:spcPct val="115000"/>
              </a:lnSpc>
              <a:spcBef>
                <a:spcPts val="0"/>
              </a:spcBef>
              <a:spcAft>
                <a:spcPts val="0"/>
              </a:spcAft>
              <a:buClr>
                <a:srgbClr val="00B050"/>
              </a:buClr>
              <a:buSzPts val="2400"/>
              <a:buFont typeface="Calibri"/>
              <a:buAutoNum type="arabicPeriod"/>
            </a:pPr>
            <a:r>
              <a:rPr b="1" lang="en-US" sz="2400">
                <a:solidFill>
                  <a:srgbClr val="00B050"/>
                </a:solidFill>
                <a:latin typeface="Times New Roman"/>
                <a:ea typeface="Times New Roman"/>
                <a:cs typeface="Times New Roman"/>
                <a:sym typeface="Times New Roman"/>
              </a:rPr>
              <a:t>Francesco Sette, Director-General, ESRF, Grenoble, France</a:t>
            </a:r>
            <a:endParaRPr b="1" sz="2000">
              <a:solidFill>
                <a:srgbClr val="00B050"/>
              </a:solidFill>
              <a:latin typeface="Arial"/>
              <a:ea typeface="Arial"/>
              <a:cs typeface="Arial"/>
              <a:sym typeface="Arial"/>
            </a:endParaRPr>
          </a:p>
          <a:p>
            <a:pPr indent="-342900" lvl="0" marL="342900" marR="0" rtl="0" algn="just">
              <a:lnSpc>
                <a:spcPct val="115000"/>
              </a:lnSpc>
              <a:spcBef>
                <a:spcPts val="0"/>
              </a:spcBef>
              <a:spcAft>
                <a:spcPts val="0"/>
              </a:spcAft>
              <a:buClr>
                <a:srgbClr val="0432FF"/>
              </a:buClr>
              <a:buSzPts val="2400"/>
              <a:buFont typeface="Calibri"/>
              <a:buAutoNum type="arabicPeriod"/>
            </a:pPr>
            <a:r>
              <a:rPr b="1" lang="en-US" sz="2400">
                <a:solidFill>
                  <a:srgbClr val="0432FF"/>
                </a:solidFill>
                <a:latin typeface="Times New Roman"/>
                <a:ea typeface="Times New Roman"/>
                <a:cs typeface="Times New Roman"/>
                <a:sym typeface="Times New Roman"/>
              </a:rPr>
              <a:t>Khaled Toukan, Director, SESAME, Allan, Jordan</a:t>
            </a:r>
            <a:endParaRPr sz="2000">
              <a:solidFill>
                <a:srgbClr val="0432FF"/>
              </a:solidFill>
              <a:latin typeface="Arial"/>
              <a:ea typeface="Arial"/>
              <a:cs typeface="Arial"/>
              <a:sym typeface="Arial"/>
            </a:endParaRPr>
          </a:p>
          <a:p>
            <a:pPr indent="0" lvl="0" marL="0" marR="0" rtl="0" algn="just">
              <a:lnSpc>
                <a:spcPct val="115000"/>
              </a:lnSpc>
              <a:spcBef>
                <a:spcPts val="0"/>
              </a:spcBef>
              <a:spcAft>
                <a:spcPts val="0"/>
              </a:spcAft>
              <a:buNone/>
            </a:pPr>
            <a:r>
              <a:rPr lang="en-US" sz="2400">
                <a:solidFill>
                  <a:schemeClr val="dk1"/>
                </a:solidFill>
                <a:latin typeface="Times New Roman"/>
                <a:ea typeface="Times New Roman"/>
                <a:cs typeface="Times New Roman"/>
                <a:sym typeface="Times New Roman"/>
              </a:rPr>
              <a:t>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31"/>
          <p:cNvSpPr txBox="1"/>
          <p:nvPr>
            <p:ph idx="1" type="body"/>
          </p:nvPr>
        </p:nvSpPr>
        <p:spPr>
          <a:xfrm>
            <a:off x="457200" y="2199805"/>
            <a:ext cx="4038600" cy="511256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500"/>
              <a:buNone/>
            </a:pPr>
            <a:r>
              <a:rPr b="1" lang="en-US" sz="1500">
                <a:solidFill>
                  <a:srgbClr val="000000"/>
                </a:solidFill>
                <a:latin typeface="Times New Roman"/>
                <a:ea typeface="Times New Roman"/>
                <a:cs typeface="Times New Roman"/>
                <a:sym typeface="Times New Roman"/>
              </a:rPr>
              <a:t>ARTICLE I     Purpose and Functions</a:t>
            </a:r>
            <a:endParaRPr sz="1500">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500"/>
              <a:buNone/>
            </a:pPr>
            <a:br>
              <a:rPr b="1" lang="en-US" sz="1500">
                <a:solidFill>
                  <a:srgbClr val="000000"/>
                </a:solidFill>
                <a:latin typeface="Times New Roman"/>
                <a:ea typeface="Times New Roman"/>
                <a:cs typeface="Times New Roman"/>
                <a:sym typeface="Times New Roman"/>
              </a:rPr>
            </a:br>
            <a:r>
              <a:rPr b="1" lang="en-US" sz="1500">
                <a:solidFill>
                  <a:srgbClr val="000000"/>
                </a:solidFill>
                <a:latin typeface="Times New Roman"/>
                <a:ea typeface="Times New Roman"/>
                <a:cs typeface="Times New Roman"/>
                <a:sym typeface="Times New Roman"/>
              </a:rPr>
              <a:t>ARTICLE II    Membership and Participation</a:t>
            </a:r>
            <a:endParaRPr sz="1500">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500"/>
              <a:buNone/>
            </a:pPr>
            <a:br>
              <a:rPr b="1" lang="en-US" sz="1500">
                <a:solidFill>
                  <a:srgbClr val="000000"/>
                </a:solidFill>
                <a:latin typeface="Times New Roman"/>
                <a:ea typeface="Times New Roman"/>
                <a:cs typeface="Times New Roman"/>
                <a:sym typeface="Times New Roman"/>
              </a:rPr>
            </a:br>
            <a:r>
              <a:rPr b="1" lang="en-US" sz="1500">
                <a:solidFill>
                  <a:srgbClr val="000000"/>
                </a:solidFill>
                <a:latin typeface="Times New Roman"/>
                <a:ea typeface="Times New Roman"/>
                <a:cs typeface="Times New Roman"/>
                <a:sym typeface="Times New Roman"/>
              </a:rPr>
              <a:t>ARTICLE III   The Council</a:t>
            </a:r>
            <a:endParaRPr sz="1500">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500"/>
              <a:buNone/>
            </a:pPr>
            <a:br>
              <a:rPr b="1" lang="en-US" sz="1500">
                <a:solidFill>
                  <a:srgbClr val="000000"/>
                </a:solidFill>
                <a:latin typeface="Times New Roman"/>
                <a:ea typeface="Times New Roman"/>
                <a:cs typeface="Times New Roman"/>
                <a:sym typeface="Times New Roman"/>
              </a:rPr>
            </a:br>
            <a:r>
              <a:rPr b="1" lang="en-US" sz="1500">
                <a:solidFill>
                  <a:srgbClr val="000000"/>
                </a:solidFill>
                <a:latin typeface="Times New Roman"/>
                <a:ea typeface="Times New Roman"/>
                <a:cs typeface="Times New Roman"/>
                <a:sym typeface="Times New Roman"/>
              </a:rPr>
              <a:t>ARTICLE IV    Standing Committees</a:t>
            </a:r>
            <a:endParaRPr sz="1500">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500"/>
              <a:buNone/>
            </a:pPr>
            <a:br>
              <a:rPr b="1" lang="en-US" sz="1500">
                <a:solidFill>
                  <a:srgbClr val="000000"/>
                </a:solidFill>
                <a:latin typeface="Times New Roman"/>
                <a:ea typeface="Times New Roman"/>
                <a:cs typeface="Times New Roman"/>
                <a:sym typeface="Times New Roman"/>
              </a:rPr>
            </a:br>
            <a:r>
              <a:rPr b="1" lang="en-US" sz="1500">
                <a:solidFill>
                  <a:srgbClr val="000000"/>
                </a:solidFill>
                <a:latin typeface="Times New Roman"/>
                <a:ea typeface="Times New Roman"/>
                <a:cs typeface="Times New Roman"/>
                <a:sym typeface="Times New Roman"/>
              </a:rPr>
              <a:t>ARTICLE V      Directorate</a:t>
            </a:r>
            <a:endParaRPr sz="1500">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500"/>
              <a:buNone/>
            </a:pPr>
            <a:br>
              <a:rPr b="1" lang="en-US" sz="1500">
                <a:solidFill>
                  <a:srgbClr val="000000"/>
                </a:solidFill>
                <a:latin typeface="Times New Roman"/>
                <a:ea typeface="Times New Roman"/>
                <a:cs typeface="Times New Roman"/>
                <a:sym typeface="Times New Roman"/>
              </a:rPr>
            </a:br>
            <a:r>
              <a:rPr b="1" lang="en-US" sz="1500">
                <a:solidFill>
                  <a:srgbClr val="000000"/>
                </a:solidFill>
                <a:latin typeface="Times New Roman"/>
                <a:ea typeface="Times New Roman"/>
                <a:cs typeface="Times New Roman"/>
                <a:sym typeface="Times New Roman"/>
              </a:rPr>
              <a:t>ARTICLE VI     Duties of the Director-General</a:t>
            </a:r>
            <a:endParaRPr sz="1500">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500"/>
              <a:buNone/>
            </a:pPr>
            <a:br>
              <a:rPr b="1" lang="en-US" sz="1500">
                <a:solidFill>
                  <a:srgbClr val="000000"/>
                </a:solidFill>
                <a:latin typeface="Times New Roman"/>
                <a:ea typeface="Times New Roman"/>
                <a:cs typeface="Times New Roman"/>
                <a:sym typeface="Times New Roman"/>
              </a:rPr>
            </a:br>
            <a:endParaRPr sz="1500"/>
          </a:p>
        </p:txBody>
      </p:sp>
      <p:sp>
        <p:nvSpPr>
          <p:cNvPr id="334" name="Google Shape;334;p31"/>
          <p:cNvSpPr txBox="1"/>
          <p:nvPr>
            <p:ph idx="2" type="body"/>
          </p:nvPr>
        </p:nvSpPr>
        <p:spPr>
          <a:xfrm>
            <a:off x="4707466" y="2199805"/>
            <a:ext cx="4038600" cy="511256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500"/>
              <a:buNone/>
            </a:pPr>
            <a:r>
              <a:rPr b="1" lang="en-US" sz="1500">
                <a:solidFill>
                  <a:srgbClr val="000000"/>
                </a:solidFill>
                <a:latin typeface="Times New Roman"/>
                <a:ea typeface="Times New Roman"/>
                <a:cs typeface="Times New Roman"/>
                <a:sym typeface="Times New Roman"/>
              </a:rPr>
              <a:t>ARTICLE VII   Legal Status</a:t>
            </a:r>
            <a:endParaRPr sz="1500">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500"/>
              <a:buNone/>
            </a:pPr>
            <a:br>
              <a:rPr b="1" lang="en-US" sz="1500">
                <a:solidFill>
                  <a:srgbClr val="000000"/>
                </a:solidFill>
                <a:latin typeface="Times New Roman"/>
                <a:ea typeface="Times New Roman"/>
                <a:cs typeface="Times New Roman"/>
                <a:sym typeface="Times New Roman"/>
              </a:rPr>
            </a:br>
            <a:r>
              <a:rPr b="1" lang="en-US" sz="1500">
                <a:solidFill>
                  <a:srgbClr val="000000"/>
                </a:solidFill>
                <a:latin typeface="Times New Roman"/>
                <a:ea typeface="Times New Roman"/>
                <a:cs typeface="Times New Roman"/>
                <a:sym typeface="Times New Roman"/>
              </a:rPr>
              <a:t>ARTICLE VIII  Financial Arrangements </a:t>
            </a:r>
            <a:endParaRPr sz="1500">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500"/>
              <a:buNone/>
            </a:pPr>
            <a:r>
              <a:rPr b="1" lang="en-US" sz="1500">
                <a:solidFill>
                  <a:srgbClr val="000000"/>
                </a:solidFill>
                <a:latin typeface="Times New Roman"/>
                <a:ea typeface="Times New Roman"/>
                <a:cs typeface="Times New Roman"/>
                <a:sym typeface="Times New Roman"/>
              </a:rPr>
              <a:t> </a:t>
            </a:r>
            <a:endParaRPr sz="1500">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500"/>
              <a:buNone/>
            </a:pPr>
            <a:r>
              <a:rPr b="1" lang="en-US" sz="1500">
                <a:solidFill>
                  <a:srgbClr val="000000"/>
                </a:solidFill>
                <a:latin typeface="Times New Roman"/>
                <a:ea typeface="Times New Roman"/>
                <a:cs typeface="Times New Roman"/>
                <a:sym typeface="Times New Roman"/>
              </a:rPr>
              <a:t>ARTICLE IX	 </a:t>
            </a:r>
            <a:r>
              <a:rPr b="1" lang="en-US" sz="1500">
                <a:latin typeface="Times New Roman"/>
                <a:ea typeface="Times New Roman"/>
                <a:cs typeface="Times New Roman"/>
                <a:sym typeface="Times New Roman"/>
              </a:rPr>
              <a:t>Contributions</a:t>
            </a:r>
            <a:endParaRPr sz="1500">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500"/>
              <a:buNone/>
            </a:pPr>
            <a:r>
              <a:rPr b="1" lang="en-US" sz="1500">
                <a:solidFill>
                  <a:srgbClr val="000000"/>
                </a:solidFill>
                <a:latin typeface="Times New Roman"/>
                <a:ea typeface="Times New Roman"/>
                <a:cs typeface="Times New Roman"/>
                <a:sym typeface="Times New Roman"/>
              </a:rPr>
              <a:t> </a:t>
            </a:r>
            <a:endParaRPr sz="1500">
              <a:latin typeface="Times New Roman"/>
              <a:ea typeface="Times New Roman"/>
              <a:cs typeface="Times New Roman"/>
              <a:sym typeface="Times New Roman"/>
            </a:endParaRPr>
          </a:p>
          <a:p>
            <a:pPr indent="-1371600" lvl="0" marL="1371600" marR="0" rtl="0" algn="l">
              <a:lnSpc>
                <a:spcPct val="115000"/>
              </a:lnSpc>
              <a:spcBef>
                <a:spcPts val="0"/>
              </a:spcBef>
              <a:spcAft>
                <a:spcPts val="0"/>
              </a:spcAft>
              <a:buClr>
                <a:schemeClr val="dk1"/>
              </a:buClr>
              <a:buSzPts val="1500"/>
              <a:buNone/>
            </a:pPr>
            <a:r>
              <a:rPr b="1" lang="en-US" sz="1500">
                <a:latin typeface="Times New Roman"/>
                <a:ea typeface="Times New Roman"/>
                <a:cs typeface="Times New Roman"/>
                <a:sym typeface="Times New Roman"/>
              </a:rPr>
              <a:t>ARTICLE X      Other Contributions from the African Union </a:t>
            </a:r>
            <a:r>
              <a:rPr b="1" i="1" lang="en-US" sz="1500">
                <a:latin typeface="Times New Roman"/>
                <a:ea typeface="Times New Roman"/>
                <a:cs typeface="Times New Roman"/>
                <a:sym typeface="Times New Roman"/>
              </a:rPr>
              <a:t>et al.</a:t>
            </a:r>
            <a:endParaRPr i="1" sz="1500">
              <a:latin typeface="Times New Roman"/>
              <a:ea typeface="Times New Roman"/>
              <a:cs typeface="Times New Roman"/>
              <a:sym typeface="Times New Roman"/>
            </a:endParaRPr>
          </a:p>
          <a:p>
            <a:pPr indent="0" lvl="0" marL="0" marR="0" rtl="0" algn="l">
              <a:lnSpc>
                <a:spcPct val="115000"/>
              </a:lnSpc>
              <a:spcBef>
                <a:spcPts val="0"/>
              </a:spcBef>
              <a:spcAft>
                <a:spcPts val="0"/>
              </a:spcAft>
              <a:buClr>
                <a:schemeClr val="dk1"/>
              </a:buClr>
              <a:buSzPts val="1500"/>
              <a:buNone/>
            </a:pPr>
            <a:br>
              <a:rPr b="1" lang="en-US" sz="1500">
                <a:latin typeface="Times New Roman"/>
                <a:ea typeface="Times New Roman"/>
                <a:cs typeface="Times New Roman"/>
                <a:sym typeface="Times New Roman"/>
              </a:rPr>
            </a:br>
            <a:r>
              <a:rPr b="1" lang="en-US" sz="1500">
                <a:latin typeface="Times New Roman"/>
                <a:ea typeface="Times New Roman"/>
                <a:cs typeface="Times New Roman"/>
                <a:sym typeface="Times New Roman"/>
              </a:rPr>
              <a:t>ARTICLE XI	 Loss of Membership</a:t>
            </a:r>
            <a:endParaRPr sz="1500">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500"/>
              <a:buNone/>
            </a:pPr>
            <a:br>
              <a:rPr b="1" lang="en-US" sz="1500">
                <a:solidFill>
                  <a:srgbClr val="000000"/>
                </a:solidFill>
                <a:latin typeface="Times New Roman"/>
                <a:ea typeface="Times New Roman"/>
                <a:cs typeface="Times New Roman"/>
                <a:sym typeface="Times New Roman"/>
              </a:rPr>
            </a:br>
            <a:r>
              <a:rPr b="1" lang="en-US" sz="1500">
                <a:solidFill>
                  <a:srgbClr val="000000"/>
                </a:solidFill>
                <a:latin typeface="Times New Roman"/>
                <a:ea typeface="Times New Roman"/>
                <a:cs typeface="Times New Roman"/>
                <a:sym typeface="Times New Roman"/>
              </a:rPr>
              <a:t>ARTICLE XII     Final Clauses</a:t>
            </a:r>
            <a:endParaRPr sz="1500">
              <a:latin typeface="Times New Roman"/>
              <a:ea typeface="Times New Roman"/>
              <a:cs typeface="Times New Roman"/>
              <a:sym typeface="Times New Roman"/>
            </a:endParaRPr>
          </a:p>
          <a:p>
            <a:pPr indent="0" lvl="0" marL="0" rtl="0" algn="l">
              <a:spcBef>
                <a:spcPts val="240"/>
              </a:spcBef>
              <a:spcAft>
                <a:spcPts val="0"/>
              </a:spcAft>
              <a:buClr>
                <a:schemeClr val="dk1"/>
              </a:buClr>
              <a:buSzPts val="1200"/>
              <a:buNone/>
            </a:pPr>
            <a:r>
              <a:t/>
            </a:r>
            <a:endParaRPr sz="1200"/>
          </a:p>
        </p:txBody>
      </p:sp>
      <p:sp>
        <p:nvSpPr>
          <p:cNvPr id="335" name="Google Shape;335;p31"/>
          <p:cNvSpPr txBox="1"/>
          <p:nvPr>
            <p:ph idx="12" type="sldNum"/>
          </p:nvPr>
        </p:nvSpPr>
        <p:spPr>
          <a:xfrm>
            <a:off x="8686800" y="6553201"/>
            <a:ext cx="457200" cy="300037"/>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36" name="Google Shape;336;p31"/>
          <p:cNvSpPr txBox="1"/>
          <p:nvPr/>
        </p:nvSpPr>
        <p:spPr>
          <a:xfrm>
            <a:off x="1800535" y="1430364"/>
            <a:ext cx="6450035"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432FF"/>
                </a:solidFill>
                <a:latin typeface="Times New Roman"/>
                <a:ea typeface="Times New Roman"/>
                <a:cs typeface="Times New Roman"/>
                <a:sym typeface="Times New Roman"/>
              </a:rPr>
              <a:t>Chapter 7: Proposed Statutes of the African Light Source</a:t>
            </a:r>
            <a:endParaRPr sz="2000">
              <a:solidFill>
                <a:srgbClr val="0432FF"/>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32"/>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32"/>
          <p:cNvSpPr txBox="1"/>
          <p:nvPr>
            <p:ph idx="1" type="body"/>
          </p:nvPr>
        </p:nvSpPr>
        <p:spPr>
          <a:xfrm>
            <a:off x="457200" y="2077310"/>
            <a:ext cx="8229600" cy="4509757"/>
          </a:xfrm>
          <a:prstGeom prst="rect">
            <a:avLst/>
          </a:prstGeom>
          <a:noFill/>
          <a:ln>
            <a:noFill/>
          </a:ln>
        </p:spPr>
        <p:txBody>
          <a:bodyPr anchorCtr="0" anchor="t" bIns="45700" lIns="91425" spcFirstLastPara="1" rIns="91425" wrap="square" tIns="45700">
            <a:noAutofit/>
          </a:bodyPr>
          <a:lstStyle/>
          <a:p>
            <a:pPr indent="0" lvl="0" marL="457200" marR="0" rtl="0" algn="just">
              <a:lnSpc>
                <a:spcPct val="115000"/>
              </a:lnSpc>
              <a:spcBef>
                <a:spcPts val="0"/>
              </a:spcBef>
              <a:spcAft>
                <a:spcPts val="0"/>
              </a:spcAft>
              <a:buClr>
                <a:srgbClr val="00B050"/>
              </a:buClr>
              <a:buSzPts val="1800"/>
              <a:buNone/>
            </a:pPr>
            <a:r>
              <a:rPr b="1" lang="en-US" sz="1800">
                <a:solidFill>
                  <a:srgbClr val="00B050"/>
                </a:solidFill>
                <a:latin typeface="Times New Roman"/>
                <a:ea typeface="Times New Roman"/>
                <a:cs typeface="Times New Roman"/>
                <a:sym typeface="Times New Roman"/>
              </a:rPr>
              <a:t>Explain why 4</a:t>
            </a:r>
            <a:r>
              <a:rPr b="1" baseline="30000" lang="en-US" sz="1800">
                <a:solidFill>
                  <a:srgbClr val="00B050"/>
                </a:solidFill>
                <a:latin typeface="Times New Roman"/>
                <a:ea typeface="Times New Roman"/>
                <a:cs typeface="Times New Roman"/>
                <a:sym typeface="Times New Roman"/>
              </a:rPr>
              <a:t>th</a:t>
            </a:r>
            <a:r>
              <a:rPr b="1" lang="en-US" sz="1800">
                <a:solidFill>
                  <a:srgbClr val="00B050"/>
                </a:solidFill>
                <a:latin typeface="Times New Roman"/>
                <a:ea typeface="Times New Roman"/>
                <a:cs typeface="Times New Roman"/>
                <a:sym typeface="Times New Roman"/>
              </a:rPr>
              <a:t> Generation Multi-Bend Achromat (MBA) lattices improve electron beam emittances compared to 3rd Gen.</a:t>
            </a:r>
            <a:endParaRPr/>
          </a:p>
          <a:p>
            <a:pPr indent="0" lvl="0" marL="0" marR="0" rtl="0" algn="just">
              <a:lnSpc>
                <a:spcPct val="115000"/>
              </a:lnSpc>
              <a:spcBef>
                <a:spcPts val="0"/>
              </a:spcBef>
              <a:spcAft>
                <a:spcPts val="0"/>
              </a:spcAft>
              <a:buClr>
                <a:schemeClr val="dk1"/>
              </a:buClr>
              <a:buSzPts val="800"/>
              <a:buNone/>
            </a:pPr>
            <a:r>
              <a:t/>
            </a:r>
            <a:endParaRPr b="1" sz="800">
              <a:solidFill>
                <a:srgbClr val="00B050"/>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Clr>
                <a:schemeClr val="dk1"/>
              </a:buClr>
              <a:buSzPts val="1800"/>
              <a:buNone/>
            </a:pPr>
            <a:r>
              <a:rPr b="1" lang="en-US" sz="1800">
                <a:latin typeface="Times New Roman"/>
                <a:ea typeface="Times New Roman"/>
                <a:cs typeface="Times New Roman"/>
                <a:sym typeface="Times New Roman"/>
              </a:rPr>
              <a:t>	</a:t>
            </a:r>
            <a:r>
              <a:rPr b="1" lang="en-US" sz="1800">
                <a:solidFill>
                  <a:srgbClr val="FF0000"/>
                </a:solidFill>
                <a:latin typeface="Times New Roman"/>
                <a:ea typeface="Times New Roman"/>
                <a:cs typeface="Times New Roman"/>
                <a:sym typeface="Times New Roman"/>
              </a:rPr>
              <a:t>Describe a prototype 3 GeV, ~500 meter, ~100 psec horizontal emittance 	storage ring.</a:t>
            </a:r>
            <a:endParaRPr/>
          </a:p>
          <a:p>
            <a:pPr indent="0" lvl="0" marL="0" marR="0" rtl="0" algn="just">
              <a:lnSpc>
                <a:spcPct val="115000"/>
              </a:lnSpc>
              <a:spcBef>
                <a:spcPts val="0"/>
              </a:spcBef>
              <a:spcAft>
                <a:spcPts val="0"/>
              </a:spcAft>
              <a:buClr>
                <a:schemeClr val="dk1"/>
              </a:buClr>
              <a:buSzPts val="800"/>
              <a:buNone/>
            </a:pPr>
            <a:r>
              <a:t/>
            </a:r>
            <a:endParaRPr b="1" sz="800">
              <a:latin typeface="Times New Roman"/>
              <a:ea typeface="Times New Roman"/>
              <a:cs typeface="Times New Roman"/>
              <a:sym typeface="Times New Roman"/>
            </a:endParaRPr>
          </a:p>
          <a:p>
            <a:pPr indent="457200" lvl="0" marL="0" marR="0" rtl="0" algn="just">
              <a:lnSpc>
                <a:spcPct val="115000"/>
              </a:lnSpc>
              <a:spcBef>
                <a:spcPts val="0"/>
              </a:spcBef>
              <a:spcAft>
                <a:spcPts val="0"/>
              </a:spcAft>
              <a:buClr>
                <a:schemeClr val="dk1"/>
              </a:buClr>
              <a:buSzPts val="1800"/>
              <a:buNone/>
            </a:pPr>
            <a:r>
              <a:rPr b="1" lang="en-US" sz="1800">
                <a:latin typeface="Times New Roman"/>
                <a:ea typeface="Times New Roman"/>
                <a:cs typeface="Times New Roman"/>
                <a:sym typeface="Times New Roman"/>
              </a:rPr>
              <a:t> </a:t>
            </a:r>
            <a:r>
              <a:rPr b="1" lang="en-US" sz="1800">
                <a:solidFill>
                  <a:srgbClr val="0432FF"/>
                </a:solidFill>
                <a:latin typeface="Times New Roman"/>
                <a:ea typeface="Times New Roman"/>
                <a:cs typeface="Times New Roman"/>
                <a:sym typeface="Times New Roman"/>
              </a:rPr>
              <a:t>Describe Ancillary Requirements</a:t>
            </a:r>
            <a:endParaRPr b="1" i="1" sz="1800">
              <a:solidFill>
                <a:srgbClr val="0432FF"/>
              </a:solidFill>
              <a:latin typeface="Times New Roman"/>
              <a:ea typeface="Times New Roman"/>
              <a:cs typeface="Times New Roman"/>
              <a:sym typeface="Times New Roman"/>
            </a:endParaRPr>
          </a:p>
          <a:p>
            <a:pPr indent="457200" lvl="0" marL="0" marR="0" rtl="0" algn="just">
              <a:lnSpc>
                <a:spcPct val="115000"/>
              </a:lnSpc>
              <a:spcBef>
                <a:spcPts val="0"/>
              </a:spcBef>
              <a:spcAft>
                <a:spcPts val="0"/>
              </a:spcAft>
              <a:buClr>
                <a:schemeClr val="dk1"/>
              </a:buClr>
              <a:buSzPts val="1800"/>
              <a:buNone/>
            </a:pPr>
            <a:r>
              <a:rPr b="1" i="1" lang="en-US" sz="1800">
                <a:latin typeface="Times New Roman"/>
                <a:ea typeface="Times New Roman"/>
                <a:cs typeface="Times New Roman"/>
                <a:sym typeface="Times New Roman"/>
              </a:rPr>
              <a:t>	Offices</a:t>
            </a:r>
            <a:endParaRPr/>
          </a:p>
          <a:p>
            <a:pPr indent="0" lvl="0" marL="0" marR="0" rtl="0" algn="just">
              <a:lnSpc>
                <a:spcPct val="115000"/>
              </a:lnSpc>
              <a:spcBef>
                <a:spcPts val="0"/>
              </a:spcBef>
              <a:spcAft>
                <a:spcPts val="0"/>
              </a:spcAft>
              <a:buClr>
                <a:schemeClr val="dk1"/>
              </a:buClr>
              <a:buSzPts val="1800"/>
              <a:buNone/>
            </a:pPr>
            <a:r>
              <a:rPr b="1" i="1" lang="en-US" sz="1800">
                <a:latin typeface="Times New Roman"/>
                <a:ea typeface="Times New Roman"/>
                <a:cs typeface="Times New Roman"/>
                <a:sym typeface="Times New Roman"/>
              </a:rPr>
              <a:t>		Food Services</a:t>
            </a:r>
            <a:endParaRPr/>
          </a:p>
          <a:p>
            <a:pPr indent="457200" lvl="0" marL="0" marR="0" rtl="0" algn="just">
              <a:lnSpc>
                <a:spcPct val="115000"/>
              </a:lnSpc>
              <a:spcBef>
                <a:spcPts val="0"/>
              </a:spcBef>
              <a:spcAft>
                <a:spcPts val="0"/>
              </a:spcAft>
              <a:buClr>
                <a:schemeClr val="dk1"/>
              </a:buClr>
              <a:buSzPts val="1800"/>
              <a:buNone/>
            </a:pPr>
            <a:r>
              <a:rPr b="1" i="1" lang="en-US" sz="1800">
                <a:latin typeface="Times New Roman"/>
                <a:ea typeface="Times New Roman"/>
                <a:cs typeface="Times New Roman"/>
                <a:sym typeface="Times New Roman"/>
              </a:rPr>
              <a:t>	Housing for Users</a:t>
            </a:r>
            <a:endParaRPr/>
          </a:p>
          <a:p>
            <a:pPr indent="0" lvl="0" marL="0" marR="0" rtl="0" algn="just">
              <a:lnSpc>
                <a:spcPct val="115000"/>
              </a:lnSpc>
              <a:spcBef>
                <a:spcPts val="0"/>
              </a:spcBef>
              <a:spcAft>
                <a:spcPts val="0"/>
              </a:spcAft>
              <a:buClr>
                <a:schemeClr val="dk1"/>
              </a:buClr>
              <a:buSzPts val="1800"/>
              <a:buNone/>
            </a:pPr>
            <a:r>
              <a:rPr b="1" i="1" lang="en-US" sz="1800">
                <a:latin typeface="Times New Roman"/>
                <a:ea typeface="Times New Roman"/>
                <a:cs typeface="Times New Roman"/>
                <a:sym typeface="Times New Roman"/>
              </a:rPr>
              <a:t>		Water</a:t>
            </a:r>
            <a:endParaRPr/>
          </a:p>
          <a:p>
            <a:pPr indent="0" lvl="0" marL="0" marR="0" rtl="0" algn="just">
              <a:lnSpc>
                <a:spcPct val="115000"/>
              </a:lnSpc>
              <a:spcBef>
                <a:spcPts val="0"/>
              </a:spcBef>
              <a:spcAft>
                <a:spcPts val="0"/>
              </a:spcAft>
              <a:buClr>
                <a:schemeClr val="dk1"/>
              </a:buClr>
              <a:buSzPts val="1800"/>
              <a:buNone/>
            </a:pPr>
            <a:r>
              <a:rPr b="1" i="1" lang="en-US" sz="1800">
                <a:latin typeface="Times New Roman"/>
                <a:ea typeface="Times New Roman"/>
                <a:cs typeface="Times New Roman"/>
                <a:sym typeface="Times New Roman"/>
              </a:rPr>
              <a:t>		Waste Disposal</a:t>
            </a:r>
            <a:endParaRPr/>
          </a:p>
          <a:p>
            <a:pPr indent="0" lvl="0" marL="0" marR="0" rtl="0" algn="just">
              <a:lnSpc>
                <a:spcPct val="115000"/>
              </a:lnSpc>
              <a:spcBef>
                <a:spcPts val="0"/>
              </a:spcBef>
              <a:spcAft>
                <a:spcPts val="0"/>
              </a:spcAft>
              <a:buClr>
                <a:schemeClr val="dk1"/>
              </a:buClr>
              <a:buSzPts val="800"/>
              <a:buNone/>
            </a:pPr>
            <a:r>
              <a:t/>
            </a:r>
            <a:endParaRPr b="1" i="1" sz="800">
              <a:latin typeface="Times New Roman"/>
              <a:ea typeface="Times New Roman"/>
              <a:cs typeface="Times New Roman"/>
              <a:sym typeface="Times New Roman"/>
            </a:endParaRPr>
          </a:p>
          <a:p>
            <a:pPr indent="0" lvl="0" marL="0" marR="0" rtl="0" algn="just">
              <a:lnSpc>
                <a:spcPct val="115000"/>
              </a:lnSpc>
              <a:spcBef>
                <a:spcPts val="0"/>
              </a:spcBef>
              <a:spcAft>
                <a:spcPts val="0"/>
              </a:spcAft>
              <a:buClr>
                <a:schemeClr val="dk1"/>
              </a:buClr>
              <a:buSzPts val="1800"/>
              <a:buNone/>
            </a:pPr>
            <a:r>
              <a:rPr b="1" i="1" lang="en-US" sz="1800">
                <a:latin typeface="Times New Roman"/>
                <a:ea typeface="Times New Roman"/>
                <a:cs typeface="Times New Roman"/>
                <a:sym typeface="Times New Roman"/>
              </a:rPr>
              <a:t>	</a:t>
            </a:r>
            <a:r>
              <a:rPr b="1" lang="en-US" sz="1800">
                <a:solidFill>
                  <a:srgbClr val="0432FF"/>
                </a:solidFill>
                <a:latin typeface="Times New Roman"/>
                <a:ea typeface="Times New Roman"/>
                <a:cs typeface="Times New Roman"/>
                <a:sym typeface="Times New Roman"/>
              </a:rPr>
              <a:t>Describe Electrical Power Plant</a:t>
            </a:r>
            <a:endParaRPr/>
          </a:p>
          <a:p>
            <a:pPr indent="0" lvl="0" marL="0" rtl="0" algn="just">
              <a:lnSpc>
                <a:spcPct val="115000"/>
              </a:lnSpc>
              <a:spcBef>
                <a:spcPts val="0"/>
              </a:spcBef>
              <a:spcAft>
                <a:spcPts val="0"/>
              </a:spcAft>
              <a:buClr>
                <a:schemeClr val="dk1"/>
              </a:buClr>
              <a:buSzPts val="1800"/>
              <a:buNone/>
            </a:pPr>
            <a:r>
              <a:rPr b="1" lang="en-US" sz="1800">
                <a:latin typeface="Times New Roman"/>
                <a:ea typeface="Times New Roman"/>
                <a:cs typeface="Times New Roman"/>
                <a:sym typeface="Times New Roman"/>
              </a:rPr>
              <a:t>		</a:t>
            </a:r>
            <a:r>
              <a:rPr b="1" i="1" lang="en-US" sz="1800">
                <a:latin typeface="Times New Roman"/>
                <a:ea typeface="Times New Roman"/>
                <a:cs typeface="Times New Roman"/>
                <a:sym typeface="Times New Roman"/>
              </a:rPr>
              <a:t>Provide schematic for a nominal  10 MW Solar Power Plant à la SESAME</a:t>
            </a:r>
            <a:r>
              <a:rPr b="1" i="1" lang="en-US" sz="1800">
                <a:latin typeface="Calibri"/>
                <a:ea typeface="Calibri"/>
                <a:cs typeface="Calibri"/>
                <a:sym typeface="Calibri"/>
              </a:rPr>
              <a:t>.</a:t>
            </a:r>
            <a:endParaRPr/>
          </a:p>
          <a:p>
            <a:pPr indent="0" lvl="0" marL="0" marR="0" rtl="0" algn="just">
              <a:lnSpc>
                <a:spcPct val="115000"/>
              </a:lnSpc>
              <a:spcBef>
                <a:spcPts val="0"/>
              </a:spcBef>
              <a:spcAft>
                <a:spcPts val="0"/>
              </a:spcAft>
              <a:buClr>
                <a:schemeClr val="dk1"/>
              </a:buClr>
              <a:buSzPts val="1800"/>
              <a:buNone/>
            </a:pPr>
            <a:r>
              <a:t/>
            </a:r>
            <a:endParaRPr b="1" sz="1800">
              <a:latin typeface="Times New Roman"/>
              <a:ea typeface="Times New Roman"/>
              <a:cs typeface="Times New Roman"/>
              <a:sym typeface="Times New Roman"/>
            </a:endParaRPr>
          </a:p>
          <a:p>
            <a:pPr indent="0" lvl="0" marL="0" rtl="0" algn="l">
              <a:spcBef>
                <a:spcPts val="360"/>
              </a:spcBef>
              <a:spcAft>
                <a:spcPts val="0"/>
              </a:spcAft>
              <a:buClr>
                <a:schemeClr val="dk1"/>
              </a:buClr>
              <a:buSzPts val="1800"/>
              <a:buNone/>
            </a:pPr>
            <a:r>
              <a:t/>
            </a:r>
            <a:endParaRPr b="1" sz="1800"/>
          </a:p>
        </p:txBody>
      </p:sp>
      <p:sp>
        <p:nvSpPr>
          <p:cNvPr id="343" name="Google Shape;343;p32"/>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44" name="Google Shape;344;p32"/>
          <p:cNvSpPr txBox="1"/>
          <p:nvPr/>
        </p:nvSpPr>
        <p:spPr>
          <a:xfrm>
            <a:off x="1045117" y="1476150"/>
            <a:ext cx="7470315" cy="417871"/>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000">
                <a:solidFill>
                  <a:srgbClr val="0432FF"/>
                </a:solidFill>
                <a:latin typeface="Times New Roman"/>
                <a:ea typeface="Times New Roman"/>
                <a:cs typeface="Times New Roman"/>
                <a:sym typeface="Times New Roman"/>
              </a:rPr>
              <a:t>Chapter 8	4th Generation Synchrotron Light Source Accelerator</a:t>
            </a:r>
            <a:endParaRPr sz="2000">
              <a:solidFill>
                <a:srgbClr val="0432FF"/>
              </a:solidFill>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33"/>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p33"/>
          <p:cNvSpPr txBox="1"/>
          <p:nvPr>
            <p:ph idx="1" type="body"/>
          </p:nvPr>
        </p:nvSpPr>
        <p:spPr>
          <a:xfrm>
            <a:off x="457200" y="2260600"/>
            <a:ext cx="8229600" cy="386556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000"/>
              <a:buNone/>
            </a:pPr>
            <a:r>
              <a:t/>
            </a:r>
            <a:endParaRPr sz="2000">
              <a:solidFill>
                <a:srgbClr val="0432FF"/>
              </a:solidFill>
              <a:latin typeface="Times New Roman"/>
              <a:ea typeface="Times New Roman"/>
              <a:cs typeface="Times New Roman"/>
              <a:sym typeface="Times New Roman"/>
            </a:endParaRPr>
          </a:p>
          <a:p>
            <a:pPr indent="0" lvl="0" marL="0" rtl="0" algn="l">
              <a:spcBef>
                <a:spcPts val="640"/>
              </a:spcBef>
              <a:spcAft>
                <a:spcPts val="0"/>
              </a:spcAft>
              <a:buClr>
                <a:schemeClr val="dk1"/>
              </a:buClr>
              <a:buSzPts val="3200"/>
              <a:buNone/>
            </a:pPr>
            <a:r>
              <a:t/>
            </a:r>
            <a:endParaRPr/>
          </a:p>
        </p:txBody>
      </p:sp>
      <p:sp>
        <p:nvSpPr>
          <p:cNvPr id="351" name="Google Shape;351;p33"/>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52" name="Google Shape;352;p33"/>
          <p:cNvPicPr preferRelativeResize="0"/>
          <p:nvPr/>
        </p:nvPicPr>
        <p:blipFill rotWithShape="1">
          <a:blip r:embed="rId3">
            <a:alphaModFix/>
          </a:blip>
          <a:srcRect b="0" l="0" r="0" t="0"/>
          <a:stretch/>
        </p:blipFill>
        <p:spPr>
          <a:xfrm>
            <a:off x="183524" y="1816005"/>
            <a:ext cx="8458200" cy="4754751"/>
          </a:xfrm>
          <a:prstGeom prst="rect">
            <a:avLst/>
          </a:prstGeom>
          <a:noFill/>
          <a:ln>
            <a:noFill/>
          </a:ln>
        </p:spPr>
      </p:pic>
      <p:sp>
        <p:nvSpPr>
          <p:cNvPr id="353" name="Google Shape;353;p33"/>
          <p:cNvSpPr txBox="1"/>
          <p:nvPr/>
        </p:nvSpPr>
        <p:spPr>
          <a:xfrm>
            <a:off x="1080178" y="1323212"/>
            <a:ext cx="6983643"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432FF"/>
                </a:solidFill>
                <a:latin typeface="Times New Roman"/>
                <a:ea typeface="Times New Roman"/>
                <a:cs typeface="Times New Roman"/>
                <a:sym typeface="Times New Roman"/>
              </a:rPr>
              <a:t>Chapter 9: Integrated Science and Technology Park</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34"/>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p34"/>
          <p:cNvSpPr txBox="1"/>
          <p:nvPr>
            <p:ph idx="1" type="body"/>
          </p:nvPr>
        </p:nvSpPr>
        <p:spPr>
          <a:xfrm>
            <a:off x="457200" y="1899991"/>
            <a:ext cx="8229600" cy="4513688"/>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FF0000"/>
              </a:buClr>
              <a:buSzPts val="2000"/>
              <a:buNone/>
            </a:pPr>
            <a:r>
              <a:rPr b="1" lang="en-US" sz="2000">
                <a:solidFill>
                  <a:srgbClr val="FF0000"/>
                </a:solidFill>
                <a:latin typeface="Times New Roman"/>
                <a:ea typeface="Times New Roman"/>
                <a:cs typeface="Times New Roman"/>
                <a:sym typeface="Times New Roman"/>
              </a:rPr>
              <a:t>10.1			Study of Diagenesis in Ancient Egyptian Bones </a:t>
            </a:r>
            <a:endParaRPr sz="2000">
              <a:solidFill>
                <a:srgbClr val="FF0000"/>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Clr>
                <a:schemeClr val="dk1"/>
              </a:buClr>
              <a:buSzPts val="1600"/>
              <a:buNone/>
            </a:pPr>
            <a:r>
              <a:rPr b="1" i="1" lang="en-US" sz="1600">
                <a:latin typeface="Times New Roman"/>
                <a:ea typeface="Times New Roman"/>
                <a:cs typeface="Times New Roman"/>
                <a:sym typeface="Times New Roman"/>
              </a:rPr>
              <a:t>Ahmed El-Hussein and Mostafa Zeidan (Student)</a:t>
            </a:r>
            <a:endParaRPr i="1" sz="1600">
              <a:latin typeface="Times New Roman"/>
              <a:ea typeface="Times New Roman"/>
              <a:cs typeface="Times New Roman"/>
              <a:sym typeface="Times New Roman"/>
            </a:endParaRPr>
          </a:p>
          <a:p>
            <a:pPr indent="0" lvl="0" marL="0" marR="0" rtl="0" algn="ctr">
              <a:lnSpc>
                <a:spcPct val="115000"/>
              </a:lnSpc>
              <a:spcBef>
                <a:spcPts val="0"/>
              </a:spcBef>
              <a:spcAft>
                <a:spcPts val="0"/>
              </a:spcAft>
              <a:buClr>
                <a:srgbClr val="000000"/>
              </a:buClr>
              <a:buSzPts val="1600"/>
              <a:buNone/>
            </a:pPr>
            <a:r>
              <a:rPr b="1" i="1" lang="en-US" sz="1600">
                <a:solidFill>
                  <a:srgbClr val="000000"/>
                </a:solidFill>
                <a:latin typeface="Times New Roman"/>
                <a:ea typeface="Times New Roman"/>
                <a:cs typeface="Times New Roman"/>
                <a:sym typeface="Times New Roman"/>
              </a:rPr>
              <a:t>National Institute of Laser Enhanced Sciences</a:t>
            </a:r>
            <a:r>
              <a:rPr i="1" lang="en-US" sz="1600">
                <a:latin typeface="Times New Roman"/>
                <a:ea typeface="Times New Roman"/>
                <a:cs typeface="Times New Roman"/>
                <a:sym typeface="Times New Roman"/>
              </a:rPr>
              <a:t>, </a:t>
            </a:r>
            <a:r>
              <a:rPr b="1" i="1" lang="en-US" sz="1600">
                <a:solidFill>
                  <a:srgbClr val="000000"/>
                </a:solidFill>
                <a:latin typeface="Times New Roman"/>
                <a:ea typeface="Times New Roman"/>
                <a:cs typeface="Times New Roman"/>
                <a:sym typeface="Times New Roman"/>
              </a:rPr>
              <a:t>Cairo University, Egypt</a:t>
            </a:r>
            <a:endParaRPr i="1" sz="1600">
              <a:latin typeface="Times New Roman"/>
              <a:ea typeface="Times New Roman"/>
              <a:cs typeface="Times New Roman"/>
              <a:sym typeface="Times New Roman"/>
            </a:endParaRPr>
          </a:p>
          <a:p>
            <a:pPr indent="0" lvl="0" marL="0" marR="0" rtl="0" algn="ctr">
              <a:lnSpc>
                <a:spcPct val="115000"/>
              </a:lnSpc>
              <a:spcBef>
                <a:spcPts val="0"/>
              </a:spcBef>
              <a:spcAft>
                <a:spcPts val="0"/>
              </a:spcAft>
              <a:buClr>
                <a:schemeClr val="accent6"/>
              </a:buClr>
              <a:buSzPts val="1600"/>
              <a:buNone/>
            </a:pPr>
            <a:r>
              <a:rPr b="1" i="1" lang="en-US" sz="1600">
                <a:solidFill>
                  <a:schemeClr val="accent6"/>
                </a:solidFill>
                <a:latin typeface="Times New Roman"/>
                <a:ea typeface="Times New Roman"/>
                <a:cs typeface="Times New Roman"/>
                <a:sym typeface="Times New Roman"/>
              </a:rPr>
              <a:t>Research Conducted at the ALBA Advanced Light Source</a:t>
            </a:r>
            <a:r>
              <a:rPr i="1" lang="en-US" sz="1600">
                <a:solidFill>
                  <a:schemeClr val="accent6"/>
                </a:solidFill>
                <a:latin typeface="Times New Roman"/>
                <a:ea typeface="Times New Roman"/>
                <a:cs typeface="Times New Roman"/>
                <a:sym typeface="Times New Roman"/>
              </a:rPr>
              <a:t>, </a:t>
            </a:r>
            <a:r>
              <a:rPr b="1" i="1" lang="en-US" sz="1600">
                <a:solidFill>
                  <a:schemeClr val="accent6"/>
                </a:solidFill>
                <a:latin typeface="Times New Roman"/>
                <a:ea typeface="Times New Roman"/>
                <a:cs typeface="Times New Roman"/>
                <a:sym typeface="Times New Roman"/>
              </a:rPr>
              <a:t>Barcelona, Spain</a:t>
            </a:r>
            <a:endParaRPr i="1" sz="1600">
              <a:solidFill>
                <a:schemeClr val="accent6"/>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Clr>
                <a:schemeClr val="dk1"/>
              </a:buClr>
              <a:buSzPts val="800"/>
              <a:buNone/>
            </a:pPr>
            <a:r>
              <a:t/>
            </a:r>
            <a:endParaRPr sz="800">
              <a:latin typeface="Times New Roman"/>
              <a:ea typeface="Times New Roman"/>
              <a:cs typeface="Times New Roman"/>
              <a:sym typeface="Times New Roman"/>
            </a:endParaRPr>
          </a:p>
          <a:p>
            <a:pPr indent="0" lvl="0" marL="0" marR="0" rtl="0" algn="just">
              <a:lnSpc>
                <a:spcPct val="115000"/>
              </a:lnSpc>
              <a:spcBef>
                <a:spcPts val="0"/>
              </a:spcBef>
              <a:spcAft>
                <a:spcPts val="0"/>
              </a:spcAft>
              <a:buClr>
                <a:srgbClr val="00B050"/>
              </a:buClr>
              <a:buSzPts val="2000"/>
              <a:buNone/>
            </a:pPr>
            <a:r>
              <a:rPr b="1" lang="en-US" sz="2000">
                <a:solidFill>
                  <a:srgbClr val="00B050"/>
                </a:solidFill>
                <a:latin typeface="Times New Roman"/>
                <a:ea typeface="Times New Roman"/>
                <a:cs typeface="Times New Roman"/>
                <a:sym typeface="Times New Roman"/>
              </a:rPr>
              <a:t>10.2			Study of Materials for Possible Energy Applications </a:t>
            </a:r>
            <a:endParaRPr sz="2000">
              <a:solidFill>
                <a:srgbClr val="00B050"/>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Clr>
                <a:schemeClr val="dk1"/>
              </a:buClr>
              <a:buSzPts val="1800"/>
              <a:buNone/>
            </a:pPr>
            <a:r>
              <a:rPr b="1" i="1" lang="en-US" sz="1800">
                <a:latin typeface="Times New Roman"/>
                <a:ea typeface="Times New Roman"/>
                <a:cs typeface="Times New Roman"/>
                <a:sym typeface="Times New Roman"/>
              </a:rPr>
              <a:t>Diouma Kobor and </a:t>
            </a:r>
            <a:r>
              <a:rPr b="1" i="1" lang="en-US" sz="1800">
                <a:solidFill>
                  <a:srgbClr val="000000"/>
                </a:solidFill>
                <a:latin typeface="Times New Roman"/>
                <a:ea typeface="Times New Roman"/>
                <a:cs typeface="Times New Roman"/>
                <a:sym typeface="Times New Roman"/>
              </a:rPr>
              <a:t>Ndèye Coumba Yandé FALL (Student)</a:t>
            </a:r>
            <a:endParaRPr i="1" sz="1800">
              <a:latin typeface="Times New Roman"/>
              <a:ea typeface="Times New Roman"/>
              <a:cs typeface="Times New Roman"/>
              <a:sym typeface="Times New Roman"/>
            </a:endParaRPr>
          </a:p>
          <a:p>
            <a:pPr indent="0" lvl="0" marL="0" marR="0" rtl="0" algn="ctr">
              <a:lnSpc>
                <a:spcPct val="115000"/>
              </a:lnSpc>
              <a:spcBef>
                <a:spcPts val="0"/>
              </a:spcBef>
              <a:spcAft>
                <a:spcPts val="0"/>
              </a:spcAft>
              <a:buClr>
                <a:schemeClr val="dk1"/>
              </a:buClr>
              <a:buSzPts val="1800"/>
              <a:buNone/>
            </a:pPr>
            <a:r>
              <a:rPr b="1" i="1" lang="en-US" sz="1800">
                <a:latin typeface="Times New Roman"/>
                <a:ea typeface="Times New Roman"/>
                <a:cs typeface="Times New Roman"/>
                <a:sym typeface="Times New Roman"/>
              </a:rPr>
              <a:t>University Assane Seck of Ziguinchor, Senegal</a:t>
            </a:r>
            <a:r>
              <a:rPr b="1" i="1" lang="en-US" sz="1800">
                <a:solidFill>
                  <a:srgbClr val="000000"/>
                </a:solidFill>
                <a:latin typeface="Times New Roman"/>
                <a:ea typeface="Times New Roman"/>
                <a:cs typeface="Times New Roman"/>
                <a:sym typeface="Times New Roman"/>
              </a:rPr>
              <a:t>  </a:t>
            </a:r>
            <a:endParaRPr i="1" sz="1800">
              <a:latin typeface="Times New Roman"/>
              <a:ea typeface="Times New Roman"/>
              <a:cs typeface="Times New Roman"/>
              <a:sym typeface="Times New Roman"/>
            </a:endParaRPr>
          </a:p>
          <a:p>
            <a:pPr indent="0" lvl="0" marL="0" marR="0" rtl="0" algn="ctr">
              <a:lnSpc>
                <a:spcPct val="115000"/>
              </a:lnSpc>
              <a:spcBef>
                <a:spcPts val="0"/>
              </a:spcBef>
              <a:spcAft>
                <a:spcPts val="0"/>
              </a:spcAft>
              <a:buClr>
                <a:schemeClr val="accent6"/>
              </a:buClr>
              <a:buSzPts val="1800"/>
              <a:buNone/>
            </a:pPr>
            <a:r>
              <a:rPr b="1" i="1" lang="en-US" sz="1800">
                <a:solidFill>
                  <a:schemeClr val="accent6"/>
                </a:solidFill>
                <a:latin typeface="Times New Roman"/>
                <a:ea typeface="Times New Roman"/>
                <a:cs typeface="Times New Roman"/>
                <a:sym typeface="Times New Roman"/>
              </a:rPr>
              <a:t>Research Conducted at the ESRF, Grenoble, France</a:t>
            </a:r>
            <a:endParaRPr/>
          </a:p>
          <a:p>
            <a:pPr indent="0" lvl="0" marL="0" marR="0" rtl="0" algn="ctr">
              <a:lnSpc>
                <a:spcPct val="115000"/>
              </a:lnSpc>
              <a:spcBef>
                <a:spcPts val="0"/>
              </a:spcBef>
              <a:spcAft>
                <a:spcPts val="0"/>
              </a:spcAft>
              <a:buClr>
                <a:schemeClr val="dk1"/>
              </a:buClr>
              <a:buSzPts val="800"/>
              <a:buNone/>
            </a:pPr>
            <a:r>
              <a:t/>
            </a:r>
            <a:endParaRPr i="1" sz="800">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432FF"/>
              </a:buClr>
              <a:buSzPts val="2000"/>
              <a:buNone/>
            </a:pPr>
            <a:r>
              <a:rPr b="1" lang="en-US" sz="2000">
                <a:solidFill>
                  <a:srgbClr val="0432FF"/>
                </a:solidFill>
                <a:latin typeface="Times New Roman"/>
                <a:ea typeface="Times New Roman"/>
                <a:cs typeface="Times New Roman"/>
                <a:sym typeface="Times New Roman"/>
              </a:rPr>
              <a:t>10.3			Study of Nano-Crystalline WC-Co Films </a:t>
            </a:r>
            <a:endParaRPr b="1" sz="2000">
              <a:solidFill>
                <a:srgbClr val="0432FF"/>
              </a:solidFill>
              <a:latin typeface="Calibri"/>
              <a:ea typeface="Calibri"/>
              <a:cs typeface="Calibri"/>
              <a:sym typeface="Calibri"/>
            </a:endParaRPr>
          </a:p>
          <a:p>
            <a:pPr indent="0" lvl="0" marL="0" marR="0" rtl="0" algn="ctr">
              <a:lnSpc>
                <a:spcPct val="115000"/>
              </a:lnSpc>
              <a:spcBef>
                <a:spcPts val="0"/>
              </a:spcBef>
              <a:spcAft>
                <a:spcPts val="0"/>
              </a:spcAft>
              <a:buClr>
                <a:schemeClr val="dk1"/>
              </a:buClr>
              <a:buSzPts val="1800"/>
              <a:buNone/>
            </a:pPr>
            <a:r>
              <a:rPr b="1" i="1" lang="en-US" sz="1800">
                <a:latin typeface="Times New Roman"/>
                <a:ea typeface="Times New Roman"/>
                <a:cs typeface="Times New Roman"/>
                <a:sym typeface="Times New Roman"/>
              </a:rPr>
              <a:t>Oluseyi Philip Oladijo and </a:t>
            </a:r>
            <a:r>
              <a:rPr b="1" i="1" lang="en-US" sz="1800">
                <a:solidFill>
                  <a:srgbClr val="000000"/>
                </a:solidFill>
                <a:latin typeface="Times New Roman"/>
                <a:ea typeface="Times New Roman"/>
                <a:cs typeface="Times New Roman"/>
                <a:sym typeface="Times New Roman"/>
              </a:rPr>
              <a:t>Resego Phiri (Student)</a:t>
            </a:r>
            <a:endParaRPr i="1" sz="1800">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1800"/>
              <a:buNone/>
            </a:pPr>
            <a:r>
              <a:rPr b="1" i="1" lang="en-US" sz="1800">
                <a:solidFill>
                  <a:srgbClr val="000000"/>
                </a:solidFill>
                <a:latin typeface="Times New Roman"/>
                <a:ea typeface="Times New Roman"/>
                <a:cs typeface="Times New Roman"/>
                <a:sym typeface="Times New Roman"/>
              </a:rPr>
              <a:t>Botswana Int’l U. of S&amp;T, </a:t>
            </a:r>
            <a:r>
              <a:rPr b="1" i="1" lang="en-US" sz="1800">
                <a:solidFill>
                  <a:srgbClr val="222222"/>
                </a:solidFill>
                <a:latin typeface="Times New Roman"/>
                <a:ea typeface="Times New Roman"/>
                <a:cs typeface="Times New Roman"/>
                <a:sym typeface="Times New Roman"/>
              </a:rPr>
              <a:t>Gaborone, Botswana</a:t>
            </a:r>
            <a:endParaRPr i="1" sz="1800">
              <a:latin typeface="Calibri"/>
              <a:ea typeface="Calibri"/>
              <a:cs typeface="Calibri"/>
              <a:sym typeface="Calibri"/>
            </a:endParaRPr>
          </a:p>
          <a:p>
            <a:pPr indent="0" lvl="0" marL="0" marR="0" rtl="0" algn="ctr">
              <a:lnSpc>
                <a:spcPct val="115000"/>
              </a:lnSpc>
              <a:spcBef>
                <a:spcPts val="0"/>
              </a:spcBef>
              <a:spcAft>
                <a:spcPts val="0"/>
              </a:spcAft>
              <a:buClr>
                <a:schemeClr val="accent6"/>
              </a:buClr>
              <a:buSzPts val="1800"/>
              <a:buNone/>
            </a:pPr>
            <a:r>
              <a:rPr b="1" i="1" lang="en-US" sz="1800">
                <a:solidFill>
                  <a:schemeClr val="accent6"/>
                </a:solidFill>
                <a:latin typeface="Times New Roman"/>
                <a:ea typeface="Times New Roman"/>
                <a:cs typeface="Times New Roman"/>
                <a:sym typeface="Times New Roman"/>
              </a:rPr>
              <a:t>Research Conducted at the Synchrotron Light Research Institute</a:t>
            </a:r>
            <a:endParaRPr i="1" sz="1800">
              <a:solidFill>
                <a:schemeClr val="accent6"/>
              </a:solidFill>
              <a:latin typeface="Calibri"/>
              <a:ea typeface="Calibri"/>
              <a:cs typeface="Calibri"/>
              <a:sym typeface="Calibri"/>
            </a:endParaRPr>
          </a:p>
          <a:p>
            <a:pPr indent="0" lvl="0" marL="0" marR="0" rtl="0" algn="ctr">
              <a:lnSpc>
                <a:spcPct val="115000"/>
              </a:lnSpc>
              <a:spcBef>
                <a:spcPts val="0"/>
              </a:spcBef>
              <a:spcAft>
                <a:spcPts val="0"/>
              </a:spcAft>
              <a:buClr>
                <a:schemeClr val="accent6"/>
              </a:buClr>
              <a:buSzPts val="1800"/>
              <a:buNone/>
            </a:pPr>
            <a:r>
              <a:rPr b="1" i="1" lang="en-US" sz="1800">
                <a:solidFill>
                  <a:schemeClr val="accent6"/>
                </a:solidFill>
                <a:latin typeface="Times New Roman"/>
                <a:ea typeface="Times New Roman"/>
                <a:cs typeface="Times New Roman"/>
                <a:sym typeface="Times New Roman"/>
              </a:rPr>
              <a:t>Nakhon Ratchasima 30000, Thailand</a:t>
            </a:r>
            <a:endParaRPr i="1" sz="1800">
              <a:solidFill>
                <a:schemeClr val="accent6"/>
              </a:solidFill>
              <a:latin typeface="Calibri"/>
              <a:ea typeface="Calibri"/>
              <a:cs typeface="Calibri"/>
              <a:sym typeface="Calibri"/>
            </a:endParaRPr>
          </a:p>
          <a:p>
            <a:pPr indent="0" lvl="0" marL="0" rtl="0" algn="l">
              <a:spcBef>
                <a:spcPts val="640"/>
              </a:spcBef>
              <a:spcAft>
                <a:spcPts val="0"/>
              </a:spcAft>
              <a:buClr>
                <a:schemeClr val="dk1"/>
              </a:buClr>
              <a:buSzPts val="3200"/>
              <a:buNone/>
            </a:pPr>
            <a:r>
              <a:t/>
            </a:r>
            <a:endParaRPr/>
          </a:p>
        </p:txBody>
      </p:sp>
      <p:sp>
        <p:nvSpPr>
          <p:cNvPr id="360" name="Google Shape;360;p34"/>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61" name="Google Shape;361;p34"/>
          <p:cNvSpPr txBox="1"/>
          <p:nvPr/>
        </p:nvSpPr>
        <p:spPr>
          <a:xfrm>
            <a:off x="870129" y="1430364"/>
            <a:ext cx="6740948"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432FF"/>
                </a:solidFill>
                <a:latin typeface="Times New Roman"/>
                <a:ea typeface="Times New Roman"/>
                <a:cs typeface="Times New Roman"/>
                <a:sym typeface="Times New Roman"/>
              </a:rPr>
              <a:t>Chapter 10: Recent Beamline Experiments Sponsored by </a:t>
            </a:r>
            <a:r>
              <a:rPr b="1" i="1" lang="en-US" sz="1800">
                <a:solidFill>
                  <a:srgbClr val="0432FF"/>
                </a:solidFill>
                <a:latin typeface="Times New Roman"/>
                <a:ea typeface="Times New Roman"/>
                <a:cs typeface="Times New Roman"/>
                <a:sym typeface="Times New Roman"/>
              </a:rPr>
              <a:t>LAAAMP</a:t>
            </a:r>
            <a:endParaRPr sz="1800">
              <a:solidFill>
                <a:srgbClr val="0432FF"/>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35"/>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35"/>
          <p:cNvSpPr txBox="1"/>
          <p:nvPr>
            <p:ph idx="1" type="body"/>
          </p:nvPr>
        </p:nvSpPr>
        <p:spPr>
          <a:xfrm>
            <a:off x="457200" y="2134870"/>
            <a:ext cx="8229600" cy="3865563"/>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B050"/>
              </a:buClr>
              <a:buSzPts val="2400"/>
              <a:buNone/>
            </a:pPr>
            <a:r>
              <a:rPr b="1" lang="en-US" sz="2400">
                <a:solidFill>
                  <a:srgbClr val="00B050"/>
                </a:solidFill>
                <a:latin typeface="Arial"/>
                <a:ea typeface="Arial"/>
                <a:cs typeface="Arial"/>
                <a:sym typeface="Arial"/>
              </a:rPr>
              <a:t>The Concept of Ubuntu and African Identity in Pursuit </a:t>
            </a:r>
            <a:endParaRPr/>
          </a:p>
          <a:p>
            <a:pPr indent="0" lvl="0" marL="0" rtl="0" algn="ctr">
              <a:spcBef>
                <a:spcPts val="480"/>
              </a:spcBef>
              <a:spcAft>
                <a:spcPts val="0"/>
              </a:spcAft>
              <a:buClr>
                <a:srgbClr val="00B050"/>
              </a:buClr>
              <a:buSzPts val="2400"/>
              <a:buNone/>
            </a:pPr>
            <a:r>
              <a:rPr b="1" lang="en-US" sz="2400">
                <a:solidFill>
                  <a:srgbClr val="00B050"/>
                </a:solidFill>
                <a:latin typeface="Arial"/>
                <a:ea typeface="Arial"/>
                <a:cs typeface="Arial"/>
                <a:sym typeface="Arial"/>
              </a:rPr>
              <a:t>of the African Light Source</a:t>
            </a:r>
            <a:endParaRPr sz="2400">
              <a:solidFill>
                <a:srgbClr val="00B050"/>
              </a:solidFill>
            </a:endParaRPr>
          </a:p>
          <a:p>
            <a:pPr indent="0" lvl="0" marL="0" rtl="0" algn="l">
              <a:spcBef>
                <a:spcPts val="640"/>
              </a:spcBef>
              <a:spcAft>
                <a:spcPts val="0"/>
              </a:spcAft>
              <a:buClr>
                <a:schemeClr val="dk1"/>
              </a:buClr>
              <a:buSzPts val="3200"/>
              <a:buNone/>
            </a:pPr>
            <a:r>
              <a:t/>
            </a:r>
            <a:endParaRPr/>
          </a:p>
        </p:txBody>
      </p:sp>
      <p:sp>
        <p:nvSpPr>
          <p:cNvPr id="368" name="Google Shape;368;p35"/>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69" name="Google Shape;369;p35"/>
          <p:cNvSpPr txBox="1"/>
          <p:nvPr/>
        </p:nvSpPr>
        <p:spPr>
          <a:xfrm>
            <a:off x="1683564" y="1532473"/>
            <a:ext cx="5359160" cy="89255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FF0000"/>
                </a:solidFill>
                <a:latin typeface="Times New Roman"/>
                <a:ea typeface="Times New Roman"/>
                <a:cs typeface="Times New Roman"/>
                <a:sym typeface="Times New Roman"/>
              </a:rPr>
              <a:t>Chapter 11: Concluding Remarks</a:t>
            </a:r>
            <a:endParaRPr sz="2800">
              <a:solidFill>
                <a:srgbClr val="FF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pic>
        <p:nvPicPr>
          <p:cNvPr descr="A picture containing text, human face, screenshot, person&#10;&#10;Description automatically generated" id="370" name="Google Shape;370;p35"/>
          <p:cNvPicPr preferRelativeResize="0"/>
          <p:nvPr/>
        </p:nvPicPr>
        <p:blipFill rotWithShape="1">
          <a:blip r:embed="rId3">
            <a:alphaModFix/>
          </a:blip>
          <a:srcRect b="0" l="0" r="0" t="0"/>
          <a:stretch/>
        </p:blipFill>
        <p:spPr>
          <a:xfrm>
            <a:off x="1766572" y="3072230"/>
            <a:ext cx="6261100" cy="3530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36"/>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36"/>
          <p:cNvSpPr txBox="1"/>
          <p:nvPr>
            <p:ph idx="1" type="body"/>
          </p:nvPr>
        </p:nvSpPr>
        <p:spPr>
          <a:xfrm>
            <a:off x="457200" y="2260600"/>
            <a:ext cx="8229600" cy="3865563"/>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FF0000"/>
              </a:buClr>
              <a:buSzPts val="3200"/>
              <a:buNone/>
            </a:pPr>
            <a:r>
              <a:rPr b="1" lang="en-US">
                <a:solidFill>
                  <a:srgbClr val="FF0000"/>
                </a:solidFill>
              </a:rPr>
              <a:t>THANKS FOR YOUR KIND ATTENTION!</a:t>
            </a:r>
            <a:endParaRPr/>
          </a:p>
          <a:p>
            <a:pPr indent="0" lvl="0" marL="0" rtl="0" algn="ctr">
              <a:spcBef>
                <a:spcPts val="640"/>
              </a:spcBef>
              <a:spcAft>
                <a:spcPts val="0"/>
              </a:spcAft>
              <a:buClr>
                <a:schemeClr val="dk1"/>
              </a:buClr>
              <a:buSzPts val="3200"/>
              <a:buNone/>
            </a:pPr>
            <a:r>
              <a:t/>
            </a:r>
            <a:endParaRPr b="1">
              <a:solidFill>
                <a:srgbClr val="FF0000"/>
              </a:solidFill>
            </a:endParaRPr>
          </a:p>
          <a:p>
            <a:pPr indent="0" lvl="0" marL="0" rtl="0" algn="ctr">
              <a:spcBef>
                <a:spcPts val="640"/>
              </a:spcBef>
              <a:spcAft>
                <a:spcPts val="0"/>
              </a:spcAft>
              <a:buClr>
                <a:srgbClr val="0432FF"/>
              </a:buClr>
              <a:buSzPts val="3200"/>
              <a:buNone/>
            </a:pPr>
            <a:r>
              <a:rPr b="1" i="1" lang="en-US">
                <a:solidFill>
                  <a:srgbClr val="0432FF"/>
                </a:solidFill>
              </a:rPr>
              <a:t>sekazi.mtingwa@gmail.com</a:t>
            </a:r>
            <a:endParaRPr b="1" i="1">
              <a:solidFill>
                <a:srgbClr val="0432FF"/>
              </a:solidFill>
            </a:endParaRPr>
          </a:p>
        </p:txBody>
      </p:sp>
      <p:sp>
        <p:nvSpPr>
          <p:cNvPr id="377" name="Google Shape;377;p36"/>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4"/>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pic>
        <p:nvPicPr>
          <p:cNvPr id="104" name="Google Shape;104;p4"/>
          <p:cNvPicPr preferRelativeResize="0"/>
          <p:nvPr>
            <p:ph idx="1" type="body"/>
          </p:nvPr>
        </p:nvPicPr>
        <p:blipFill rotWithShape="1">
          <a:blip r:embed="rId3">
            <a:alphaModFix/>
          </a:blip>
          <a:srcRect b="0" l="0" r="0" t="0"/>
          <a:stretch/>
        </p:blipFill>
        <p:spPr>
          <a:xfrm>
            <a:off x="1135944" y="2260600"/>
            <a:ext cx="6872112" cy="3865563"/>
          </a:xfrm>
          <a:prstGeom prst="rect">
            <a:avLst/>
          </a:prstGeom>
          <a:noFill/>
          <a:ln>
            <a:noFill/>
          </a:ln>
        </p:spPr>
      </p:pic>
      <p:sp>
        <p:nvSpPr>
          <p:cNvPr id="105" name="Google Shape;105;p4"/>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06" name="Google Shape;106;p4"/>
          <p:cNvSpPr txBox="1"/>
          <p:nvPr/>
        </p:nvSpPr>
        <p:spPr>
          <a:xfrm>
            <a:off x="1410994" y="1507308"/>
            <a:ext cx="659706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Calibri"/>
                <a:ea typeface="Calibri"/>
                <a:cs typeface="Calibri"/>
                <a:sym typeface="Calibri"/>
              </a:rPr>
              <a:t>World Map of advanced Light Sources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descr="2015_11_18_AFLS CONFERENCE_GROUP-LR_01_with title.jpg" id="111" name="Google Shape;111;p5"/>
          <p:cNvPicPr preferRelativeResize="0"/>
          <p:nvPr/>
        </p:nvPicPr>
        <p:blipFill rotWithShape="1">
          <a:blip r:embed="rId3">
            <a:alphaModFix/>
          </a:blip>
          <a:srcRect b="0" l="0" r="0" t="0"/>
          <a:stretch/>
        </p:blipFill>
        <p:spPr>
          <a:xfrm>
            <a:off x="1" y="1445298"/>
            <a:ext cx="9143999" cy="5105740"/>
          </a:xfrm>
          <a:prstGeom prst="rect">
            <a:avLst/>
          </a:prstGeom>
          <a:noFill/>
          <a:ln>
            <a:noFill/>
          </a:ln>
        </p:spPr>
      </p:pic>
      <p:sp>
        <p:nvSpPr>
          <p:cNvPr id="112" name="Google Shape;112;p5"/>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2400"/>
              <a:buNone/>
            </a:pPr>
            <a:r>
              <a:t/>
            </a:r>
            <a:endParaRPr/>
          </a:p>
        </p:txBody>
      </p:sp>
      <p:pic>
        <p:nvPicPr>
          <p:cNvPr id="118" name="Google Shape;118;p6"/>
          <p:cNvPicPr preferRelativeResize="0"/>
          <p:nvPr/>
        </p:nvPicPr>
        <p:blipFill rotWithShape="1">
          <a:blip r:embed="rId3">
            <a:alphaModFix/>
          </a:blip>
          <a:srcRect b="0" l="0" r="0" t="0"/>
          <a:stretch/>
        </p:blipFill>
        <p:spPr>
          <a:xfrm>
            <a:off x="-97971" y="5859"/>
            <a:ext cx="9241971" cy="6858000"/>
          </a:xfrm>
          <a:prstGeom prst="rect">
            <a:avLst/>
          </a:prstGeom>
          <a:noFill/>
          <a:ln>
            <a:noFill/>
          </a:ln>
        </p:spPr>
      </p:pic>
      <p:sp>
        <p:nvSpPr>
          <p:cNvPr id="119" name="Google Shape;119;p6"/>
          <p:cNvSpPr/>
          <p:nvPr/>
        </p:nvSpPr>
        <p:spPr>
          <a:xfrm>
            <a:off x="-135459" y="128620"/>
            <a:ext cx="339342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Why is an AfLS essential?</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descr="Screenshot_20190201-095338.jpg" id="124" name="Google Shape;124;p7"/>
          <p:cNvPicPr preferRelativeResize="0"/>
          <p:nvPr/>
        </p:nvPicPr>
        <p:blipFill rotWithShape="1">
          <a:blip r:embed="rId3">
            <a:alphaModFix/>
          </a:blip>
          <a:srcRect b="0" l="0" r="0" t="0"/>
          <a:stretch/>
        </p:blipFill>
        <p:spPr>
          <a:xfrm>
            <a:off x="0" y="1714500"/>
            <a:ext cx="9144000" cy="5143500"/>
          </a:xfrm>
          <a:prstGeom prst="rect">
            <a:avLst/>
          </a:prstGeom>
          <a:noFill/>
          <a:ln>
            <a:noFill/>
          </a:ln>
        </p:spPr>
      </p:pic>
      <p:sp>
        <p:nvSpPr>
          <p:cNvPr id="125" name="Google Shape;125;p7"/>
          <p:cNvSpPr txBox="1"/>
          <p:nvPr/>
        </p:nvSpPr>
        <p:spPr>
          <a:xfrm>
            <a:off x="12700" y="1289468"/>
            <a:ext cx="1922899"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Calibri"/>
                <a:ea typeface="Calibri"/>
                <a:cs typeface="Calibri"/>
                <a:sym typeface="Calibri"/>
              </a:rPr>
              <a:t>Top-Down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8"/>
          <p:cNvSpPr txBox="1"/>
          <p:nvPr/>
        </p:nvSpPr>
        <p:spPr>
          <a:xfrm>
            <a:off x="12699" y="1289468"/>
            <a:ext cx="3187701" cy="11387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Bottom-Up Training</a:t>
            </a:r>
            <a:endParaRPr/>
          </a:p>
          <a:p>
            <a:pPr indent="0" lvl="0" marL="0" marR="0" rtl="0" algn="l">
              <a:spcBef>
                <a:spcPts val="0"/>
              </a:spcBef>
              <a:spcAft>
                <a:spcPts val="0"/>
              </a:spcAft>
              <a:buNone/>
            </a:pPr>
            <a:r>
              <a:t/>
            </a:r>
            <a:endParaRPr b="1" sz="20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000" u="sng">
                <a:solidFill>
                  <a:schemeClr val="dk1"/>
                </a:solidFill>
                <a:latin typeface="Calibri"/>
                <a:ea typeface="Calibri"/>
                <a:cs typeface="Calibri"/>
                <a:sym typeface="Calibri"/>
                <a:hlinkClick r:id="rId3">
                  <a:extLst>
                    <a:ext uri="{A12FA001-AC4F-418D-AE19-62706E023703}">
                      <ahyp:hlinkClr val="tx"/>
                    </a:ext>
                  </a:extLst>
                </a:hlinkClick>
              </a:rPr>
              <a:t>https://laaamp.iucr.org/</a:t>
            </a:r>
            <a:endParaRPr b="1" sz="2000">
              <a:solidFill>
                <a:schemeClr val="dk1"/>
              </a:solidFill>
              <a:latin typeface="Calibri"/>
              <a:ea typeface="Calibri"/>
              <a:cs typeface="Calibri"/>
              <a:sym typeface="Calibri"/>
            </a:endParaRPr>
          </a:p>
        </p:txBody>
      </p:sp>
      <p:pic>
        <p:nvPicPr>
          <p:cNvPr id="131" name="Google Shape;131;p8"/>
          <p:cNvPicPr preferRelativeResize="0"/>
          <p:nvPr/>
        </p:nvPicPr>
        <p:blipFill rotWithShape="1">
          <a:blip r:embed="rId4">
            <a:alphaModFix/>
          </a:blip>
          <a:srcRect b="0" l="0" r="0" t="0"/>
          <a:stretch/>
        </p:blipFill>
        <p:spPr>
          <a:xfrm>
            <a:off x="3000148" y="1296546"/>
            <a:ext cx="3697832" cy="1311403"/>
          </a:xfrm>
          <a:prstGeom prst="rect">
            <a:avLst/>
          </a:prstGeom>
          <a:noFill/>
          <a:ln>
            <a:noFill/>
          </a:ln>
        </p:spPr>
      </p:pic>
      <p:pic>
        <p:nvPicPr>
          <p:cNvPr descr="A picture containing human face, person, text, smile&#10;&#10;Description automatically generated" id="132" name="Google Shape;132;p8"/>
          <p:cNvPicPr preferRelativeResize="0"/>
          <p:nvPr/>
        </p:nvPicPr>
        <p:blipFill rotWithShape="1">
          <a:blip r:embed="rId5">
            <a:alphaModFix/>
          </a:blip>
          <a:srcRect b="0" l="0" r="0" t="0"/>
          <a:stretch/>
        </p:blipFill>
        <p:spPr>
          <a:xfrm>
            <a:off x="2769868" y="2678527"/>
            <a:ext cx="4777742" cy="38652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9"/>
          <p:cNvSpPr/>
          <p:nvPr/>
        </p:nvSpPr>
        <p:spPr>
          <a:xfrm>
            <a:off x="880110" y="1282052"/>
            <a:ext cx="7086599" cy="461665"/>
          </a:xfrm>
          <a:prstGeom prst="rect">
            <a:avLst/>
          </a:prstGeom>
          <a:noFill/>
          <a:ln>
            <a:noFill/>
          </a:ln>
        </p:spPr>
        <p:txBody>
          <a:bodyPr anchorCtr="0" anchor="t" bIns="45700" lIns="91425" spcFirstLastPara="1" rIns="91425" wrap="square" tIns="45700">
            <a:spAutoFit/>
          </a:bodyPr>
          <a:lstStyle/>
          <a:p>
            <a:pPr indent="0" lvl="0" marL="144000" marR="0" rtl="0" algn="ctr">
              <a:spcBef>
                <a:spcPts val="0"/>
              </a:spcBef>
              <a:spcAft>
                <a:spcPts val="0"/>
              </a:spcAft>
              <a:buNone/>
            </a:pPr>
            <a:r>
              <a:rPr b="1" i="1" lang="en-US" sz="2400">
                <a:solidFill>
                  <a:srgbClr val="FF0000"/>
                </a:solidFill>
                <a:latin typeface="Calibri"/>
                <a:ea typeface="Calibri"/>
                <a:cs typeface="Calibri"/>
                <a:sym typeface="Calibri"/>
              </a:rPr>
              <a:t>LAAAMP</a:t>
            </a:r>
            <a:r>
              <a:rPr b="1" lang="en-US" sz="2400">
                <a:solidFill>
                  <a:srgbClr val="FF0000"/>
                </a:solidFill>
                <a:latin typeface="Calibri"/>
                <a:ea typeface="Calibri"/>
                <a:cs typeface="Calibri"/>
                <a:sym typeface="Calibri"/>
              </a:rPr>
              <a:t> Participating Advanced Light Sources</a:t>
            </a:r>
            <a:endParaRPr sz="2400">
              <a:solidFill>
                <a:srgbClr val="FF0000"/>
              </a:solidFill>
              <a:latin typeface="Calibri"/>
              <a:ea typeface="Calibri"/>
              <a:cs typeface="Calibri"/>
              <a:sym typeface="Calibri"/>
            </a:endParaRPr>
          </a:p>
        </p:txBody>
      </p:sp>
      <p:sp>
        <p:nvSpPr>
          <p:cNvPr id="138" name="Google Shape;138;p9"/>
          <p:cNvSpPr/>
          <p:nvPr/>
        </p:nvSpPr>
        <p:spPr>
          <a:xfrm>
            <a:off x="273732" y="1743717"/>
            <a:ext cx="8870268" cy="480131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latin typeface="Calibri"/>
                <a:ea typeface="Calibri"/>
                <a:cs typeface="Calibri"/>
                <a:sym typeface="Calibri"/>
              </a:rPr>
              <a:t>Advanced Light Source (ALS), Lawrence Berkeley National Laboratory (LBNL)</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Advanced Photon Source (APS), Argonne National Lab (ANL)</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rgbClr val="00B050"/>
                </a:solidFill>
                <a:latin typeface="Calibri"/>
                <a:ea typeface="Calibri"/>
                <a:cs typeface="Calibri"/>
                <a:sym typeface="Calibri"/>
              </a:rPr>
              <a:t>ALBA Light Source (Barcelona, Spain)</a:t>
            </a:r>
            <a:endParaRPr/>
          </a:p>
          <a:p>
            <a:pPr indent="0" lvl="0" marL="0" marR="0" rtl="0" algn="l">
              <a:spcBef>
                <a:spcPts val="0"/>
              </a:spcBef>
              <a:spcAft>
                <a:spcPts val="0"/>
              </a:spcAft>
              <a:buNone/>
            </a:pPr>
            <a:r>
              <a:rPr b="1" lang="en-US" sz="1800">
                <a:solidFill>
                  <a:srgbClr val="7030A0"/>
                </a:solidFill>
                <a:latin typeface="Calibri"/>
                <a:ea typeface="Calibri"/>
                <a:cs typeface="Calibri"/>
                <a:sym typeface="Calibri"/>
              </a:rPr>
              <a:t>Australian Synchrotron, Australian Nuclear S&amp;T Org. (ANSTO), (Clayton, Melbourne)</a:t>
            </a:r>
            <a:endParaRPr/>
          </a:p>
          <a:p>
            <a:pPr indent="0" lvl="0" marL="0" marR="0" rtl="0" algn="l">
              <a:spcBef>
                <a:spcPts val="0"/>
              </a:spcBef>
              <a:spcAft>
                <a:spcPts val="0"/>
              </a:spcAft>
              <a:buNone/>
            </a:pPr>
            <a:r>
              <a:rPr b="1" lang="en-US" sz="1800">
                <a:solidFill>
                  <a:schemeClr val="accent1"/>
                </a:solidFill>
                <a:latin typeface="Calibri"/>
                <a:ea typeface="Calibri"/>
                <a:cs typeface="Calibri"/>
                <a:sym typeface="Calibri"/>
              </a:rPr>
              <a:t>Canadian Light Source (Saskatoon, Canada)</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DELTA Light Source (Dortmund, Germany)</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rgbClr val="00B050"/>
                </a:solidFill>
                <a:latin typeface="Calibri"/>
                <a:ea typeface="Calibri"/>
                <a:cs typeface="Calibri"/>
                <a:sym typeface="Calibri"/>
              </a:rPr>
              <a:t>Elettra Light Source (Trieste, Italy)</a:t>
            </a:r>
            <a:endParaRPr/>
          </a:p>
          <a:p>
            <a:pPr indent="0" lvl="0" marL="0" marR="0" rtl="0" algn="l">
              <a:spcBef>
                <a:spcPts val="0"/>
              </a:spcBef>
              <a:spcAft>
                <a:spcPts val="0"/>
              </a:spcAft>
              <a:buNone/>
            </a:pPr>
            <a:r>
              <a:rPr b="1" lang="en-US" sz="1800">
                <a:solidFill>
                  <a:srgbClr val="7030A0"/>
                </a:solidFill>
                <a:latin typeface="Calibri"/>
                <a:ea typeface="Calibri"/>
                <a:cs typeface="Calibri"/>
                <a:sym typeface="Calibri"/>
              </a:rPr>
              <a:t>European Synchrotron Radiation Facility (ESRF, Grenoble, France)</a:t>
            </a:r>
            <a:endParaRPr/>
          </a:p>
          <a:p>
            <a:pPr indent="0" lvl="0" marL="0" marR="0" rtl="0" algn="l">
              <a:spcBef>
                <a:spcPts val="0"/>
              </a:spcBef>
              <a:spcAft>
                <a:spcPts val="0"/>
              </a:spcAft>
              <a:buNone/>
            </a:pPr>
            <a:r>
              <a:rPr b="1" lang="en-US" sz="1800">
                <a:solidFill>
                  <a:schemeClr val="accent1"/>
                </a:solidFill>
                <a:latin typeface="Calibri"/>
                <a:ea typeface="Calibri"/>
                <a:cs typeface="Calibri"/>
                <a:sym typeface="Calibri"/>
              </a:rPr>
              <a:t>MAX IV Laboratory (Lund, Sweden)</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National Synchrotron Light Source-II (NSLS-II), Brookhaven National Lab (BNL)</a:t>
            </a:r>
            <a:endParaRPr/>
          </a:p>
          <a:p>
            <a:pPr indent="0" lvl="0" marL="0" marR="0" rtl="0" algn="l">
              <a:spcBef>
                <a:spcPts val="0"/>
              </a:spcBef>
              <a:spcAft>
                <a:spcPts val="0"/>
              </a:spcAft>
              <a:buNone/>
            </a:pPr>
            <a:r>
              <a:rPr b="1" lang="en-US" sz="1800">
                <a:solidFill>
                  <a:srgbClr val="1C5F30"/>
                </a:solidFill>
                <a:latin typeface="Calibri"/>
                <a:ea typeface="Calibri"/>
                <a:cs typeface="Calibri"/>
                <a:sym typeface="Calibri"/>
              </a:rPr>
              <a:t>Photon Factory, Institute of Materials Structure Science (IMSS) of KEK (Tsukuba, Japan)</a:t>
            </a:r>
            <a:endParaRPr b="1" sz="1800">
              <a:solidFill>
                <a:srgbClr val="1C5F30"/>
              </a:solidFill>
              <a:latin typeface="Calibri"/>
              <a:ea typeface="Calibri"/>
              <a:cs typeface="Calibri"/>
              <a:sym typeface="Calibri"/>
            </a:endParaRPr>
          </a:p>
          <a:p>
            <a:pPr indent="0" lvl="0" marL="0" marR="0" rtl="0" algn="l">
              <a:spcBef>
                <a:spcPts val="0"/>
              </a:spcBef>
              <a:spcAft>
                <a:spcPts val="0"/>
              </a:spcAft>
              <a:buNone/>
            </a:pPr>
            <a:r>
              <a:rPr b="1" lang="en-US" sz="1800">
                <a:solidFill>
                  <a:srgbClr val="7030A0"/>
                </a:solidFill>
                <a:latin typeface="Calibri"/>
                <a:ea typeface="Calibri"/>
                <a:cs typeface="Calibri"/>
                <a:sym typeface="Calibri"/>
              </a:rPr>
              <a:t>Pohang Accelerator Laboratory (Pohang, Republic of Korea)</a:t>
            </a:r>
            <a:endParaRPr/>
          </a:p>
          <a:p>
            <a:pPr indent="0" lvl="0" marL="0" marR="0" rtl="0" algn="l">
              <a:spcBef>
                <a:spcPts val="0"/>
              </a:spcBef>
              <a:spcAft>
                <a:spcPts val="0"/>
              </a:spcAft>
              <a:buNone/>
            </a:pPr>
            <a:r>
              <a:rPr b="1" lang="en-US" sz="1800">
                <a:solidFill>
                  <a:srgbClr val="1C5F30"/>
                </a:solidFill>
                <a:latin typeface="Calibri"/>
                <a:ea typeface="Calibri"/>
                <a:cs typeface="Calibri"/>
                <a:sym typeface="Calibri"/>
              </a:rPr>
              <a:t>SESAME Light Source (Allan, Jordan)</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SIAM Photon Source (SPS), Synchrotron Light Research Inst. (</a:t>
            </a:r>
            <a:r>
              <a:rPr b="1" i="0" lang="en-US" sz="1800">
                <a:solidFill>
                  <a:srgbClr val="4D4D4D"/>
                </a:solidFill>
                <a:latin typeface="Calibri"/>
                <a:ea typeface="Calibri"/>
                <a:cs typeface="Calibri"/>
                <a:sym typeface="Calibri"/>
              </a:rPr>
              <a:t>Nakhon Ratchasima, </a:t>
            </a:r>
            <a:r>
              <a:rPr b="1" lang="en-US" sz="1800">
                <a:solidFill>
                  <a:srgbClr val="4D4D4D"/>
                </a:solidFill>
                <a:latin typeface="Calibri"/>
                <a:ea typeface="Calibri"/>
                <a:cs typeface="Calibri"/>
                <a:sym typeface="Calibri"/>
              </a:rPr>
              <a:t>T</a:t>
            </a:r>
            <a:r>
              <a:rPr b="1" i="0" lang="en-US" sz="1800">
                <a:solidFill>
                  <a:srgbClr val="4D4D4D"/>
                </a:solidFill>
                <a:latin typeface="Calibri"/>
                <a:ea typeface="Calibri"/>
                <a:cs typeface="Calibri"/>
                <a:sym typeface="Calibri"/>
              </a:rPr>
              <a:t>hailand </a:t>
            </a:r>
            <a:r>
              <a:rPr b="1" lang="en-US" sz="1800">
                <a:solidFill>
                  <a:schemeClr val="dk1"/>
                </a:solidFill>
                <a:latin typeface="Calibri"/>
                <a:ea typeface="Calibri"/>
                <a:cs typeface="Calibri"/>
                <a:sym typeface="Calibri"/>
              </a:rPr>
              <a:t>)</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Sirius Light Source (Campinas, Brazil)</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rgbClr val="1C5F30"/>
                </a:solidFill>
                <a:latin typeface="Calibri"/>
                <a:ea typeface="Calibri"/>
                <a:cs typeface="Calibri"/>
                <a:sym typeface="Calibri"/>
              </a:rPr>
              <a:t>SLAC National Accelerator Laboratory</a:t>
            </a:r>
            <a:endParaRPr b="1" sz="1800">
              <a:solidFill>
                <a:srgbClr val="1C5F30"/>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Taiwan Photon Source (TPS), Nat’l Synch. Radiation Res. Center (NSRRC, Hsinchu, Taiwan)</a:t>
            </a:r>
            <a:endParaRPr/>
          </a:p>
        </p:txBody>
      </p:sp>
      <p:sp>
        <p:nvSpPr>
          <p:cNvPr id="139" name="Google Shape;139;p9"/>
          <p:cNvSpPr txBox="1"/>
          <p:nvPr>
            <p:ph idx="12" type="sldNum"/>
          </p:nvPr>
        </p:nvSpPr>
        <p:spPr>
          <a:xfrm>
            <a:off x="8686800" y="6587067"/>
            <a:ext cx="457200" cy="2661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1_ATLAS_talk">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TLAS_talk">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2012-03-22T13:34:35Z</dcterms:created>
  <dc:creator>Mathieu Aurousseau</dc:creator>
</cp:coreProperties>
</file>