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66" r:id="rId5"/>
    <p:sldId id="309" r:id="rId6"/>
    <p:sldId id="319" r:id="rId7"/>
    <p:sldId id="310" r:id="rId8"/>
    <p:sldId id="315" r:id="rId9"/>
    <p:sldId id="311" r:id="rId10"/>
    <p:sldId id="312" r:id="rId11"/>
    <p:sldId id="313" r:id="rId12"/>
    <p:sldId id="321" r:id="rId13"/>
    <p:sldId id="322" r:id="rId14"/>
    <p:sldId id="324" r:id="rId15"/>
    <p:sldId id="317" r:id="rId16"/>
    <p:sldId id="320" r:id="rId17"/>
    <p:sldId id="323" r:id="rId18"/>
    <p:sldId id="314" r:id="rId19"/>
    <p:sldId id="3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047988-6052-4F17-8AC7-31AADF5AAECA}" v="2384" dt="2023-07-07T08:38:46.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106" autoAdjust="0"/>
  </p:normalViewPr>
  <p:slideViewPr>
    <p:cSldViewPr snapToGrid="0">
      <p:cViewPr>
        <p:scale>
          <a:sx n="46" d="100"/>
          <a:sy n="46" d="100"/>
        </p:scale>
        <p:origin x="144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za-Tshilidzi Mulaudzi" userId="1b505ffec540bcf4" providerId="LiveId" clId="{CB047988-6052-4F17-8AC7-31AADF5AAECA}"/>
    <pc:docChg chg="undo redo custSel addSld delSld modSld sldOrd">
      <pc:chgData name="Anza-Tshilidzi Mulaudzi" userId="1b505ffec540bcf4" providerId="LiveId" clId="{CB047988-6052-4F17-8AC7-31AADF5AAECA}" dt="2023-07-07T08:38:46.087" v="10738"/>
      <pc:docMkLst>
        <pc:docMk/>
      </pc:docMkLst>
      <pc:sldChg chg="addSp delSp modSp mod setClrOvrMap">
        <pc:chgData name="Anza-Tshilidzi Mulaudzi" userId="1b505ffec540bcf4" providerId="LiveId" clId="{CB047988-6052-4F17-8AC7-31AADF5AAECA}" dt="2023-07-06T04:54:42.365" v="7614" actId="20577"/>
        <pc:sldMkLst>
          <pc:docMk/>
          <pc:sldMk cId="895915843" sldId="266"/>
        </pc:sldMkLst>
        <pc:spChg chg="mod">
          <ac:chgData name="Anza-Tshilidzi Mulaudzi" userId="1b505ffec540bcf4" providerId="LiveId" clId="{CB047988-6052-4F17-8AC7-31AADF5AAECA}" dt="2023-07-03T11:18:09.012" v="6871" actId="1076"/>
          <ac:spMkLst>
            <pc:docMk/>
            <pc:sldMk cId="895915843" sldId="266"/>
            <ac:spMk id="2" creationId="{9AB2EA78-AEB3-469B-9025-3B17201A457B}"/>
          </ac:spMkLst>
        </pc:spChg>
        <pc:spChg chg="mod ord">
          <ac:chgData name="Anza-Tshilidzi Mulaudzi" userId="1b505ffec540bcf4" providerId="LiveId" clId="{CB047988-6052-4F17-8AC7-31AADF5AAECA}" dt="2023-07-06T04:54:42.365" v="7614" actId="20577"/>
          <ac:spMkLst>
            <pc:docMk/>
            <pc:sldMk cId="895915843" sldId="266"/>
            <ac:spMk id="3" creationId="{255E1F2F-E259-4EA8-9FFD-3A10AF541859}"/>
          </ac:spMkLst>
        </pc:spChg>
        <pc:spChg chg="add del mod ord">
          <ac:chgData name="Anza-Tshilidzi Mulaudzi" userId="1b505ffec540bcf4" providerId="LiveId" clId="{CB047988-6052-4F17-8AC7-31AADF5AAECA}" dt="2023-07-03T11:13:57.218" v="6787" actId="26606"/>
          <ac:spMkLst>
            <pc:docMk/>
            <pc:sldMk cId="895915843" sldId="266"/>
            <ac:spMk id="4" creationId="{D45537D0-E588-4D55-B8CF-509A0FB4CA98}"/>
          </ac:spMkLst>
        </pc:spChg>
        <pc:spChg chg="add mod">
          <ac:chgData name="Anza-Tshilidzi Mulaudzi" userId="1b505ffec540bcf4" providerId="LiveId" clId="{CB047988-6052-4F17-8AC7-31AADF5AAECA}" dt="2023-07-03T11:16:02.118" v="6867"/>
          <ac:spMkLst>
            <pc:docMk/>
            <pc:sldMk cId="895915843" sldId="266"/>
            <ac:spMk id="8" creationId="{831F15D7-D363-B7B0-9069-C453FDB22D48}"/>
          </ac:spMkLst>
        </pc:spChg>
        <pc:spChg chg="add del mod">
          <ac:chgData name="Anza-Tshilidzi Mulaudzi" userId="1b505ffec540bcf4" providerId="LiveId" clId="{CB047988-6052-4F17-8AC7-31AADF5AAECA}" dt="2023-06-29T09:44:09.674" v="6728" actId="767"/>
          <ac:spMkLst>
            <pc:docMk/>
            <pc:sldMk cId="895915843" sldId="266"/>
            <ac:spMk id="10" creationId="{31FA7CB0-81C1-028C-52EC-7F1959C46179}"/>
          </ac:spMkLst>
        </pc:spChg>
        <pc:spChg chg="add del mod">
          <ac:chgData name="Anza-Tshilidzi Mulaudzi" userId="1b505ffec540bcf4" providerId="LiveId" clId="{CB047988-6052-4F17-8AC7-31AADF5AAECA}" dt="2023-06-29T09:46:16.659" v="6764"/>
          <ac:spMkLst>
            <pc:docMk/>
            <pc:sldMk cId="895915843" sldId="266"/>
            <ac:spMk id="13" creationId="{138D301E-9BA4-0A6D-6BF7-C6482653A26F}"/>
          </ac:spMkLst>
        </pc:spChg>
        <pc:spChg chg="add del">
          <ac:chgData name="Anza-Tshilidzi Mulaudzi" userId="1b505ffec540bcf4" providerId="LiveId" clId="{CB047988-6052-4F17-8AC7-31AADF5AAECA}" dt="2023-06-29T09:45:33.709" v="6747" actId="26606"/>
          <ac:spMkLst>
            <pc:docMk/>
            <pc:sldMk cId="895915843" sldId="266"/>
            <ac:spMk id="24" creationId="{F452A527-3631-41ED-858D-3777A7D1496A}"/>
          </ac:spMkLst>
        </pc:spChg>
        <pc:spChg chg="add del">
          <ac:chgData name="Anza-Tshilidzi Mulaudzi" userId="1b505ffec540bcf4" providerId="LiveId" clId="{CB047988-6052-4F17-8AC7-31AADF5AAECA}" dt="2023-06-29T09:25:50.334" v="6650" actId="26606"/>
          <ac:spMkLst>
            <pc:docMk/>
            <pc:sldMk cId="895915843" sldId="266"/>
            <ac:spMk id="28" creationId="{416A0E3C-60E6-4F39-BC55-5F7C224E1F7C}"/>
          </ac:spMkLst>
        </pc:spChg>
        <pc:spChg chg="add del">
          <ac:chgData name="Anza-Tshilidzi Mulaudzi" userId="1b505ffec540bcf4" providerId="LiveId" clId="{CB047988-6052-4F17-8AC7-31AADF5AAECA}" dt="2023-06-29T09:25:50.334" v="6650" actId="26606"/>
          <ac:spMkLst>
            <pc:docMk/>
            <pc:sldMk cId="895915843" sldId="266"/>
            <ac:spMk id="30" creationId="{61B2A784-4501-42A8-86DF-DB27DE395089}"/>
          </ac:spMkLst>
        </pc:spChg>
        <pc:spChg chg="add del">
          <ac:chgData name="Anza-Tshilidzi Mulaudzi" userId="1b505ffec540bcf4" providerId="LiveId" clId="{CB047988-6052-4F17-8AC7-31AADF5AAECA}" dt="2023-06-29T09:04:05.495" v="6647" actId="26606"/>
          <ac:spMkLst>
            <pc:docMk/>
            <pc:sldMk cId="895915843" sldId="266"/>
            <ac:spMk id="31" creationId="{416A0E3C-60E6-4F39-BC55-5F7C224E1F7C}"/>
          </ac:spMkLst>
        </pc:spChg>
        <pc:spChg chg="add del">
          <ac:chgData name="Anza-Tshilidzi Mulaudzi" userId="1b505ffec540bcf4" providerId="LiveId" clId="{CB047988-6052-4F17-8AC7-31AADF5AAECA}" dt="2023-06-29T09:25:50.334" v="6650" actId="26606"/>
          <ac:spMkLst>
            <pc:docMk/>
            <pc:sldMk cId="895915843" sldId="266"/>
            <ac:spMk id="32" creationId="{8A330AB8-A767-46C8-ABEF-2477854EF61D}"/>
          </ac:spMkLst>
        </pc:spChg>
        <pc:spChg chg="add del">
          <ac:chgData name="Anza-Tshilidzi Mulaudzi" userId="1b505ffec540bcf4" providerId="LiveId" clId="{CB047988-6052-4F17-8AC7-31AADF5AAECA}" dt="2023-06-29T09:25:50.334" v="6650" actId="26606"/>
          <ac:spMkLst>
            <pc:docMk/>
            <pc:sldMk cId="895915843" sldId="266"/>
            <ac:spMk id="34" creationId="{88E62604-C40E-4D56-9D66-FD94B0CA40CB}"/>
          </ac:spMkLst>
        </pc:spChg>
        <pc:spChg chg="add del">
          <ac:chgData name="Anza-Tshilidzi Mulaudzi" userId="1b505ffec540bcf4" providerId="LiveId" clId="{CB047988-6052-4F17-8AC7-31AADF5AAECA}" dt="2023-06-29T09:04:05.495" v="6647" actId="26606"/>
          <ac:spMkLst>
            <pc:docMk/>
            <pc:sldMk cId="895915843" sldId="266"/>
            <ac:spMk id="35" creationId="{0A913F90-4522-4E66-98B7-DC02FD8BBE9F}"/>
          </ac:spMkLst>
        </pc:spChg>
        <pc:spChg chg="add del">
          <ac:chgData name="Anza-Tshilidzi Mulaudzi" userId="1b505ffec540bcf4" providerId="LiveId" clId="{CB047988-6052-4F17-8AC7-31AADF5AAECA}" dt="2023-06-29T09:25:58.106" v="6653" actId="26606"/>
          <ac:spMkLst>
            <pc:docMk/>
            <pc:sldMk cId="895915843" sldId="266"/>
            <ac:spMk id="36" creationId="{2FDF0794-1B86-42B2-B8C7-F60123E638ED}"/>
          </ac:spMkLst>
        </pc:spChg>
        <pc:spChg chg="add del">
          <ac:chgData name="Anza-Tshilidzi Mulaudzi" userId="1b505ffec540bcf4" providerId="LiveId" clId="{CB047988-6052-4F17-8AC7-31AADF5AAECA}" dt="2023-06-29T09:25:58.106" v="6653" actId="26606"/>
          <ac:spMkLst>
            <pc:docMk/>
            <pc:sldMk cId="895915843" sldId="266"/>
            <ac:spMk id="38" creationId="{C5373426-E26E-431D-959C-5DB96C0B6208}"/>
          </ac:spMkLst>
        </pc:spChg>
        <pc:spChg chg="add del">
          <ac:chgData name="Anza-Tshilidzi Mulaudzi" userId="1b505ffec540bcf4" providerId="LiveId" clId="{CB047988-6052-4F17-8AC7-31AADF5AAECA}" dt="2023-06-29T09:04:05.495" v="6647" actId="26606"/>
          <ac:spMkLst>
            <pc:docMk/>
            <pc:sldMk cId="895915843" sldId="266"/>
            <ac:spMk id="39" creationId="{6344C6FC-AA4A-4CB4-835E-C976EBC08E63}"/>
          </ac:spMkLst>
        </pc:spChg>
        <pc:spChg chg="add del">
          <ac:chgData name="Anza-Tshilidzi Mulaudzi" userId="1b505ffec540bcf4" providerId="LiveId" clId="{CB047988-6052-4F17-8AC7-31AADF5AAECA}" dt="2023-06-29T09:25:58.106" v="6653" actId="26606"/>
          <ac:spMkLst>
            <pc:docMk/>
            <pc:sldMk cId="895915843" sldId="266"/>
            <ac:spMk id="41" creationId="{E239D8CC-16F4-4B2B-80F0-203C56D0D2DE}"/>
          </ac:spMkLst>
        </pc:spChg>
        <pc:spChg chg="add del">
          <ac:chgData name="Anza-Tshilidzi Mulaudzi" userId="1b505ffec540bcf4" providerId="LiveId" clId="{CB047988-6052-4F17-8AC7-31AADF5AAECA}" dt="2023-06-29T09:44:15.650" v="6740" actId="26606"/>
          <ac:spMkLst>
            <pc:docMk/>
            <pc:sldMk cId="895915843" sldId="266"/>
            <ac:spMk id="42" creationId="{416A0E3C-60E6-4F39-BC55-5F7C224E1F7C}"/>
          </ac:spMkLst>
        </pc:spChg>
        <pc:spChg chg="add del">
          <ac:chgData name="Anza-Tshilidzi Mulaudzi" userId="1b505ffec540bcf4" providerId="LiveId" clId="{CB047988-6052-4F17-8AC7-31AADF5AAECA}" dt="2023-06-29T09:27:17.722" v="6657" actId="26606"/>
          <ac:spMkLst>
            <pc:docMk/>
            <pc:sldMk cId="895915843" sldId="266"/>
            <ac:spMk id="43" creationId="{416A0E3C-60E6-4F39-BC55-5F7C224E1F7C}"/>
          </ac:spMkLst>
        </pc:spChg>
        <pc:spChg chg="add del">
          <ac:chgData name="Anza-Tshilidzi Mulaudzi" userId="1b505ffec540bcf4" providerId="LiveId" clId="{CB047988-6052-4F17-8AC7-31AADF5AAECA}" dt="2023-06-29T09:27:17.722" v="6657" actId="26606"/>
          <ac:spMkLst>
            <pc:docMk/>
            <pc:sldMk cId="895915843" sldId="266"/>
            <ac:spMk id="45" creationId="{E844E128-FF69-4E9F-8327-6B504B3C5AE1}"/>
          </ac:spMkLst>
        </pc:spChg>
        <pc:spChg chg="add del">
          <ac:chgData name="Anza-Tshilidzi Mulaudzi" userId="1b505ffec540bcf4" providerId="LiveId" clId="{CB047988-6052-4F17-8AC7-31AADF5AAECA}" dt="2023-06-29T09:44:15.650" v="6740" actId="26606"/>
          <ac:spMkLst>
            <pc:docMk/>
            <pc:sldMk cId="895915843" sldId="266"/>
            <ac:spMk id="48" creationId="{61B2A784-4501-42A8-86DF-DB27DE395089}"/>
          </ac:spMkLst>
        </pc:spChg>
        <pc:spChg chg="add del">
          <ac:chgData name="Anza-Tshilidzi Mulaudzi" userId="1b505ffec540bcf4" providerId="LiveId" clId="{CB047988-6052-4F17-8AC7-31AADF5AAECA}" dt="2023-06-29T09:44:15.650" v="6740" actId="26606"/>
          <ac:spMkLst>
            <pc:docMk/>
            <pc:sldMk cId="895915843" sldId="266"/>
            <ac:spMk id="49" creationId="{8A330AB8-A767-46C8-ABEF-2477854EF61D}"/>
          </ac:spMkLst>
        </pc:spChg>
        <pc:spChg chg="add del">
          <ac:chgData name="Anza-Tshilidzi Mulaudzi" userId="1b505ffec540bcf4" providerId="LiveId" clId="{CB047988-6052-4F17-8AC7-31AADF5AAECA}" dt="2023-06-29T09:44:15.650" v="6740" actId="26606"/>
          <ac:spMkLst>
            <pc:docMk/>
            <pc:sldMk cId="895915843" sldId="266"/>
            <ac:spMk id="50" creationId="{88E62604-C40E-4D56-9D66-FD94B0CA40CB}"/>
          </ac:spMkLst>
        </pc:spChg>
        <pc:spChg chg="add del">
          <ac:chgData name="Anza-Tshilidzi Mulaudzi" userId="1b505ffec540bcf4" providerId="LiveId" clId="{CB047988-6052-4F17-8AC7-31AADF5AAECA}" dt="2023-07-03T11:13:57.218" v="6787" actId="26606"/>
          <ac:spMkLst>
            <pc:docMk/>
            <pc:sldMk cId="895915843" sldId="266"/>
            <ac:spMk id="51" creationId="{416A0E3C-60E6-4F39-BC55-5F7C224E1F7C}"/>
          </ac:spMkLst>
        </pc:spChg>
        <pc:spChg chg="add del">
          <ac:chgData name="Anza-Tshilidzi Mulaudzi" userId="1b505ffec540bcf4" providerId="LiveId" clId="{CB047988-6052-4F17-8AC7-31AADF5AAECA}" dt="2023-07-03T11:13:57.218" v="6787" actId="26606"/>
          <ac:spMkLst>
            <pc:docMk/>
            <pc:sldMk cId="895915843" sldId="266"/>
            <ac:spMk id="53" creationId="{61B2A784-4501-42A8-86DF-DB27DE395089}"/>
          </ac:spMkLst>
        </pc:spChg>
        <pc:spChg chg="add del">
          <ac:chgData name="Anza-Tshilidzi Mulaudzi" userId="1b505ffec540bcf4" providerId="LiveId" clId="{CB047988-6052-4F17-8AC7-31AADF5AAECA}" dt="2023-07-03T11:13:57.218" v="6787" actId="26606"/>
          <ac:spMkLst>
            <pc:docMk/>
            <pc:sldMk cId="895915843" sldId="266"/>
            <ac:spMk id="54" creationId="{8A330AB8-A767-46C8-ABEF-2477854EF61D}"/>
          </ac:spMkLst>
        </pc:spChg>
        <pc:spChg chg="add del">
          <ac:chgData name="Anza-Tshilidzi Mulaudzi" userId="1b505ffec540bcf4" providerId="LiveId" clId="{CB047988-6052-4F17-8AC7-31AADF5AAECA}" dt="2023-07-03T11:13:57.218" v="6787" actId="26606"/>
          <ac:spMkLst>
            <pc:docMk/>
            <pc:sldMk cId="895915843" sldId="266"/>
            <ac:spMk id="55" creationId="{88E62604-C40E-4D56-9D66-FD94B0CA40CB}"/>
          </ac:spMkLst>
        </pc:spChg>
        <pc:spChg chg="add">
          <ac:chgData name="Anza-Tshilidzi Mulaudzi" userId="1b505ffec540bcf4" providerId="LiveId" clId="{CB047988-6052-4F17-8AC7-31AADF5AAECA}" dt="2023-07-03T11:13:57.218" v="6787" actId="26606"/>
          <ac:spMkLst>
            <pc:docMk/>
            <pc:sldMk cId="895915843" sldId="266"/>
            <ac:spMk id="60" creationId="{416A0E3C-60E6-4F39-BC55-5F7C224E1F7C}"/>
          </ac:spMkLst>
        </pc:spChg>
        <pc:spChg chg="add">
          <ac:chgData name="Anza-Tshilidzi Mulaudzi" userId="1b505ffec540bcf4" providerId="LiveId" clId="{CB047988-6052-4F17-8AC7-31AADF5AAECA}" dt="2023-07-03T11:13:57.218" v="6787" actId="26606"/>
          <ac:spMkLst>
            <pc:docMk/>
            <pc:sldMk cId="895915843" sldId="266"/>
            <ac:spMk id="64" creationId="{0A913F90-4522-4E66-98B7-DC02FD8BBE9F}"/>
          </ac:spMkLst>
        </pc:spChg>
        <pc:spChg chg="add">
          <ac:chgData name="Anza-Tshilidzi Mulaudzi" userId="1b505ffec540bcf4" providerId="LiveId" clId="{CB047988-6052-4F17-8AC7-31AADF5AAECA}" dt="2023-07-03T11:13:57.218" v="6787" actId="26606"/>
          <ac:spMkLst>
            <pc:docMk/>
            <pc:sldMk cId="895915843" sldId="266"/>
            <ac:spMk id="68" creationId="{6344C6FC-AA4A-4CB4-835E-C976EBC08E63}"/>
          </ac:spMkLst>
        </pc:spChg>
        <pc:picChg chg="add mod ord">
          <ac:chgData name="Anza-Tshilidzi Mulaudzi" userId="1b505ffec540bcf4" providerId="LiveId" clId="{CB047988-6052-4F17-8AC7-31AADF5AAECA}" dt="2023-07-03T11:13:57.218" v="6787" actId="26606"/>
          <ac:picMkLst>
            <pc:docMk/>
            <pc:sldMk cId="895915843" sldId="266"/>
            <ac:picMk id="5" creationId="{2B0F5928-037B-303C-1D00-622FBA2D1938}"/>
          </ac:picMkLst>
        </pc:picChg>
        <pc:picChg chg="add del mod ord">
          <ac:chgData name="Anza-Tshilidzi Mulaudzi" userId="1b505ffec540bcf4" providerId="LiveId" clId="{CB047988-6052-4F17-8AC7-31AADF5AAECA}" dt="2023-06-29T09:45:23.834" v="6746" actId="478"/>
          <ac:picMkLst>
            <pc:docMk/>
            <pc:sldMk cId="895915843" sldId="266"/>
            <ac:picMk id="6" creationId="{8940CBE3-3F91-419A-A649-32AB388ECA8B}"/>
          </ac:picMkLst>
        </pc:picChg>
        <pc:picChg chg="add mod ord modCrop">
          <ac:chgData name="Anza-Tshilidzi Mulaudzi" userId="1b505ffec540bcf4" providerId="LiveId" clId="{CB047988-6052-4F17-8AC7-31AADF5AAECA}" dt="2023-07-03T11:13:57.218" v="6787" actId="26606"/>
          <ac:picMkLst>
            <pc:docMk/>
            <pc:sldMk cId="895915843" sldId="266"/>
            <ac:picMk id="7" creationId="{7065FB33-3FF4-8F26-D795-852878AE72E4}"/>
          </ac:picMkLst>
        </pc:picChg>
        <pc:picChg chg="add del mod ord">
          <ac:chgData name="Anza-Tshilidzi Mulaudzi" userId="1b505ffec540bcf4" providerId="LiveId" clId="{CB047988-6052-4F17-8AC7-31AADF5AAECA}" dt="2023-06-29T09:27:21.456" v="6659" actId="478"/>
          <ac:picMkLst>
            <pc:docMk/>
            <pc:sldMk cId="895915843" sldId="266"/>
            <ac:picMk id="7" creationId="{948C7A9B-1889-36F9-94B1-0B255485CF1A}"/>
          </ac:picMkLst>
        </pc:picChg>
        <pc:picChg chg="add mod">
          <ac:chgData name="Anza-Tshilidzi Mulaudzi" userId="1b505ffec540bcf4" providerId="LiveId" clId="{CB047988-6052-4F17-8AC7-31AADF5AAECA}" dt="2023-07-03T11:13:57.218" v="6787" actId="26606"/>
          <ac:picMkLst>
            <pc:docMk/>
            <pc:sldMk cId="895915843" sldId="266"/>
            <ac:picMk id="9" creationId="{E1F3A057-95EC-44BF-1B78-2160C80F0987}"/>
          </ac:picMkLst>
        </pc:picChg>
        <pc:picChg chg="add mod">
          <ac:chgData name="Anza-Tshilidzi Mulaudzi" userId="1b505ffec540bcf4" providerId="LiveId" clId="{CB047988-6052-4F17-8AC7-31AADF5AAECA}" dt="2023-07-03T11:17:59.693" v="6870" actId="1076"/>
          <ac:picMkLst>
            <pc:docMk/>
            <pc:sldMk cId="895915843" sldId="266"/>
            <ac:picMk id="12" creationId="{9A44838D-D7B1-7977-B6E7-C2B302A7D6F2}"/>
          </ac:picMkLst>
        </pc:picChg>
        <pc:cxnChg chg="add del">
          <ac:chgData name="Anza-Tshilidzi Mulaudzi" userId="1b505ffec540bcf4" providerId="LiveId" clId="{CB047988-6052-4F17-8AC7-31AADF5AAECA}" dt="2023-06-29T09:45:33.709" v="6747" actId="26606"/>
          <ac:cxnSpMkLst>
            <pc:docMk/>
            <pc:sldMk cId="895915843" sldId="266"/>
            <ac:cxnSpMk id="26" creationId="{D28A9C89-B313-458F-9C85-515930A51A93}"/>
          </ac:cxnSpMkLst>
        </pc:cxnChg>
        <pc:cxnChg chg="add del">
          <ac:chgData name="Anza-Tshilidzi Mulaudzi" userId="1b505ffec540bcf4" providerId="LiveId" clId="{CB047988-6052-4F17-8AC7-31AADF5AAECA}" dt="2023-06-29T09:25:50.334" v="6650" actId="26606"/>
          <ac:cxnSpMkLst>
            <pc:docMk/>
            <pc:sldMk cId="895915843" sldId="266"/>
            <ac:cxnSpMk id="29" creationId="{C5025DAC-8B93-4160-B017-3A274A5828C0}"/>
          </ac:cxnSpMkLst>
        </pc:cxnChg>
        <pc:cxnChg chg="add del">
          <ac:chgData name="Anza-Tshilidzi Mulaudzi" userId="1b505ffec540bcf4" providerId="LiveId" clId="{CB047988-6052-4F17-8AC7-31AADF5AAECA}" dt="2023-06-29T09:04:05.495" v="6647" actId="26606"/>
          <ac:cxnSpMkLst>
            <pc:docMk/>
            <pc:sldMk cId="895915843" sldId="266"/>
            <ac:cxnSpMk id="33" creationId="{C5025DAC-8B93-4160-B017-3A274A5828C0}"/>
          </ac:cxnSpMkLst>
        </pc:cxnChg>
        <pc:cxnChg chg="add del">
          <ac:chgData name="Anza-Tshilidzi Mulaudzi" userId="1b505ffec540bcf4" providerId="LiveId" clId="{CB047988-6052-4F17-8AC7-31AADF5AAECA}" dt="2023-06-29T09:04:05.495" v="6647" actId="26606"/>
          <ac:cxnSpMkLst>
            <pc:docMk/>
            <pc:sldMk cId="895915843" sldId="266"/>
            <ac:cxnSpMk id="37" creationId="{74E369E2-CE06-4376-B557-4B5FE5B4145C}"/>
          </ac:cxnSpMkLst>
        </pc:cxnChg>
        <pc:cxnChg chg="add del">
          <ac:chgData name="Anza-Tshilidzi Mulaudzi" userId="1b505ffec540bcf4" providerId="LiveId" clId="{CB047988-6052-4F17-8AC7-31AADF5AAECA}" dt="2023-06-29T09:25:58.106" v="6653" actId="26606"/>
          <ac:cxnSpMkLst>
            <pc:docMk/>
            <pc:sldMk cId="895915843" sldId="266"/>
            <ac:cxnSpMk id="40" creationId="{96D07482-83A3-4451-943C-B46961082957}"/>
          </ac:cxnSpMkLst>
        </pc:cxnChg>
        <pc:cxnChg chg="add del">
          <ac:chgData name="Anza-Tshilidzi Mulaudzi" userId="1b505ffec540bcf4" providerId="LiveId" clId="{CB047988-6052-4F17-8AC7-31AADF5AAECA}" dt="2023-06-29T09:27:17.722" v="6657" actId="26606"/>
          <ac:cxnSpMkLst>
            <pc:docMk/>
            <pc:sldMk cId="895915843" sldId="266"/>
            <ac:cxnSpMk id="44" creationId="{C5025DAC-8B93-4160-B017-3A274A5828C0}"/>
          </ac:cxnSpMkLst>
        </pc:cxnChg>
        <pc:cxnChg chg="add del">
          <ac:chgData name="Anza-Tshilidzi Mulaudzi" userId="1b505ffec540bcf4" providerId="LiveId" clId="{CB047988-6052-4F17-8AC7-31AADF5AAECA}" dt="2023-06-29T09:27:17.722" v="6657" actId="26606"/>
          <ac:cxnSpMkLst>
            <pc:docMk/>
            <pc:sldMk cId="895915843" sldId="266"/>
            <ac:cxnSpMk id="46" creationId="{055CEADF-09EA-423C-8C45-F94AF44D5AF0}"/>
          </ac:cxnSpMkLst>
        </pc:cxnChg>
        <pc:cxnChg chg="add del">
          <ac:chgData name="Anza-Tshilidzi Mulaudzi" userId="1b505ffec540bcf4" providerId="LiveId" clId="{CB047988-6052-4F17-8AC7-31AADF5AAECA}" dt="2023-06-29T09:44:15.650" v="6740" actId="26606"/>
          <ac:cxnSpMkLst>
            <pc:docMk/>
            <pc:sldMk cId="895915843" sldId="266"/>
            <ac:cxnSpMk id="47" creationId="{C5025DAC-8B93-4160-B017-3A274A5828C0}"/>
          </ac:cxnSpMkLst>
        </pc:cxnChg>
        <pc:cxnChg chg="add del">
          <ac:chgData name="Anza-Tshilidzi Mulaudzi" userId="1b505ffec540bcf4" providerId="LiveId" clId="{CB047988-6052-4F17-8AC7-31AADF5AAECA}" dt="2023-07-03T11:13:57.218" v="6787" actId="26606"/>
          <ac:cxnSpMkLst>
            <pc:docMk/>
            <pc:sldMk cId="895915843" sldId="266"/>
            <ac:cxnSpMk id="52" creationId="{C5025DAC-8B93-4160-B017-3A274A5828C0}"/>
          </ac:cxnSpMkLst>
        </pc:cxnChg>
        <pc:cxnChg chg="add">
          <ac:chgData name="Anza-Tshilidzi Mulaudzi" userId="1b505ffec540bcf4" providerId="LiveId" clId="{CB047988-6052-4F17-8AC7-31AADF5AAECA}" dt="2023-07-03T11:13:57.218" v="6787" actId="26606"/>
          <ac:cxnSpMkLst>
            <pc:docMk/>
            <pc:sldMk cId="895915843" sldId="266"/>
            <ac:cxnSpMk id="62" creationId="{C5025DAC-8B93-4160-B017-3A274A5828C0}"/>
          </ac:cxnSpMkLst>
        </pc:cxnChg>
        <pc:cxnChg chg="add">
          <ac:chgData name="Anza-Tshilidzi Mulaudzi" userId="1b505ffec540bcf4" providerId="LiveId" clId="{CB047988-6052-4F17-8AC7-31AADF5AAECA}" dt="2023-07-03T11:13:57.218" v="6787" actId="26606"/>
          <ac:cxnSpMkLst>
            <pc:docMk/>
            <pc:sldMk cId="895915843" sldId="266"/>
            <ac:cxnSpMk id="66" creationId="{6B55B8CC-0F92-4837-A535-00875F255E11}"/>
          </ac:cxnSpMkLst>
        </pc:cxnChg>
      </pc:sldChg>
      <pc:sldChg chg="addSp delSp modSp del mod">
        <pc:chgData name="Anza-Tshilidzi Mulaudzi" userId="1b505ffec540bcf4" providerId="LiveId" clId="{CB047988-6052-4F17-8AC7-31AADF5AAECA}" dt="2023-06-28T09:12:55.360" v="5491" actId="47"/>
        <pc:sldMkLst>
          <pc:docMk/>
          <pc:sldMk cId="265522590" sldId="308"/>
        </pc:sldMkLst>
        <pc:spChg chg="mod">
          <ac:chgData name="Anza-Tshilidzi Mulaudzi" userId="1b505ffec540bcf4" providerId="LiveId" clId="{CB047988-6052-4F17-8AC7-31AADF5AAECA}" dt="2023-06-27T22:01:13.704" v="416" actId="26606"/>
          <ac:spMkLst>
            <pc:docMk/>
            <pc:sldMk cId="265522590" sldId="308"/>
            <ac:spMk id="2" creationId="{66A47F5C-50EC-416A-AE8C-6F6BB4225673}"/>
          </ac:spMkLst>
        </pc:spChg>
        <pc:spChg chg="add del mod">
          <ac:chgData name="Anza-Tshilidzi Mulaudzi" userId="1b505ffec540bcf4" providerId="LiveId" clId="{CB047988-6052-4F17-8AC7-31AADF5AAECA}" dt="2023-06-27T21:55:20.600" v="127" actId="478"/>
          <ac:spMkLst>
            <pc:docMk/>
            <pc:sldMk cId="265522590" sldId="308"/>
            <ac:spMk id="5" creationId="{7033CD19-2D62-3CD3-71C9-C9B5270311BF}"/>
          </ac:spMkLst>
        </pc:spChg>
        <pc:spChg chg="add del mod">
          <ac:chgData name="Anza-Tshilidzi Mulaudzi" userId="1b505ffec540bcf4" providerId="LiveId" clId="{CB047988-6052-4F17-8AC7-31AADF5AAECA}" dt="2023-06-27T22:01:13.704" v="416" actId="26606"/>
          <ac:spMkLst>
            <pc:docMk/>
            <pc:sldMk cId="265522590" sldId="308"/>
            <ac:spMk id="6" creationId="{B4A8D166-329A-13F9-386F-4E3196AD66BB}"/>
          </ac:spMkLst>
        </pc:spChg>
        <pc:spChg chg="add del">
          <ac:chgData name="Anza-Tshilidzi Mulaudzi" userId="1b505ffec540bcf4" providerId="LiveId" clId="{CB047988-6052-4F17-8AC7-31AADF5AAECA}" dt="2023-06-27T22:00:58.877" v="407" actId="26606"/>
          <ac:spMkLst>
            <pc:docMk/>
            <pc:sldMk cId="265522590" sldId="308"/>
            <ac:spMk id="9" creationId="{88F0A37D-2337-4AAF-98B0-7E4E9B98719A}"/>
          </ac:spMkLst>
        </pc:spChg>
        <pc:spChg chg="add del">
          <ac:chgData name="Anza-Tshilidzi Mulaudzi" userId="1b505ffec540bcf4" providerId="LiveId" clId="{CB047988-6052-4F17-8AC7-31AADF5AAECA}" dt="2023-06-27T22:00:58.877" v="407" actId="26606"/>
          <ac:spMkLst>
            <pc:docMk/>
            <pc:sldMk cId="265522590" sldId="308"/>
            <ac:spMk id="11" creationId="{F7234D70-FB65-4E99-985E-64D219674D45}"/>
          </ac:spMkLst>
        </pc:spChg>
        <pc:spChg chg="add del">
          <ac:chgData name="Anza-Tshilidzi Mulaudzi" userId="1b505ffec540bcf4" providerId="LiveId" clId="{CB047988-6052-4F17-8AC7-31AADF5AAECA}" dt="2023-06-27T22:00:06.742" v="363" actId="26606"/>
          <ac:spMkLst>
            <pc:docMk/>
            <pc:sldMk cId="265522590" sldId="308"/>
            <ac:spMk id="12" creationId="{88F0A37D-2337-4AAF-98B0-7E4E9B98719A}"/>
          </ac:spMkLst>
        </pc:spChg>
        <pc:spChg chg="add del">
          <ac:chgData name="Anza-Tshilidzi Mulaudzi" userId="1b505ffec540bcf4" providerId="LiveId" clId="{CB047988-6052-4F17-8AC7-31AADF5AAECA}" dt="2023-06-27T22:01:00.987" v="409" actId="26606"/>
          <ac:spMkLst>
            <pc:docMk/>
            <pc:sldMk cId="265522590" sldId="308"/>
            <ac:spMk id="15" creationId="{990D0034-F768-41E7-85D4-F38C4DE85770}"/>
          </ac:spMkLst>
        </pc:spChg>
        <pc:spChg chg="add del">
          <ac:chgData name="Anza-Tshilidzi Mulaudzi" userId="1b505ffec540bcf4" providerId="LiveId" clId="{CB047988-6052-4F17-8AC7-31AADF5AAECA}" dt="2023-06-27T22:00:06.742" v="363" actId="26606"/>
          <ac:spMkLst>
            <pc:docMk/>
            <pc:sldMk cId="265522590" sldId="308"/>
            <ac:spMk id="16" creationId="{F7234D70-FB65-4E99-985E-64D219674D45}"/>
          </ac:spMkLst>
        </pc:spChg>
        <pc:spChg chg="add del">
          <ac:chgData name="Anza-Tshilidzi Mulaudzi" userId="1b505ffec540bcf4" providerId="LiveId" clId="{CB047988-6052-4F17-8AC7-31AADF5AAECA}" dt="2023-06-27T22:01:00.987" v="409" actId="26606"/>
          <ac:spMkLst>
            <pc:docMk/>
            <pc:sldMk cId="265522590" sldId="308"/>
            <ac:spMk id="19" creationId="{B4A8D166-329A-13F9-386F-4E3196AD66BB}"/>
          </ac:spMkLst>
        </pc:spChg>
        <pc:spChg chg="add del">
          <ac:chgData name="Anza-Tshilidzi Mulaudzi" userId="1b505ffec540bcf4" providerId="LiveId" clId="{CB047988-6052-4F17-8AC7-31AADF5AAECA}" dt="2023-06-27T22:01:03.641" v="411" actId="26606"/>
          <ac:spMkLst>
            <pc:docMk/>
            <pc:sldMk cId="265522590" sldId="308"/>
            <ac:spMk id="21" creationId="{67B74F2B-9534-4540-96B0-5C8E958B940F}"/>
          </ac:spMkLst>
        </pc:spChg>
        <pc:spChg chg="add del">
          <ac:chgData name="Anza-Tshilidzi Mulaudzi" userId="1b505ffec540bcf4" providerId="LiveId" clId="{CB047988-6052-4F17-8AC7-31AADF5AAECA}" dt="2023-06-27T22:01:03.641" v="411" actId="26606"/>
          <ac:spMkLst>
            <pc:docMk/>
            <pc:sldMk cId="265522590" sldId="308"/>
            <ac:spMk id="24" creationId="{B4A8D166-329A-13F9-386F-4E3196AD66BB}"/>
          </ac:spMkLst>
        </pc:spChg>
        <pc:spChg chg="add del">
          <ac:chgData name="Anza-Tshilidzi Mulaudzi" userId="1b505ffec540bcf4" providerId="LiveId" clId="{CB047988-6052-4F17-8AC7-31AADF5AAECA}" dt="2023-06-27T22:01:03.641" v="411" actId="26606"/>
          <ac:spMkLst>
            <pc:docMk/>
            <pc:sldMk cId="265522590" sldId="308"/>
            <ac:spMk id="25" creationId="{C1B60310-C5C3-46A0-A452-2A0B008434DA}"/>
          </ac:spMkLst>
        </pc:spChg>
        <pc:spChg chg="add del">
          <ac:chgData name="Anza-Tshilidzi Mulaudzi" userId="1b505ffec540bcf4" providerId="LiveId" clId="{CB047988-6052-4F17-8AC7-31AADF5AAECA}" dt="2023-06-27T22:01:05.008" v="413" actId="26606"/>
          <ac:spMkLst>
            <pc:docMk/>
            <pc:sldMk cId="265522590" sldId="308"/>
            <ac:spMk id="27" creationId="{88F0A37D-2337-4AAF-98B0-7E4E9B98719A}"/>
          </ac:spMkLst>
        </pc:spChg>
        <pc:spChg chg="add del">
          <ac:chgData name="Anza-Tshilidzi Mulaudzi" userId="1b505ffec540bcf4" providerId="LiveId" clId="{CB047988-6052-4F17-8AC7-31AADF5AAECA}" dt="2023-06-27T22:01:05.008" v="413" actId="26606"/>
          <ac:spMkLst>
            <pc:docMk/>
            <pc:sldMk cId="265522590" sldId="308"/>
            <ac:spMk id="29" creationId="{F7234D70-FB65-4E99-985E-64D219674D45}"/>
          </ac:spMkLst>
        </pc:spChg>
        <pc:spChg chg="add del">
          <ac:chgData name="Anza-Tshilidzi Mulaudzi" userId="1b505ffec540bcf4" providerId="LiveId" clId="{CB047988-6052-4F17-8AC7-31AADF5AAECA}" dt="2023-06-27T22:01:13.686" v="415" actId="26606"/>
          <ac:spMkLst>
            <pc:docMk/>
            <pc:sldMk cId="265522590" sldId="308"/>
            <ac:spMk id="32" creationId="{88F0A37D-2337-4AAF-98B0-7E4E9B98719A}"/>
          </ac:spMkLst>
        </pc:spChg>
        <pc:spChg chg="add del">
          <ac:chgData name="Anza-Tshilidzi Mulaudzi" userId="1b505ffec540bcf4" providerId="LiveId" clId="{CB047988-6052-4F17-8AC7-31AADF5AAECA}" dt="2023-06-27T22:01:13.686" v="415" actId="26606"/>
          <ac:spMkLst>
            <pc:docMk/>
            <pc:sldMk cId="265522590" sldId="308"/>
            <ac:spMk id="34" creationId="{F7234D70-FB65-4E99-985E-64D219674D45}"/>
          </ac:spMkLst>
        </pc:spChg>
        <pc:spChg chg="add">
          <ac:chgData name="Anza-Tshilidzi Mulaudzi" userId="1b505ffec540bcf4" providerId="LiveId" clId="{CB047988-6052-4F17-8AC7-31AADF5AAECA}" dt="2023-06-27T22:01:13.704" v="416" actId="26606"/>
          <ac:spMkLst>
            <pc:docMk/>
            <pc:sldMk cId="265522590" sldId="308"/>
            <ac:spMk id="37" creationId="{88F0A37D-2337-4AAF-98B0-7E4E9B98719A}"/>
          </ac:spMkLst>
        </pc:spChg>
        <pc:spChg chg="add">
          <ac:chgData name="Anza-Tshilidzi Mulaudzi" userId="1b505ffec540bcf4" providerId="LiveId" clId="{CB047988-6052-4F17-8AC7-31AADF5AAECA}" dt="2023-06-27T22:01:13.704" v="416" actId="26606"/>
          <ac:spMkLst>
            <pc:docMk/>
            <pc:sldMk cId="265522590" sldId="308"/>
            <ac:spMk id="39" creationId="{F7234D70-FB65-4E99-985E-64D219674D45}"/>
          </ac:spMkLst>
        </pc:spChg>
        <pc:graphicFrameChg chg="del mod">
          <ac:chgData name="Anza-Tshilidzi Mulaudzi" userId="1b505ffec540bcf4" providerId="LiveId" clId="{CB047988-6052-4F17-8AC7-31AADF5AAECA}" dt="2023-06-27T21:55:17.925" v="126" actId="478"/>
          <ac:graphicFrameMkLst>
            <pc:docMk/>
            <pc:sldMk cId="265522590" sldId="308"/>
            <ac:graphicFrameMk id="4" creationId="{59F5A1AC-D08D-42AE-B94A-1CAFB517D846}"/>
          </ac:graphicFrameMkLst>
        </pc:graphicFrameChg>
        <pc:graphicFrameChg chg="add del">
          <ac:chgData name="Anza-Tshilidzi Mulaudzi" userId="1b505ffec540bcf4" providerId="LiveId" clId="{CB047988-6052-4F17-8AC7-31AADF5AAECA}" dt="2023-06-27T22:00:06.742" v="363" actId="26606"/>
          <ac:graphicFrameMkLst>
            <pc:docMk/>
            <pc:sldMk cId="265522590" sldId="308"/>
            <ac:graphicFrameMk id="8" creationId="{C166BF1D-2427-120C-D73D-84A5CFFA5D25}"/>
          </ac:graphicFrameMkLst>
        </pc:graphicFrameChg>
        <pc:graphicFrameChg chg="add del">
          <ac:chgData name="Anza-Tshilidzi Mulaudzi" userId="1b505ffec540bcf4" providerId="LiveId" clId="{CB047988-6052-4F17-8AC7-31AADF5AAECA}" dt="2023-06-27T22:00:58.877" v="407" actId="26606"/>
          <ac:graphicFrameMkLst>
            <pc:docMk/>
            <pc:sldMk cId="265522590" sldId="308"/>
            <ac:graphicFrameMk id="13" creationId="{8E1C96E8-54B1-BC7D-365B-6464237B2745}"/>
          </ac:graphicFrameMkLst>
        </pc:graphicFrameChg>
        <pc:graphicFrameChg chg="add del">
          <ac:chgData name="Anza-Tshilidzi Mulaudzi" userId="1b505ffec540bcf4" providerId="LiveId" clId="{CB047988-6052-4F17-8AC7-31AADF5AAECA}" dt="2023-06-27T22:01:05.008" v="413" actId="26606"/>
          <ac:graphicFrameMkLst>
            <pc:docMk/>
            <pc:sldMk cId="265522590" sldId="308"/>
            <ac:graphicFrameMk id="30" creationId="{8E1C96E8-54B1-BC7D-365B-6464237B2745}"/>
          </ac:graphicFrameMkLst>
        </pc:graphicFrameChg>
        <pc:graphicFrameChg chg="add del">
          <ac:chgData name="Anza-Tshilidzi Mulaudzi" userId="1b505ffec540bcf4" providerId="LiveId" clId="{CB047988-6052-4F17-8AC7-31AADF5AAECA}" dt="2023-06-27T22:01:13.686" v="415" actId="26606"/>
          <ac:graphicFrameMkLst>
            <pc:docMk/>
            <pc:sldMk cId="265522590" sldId="308"/>
            <ac:graphicFrameMk id="35" creationId="{90157A87-4311-8348-46F9-E20A15EB2522}"/>
          </ac:graphicFrameMkLst>
        </pc:graphicFrameChg>
        <pc:graphicFrameChg chg="add mod">
          <ac:chgData name="Anza-Tshilidzi Mulaudzi" userId="1b505ffec540bcf4" providerId="LiveId" clId="{CB047988-6052-4F17-8AC7-31AADF5AAECA}" dt="2023-06-28T08:25:42.495" v="3907" actId="20577"/>
          <ac:graphicFrameMkLst>
            <pc:docMk/>
            <pc:sldMk cId="265522590" sldId="308"/>
            <ac:graphicFrameMk id="40" creationId="{8E1C96E8-54B1-BC7D-365B-6464237B2745}"/>
          </ac:graphicFrameMkLst>
        </pc:graphicFrameChg>
        <pc:picChg chg="add del">
          <ac:chgData name="Anza-Tshilidzi Mulaudzi" userId="1b505ffec540bcf4" providerId="LiveId" clId="{CB047988-6052-4F17-8AC7-31AADF5AAECA}" dt="2023-06-27T22:01:00.987" v="409" actId="26606"/>
          <ac:picMkLst>
            <pc:docMk/>
            <pc:sldMk cId="265522590" sldId="308"/>
            <ac:picMk id="17" creationId="{75AAFF49-2EFD-4C8A-1E6A-D9B805AC68AE}"/>
          </ac:picMkLst>
        </pc:picChg>
        <pc:picChg chg="add del">
          <ac:chgData name="Anza-Tshilidzi Mulaudzi" userId="1b505ffec540bcf4" providerId="LiveId" clId="{CB047988-6052-4F17-8AC7-31AADF5AAECA}" dt="2023-06-27T22:01:03.641" v="411" actId="26606"/>
          <ac:picMkLst>
            <pc:docMk/>
            <pc:sldMk cId="265522590" sldId="308"/>
            <ac:picMk id="22" creationId="{117E7321-E12A-45AA-F617-294579B84829}"/>
          </ac:picMkLst>
        </pc:picChg>
        <pc:cxnChg chg="add del">
          <ac:chgData name="Anza-Tshilidzi Mulaudzi" userId="1b505ffec540bcf4" providerId="LiveId" clId="{CB047988-6052-4F17-8AC7-31AADF5AAECA}" dt="2023-06-27T22:00:58.877" v="407" actId="26606"/>
          <ac:cxnSpMkLst>
            <pc:docMk/>
            <pc:sldMk cId="265522590" sldId="308"/>
            <ac:cxnSpMk id="10" creationId="{F15CCCF0-E573-463A-9760-1FDC0B2CFBD7}"/>
          </ac:cxnSpMkLst>
        </pc:cxnChg>
        <pc:cxnChg chg="add del">
          <ac:chgData name="Anza-Tshilidzi Mulaudzi" userId="1b505ffec540bcf4" providerId="LiveId" clId="{CB047988-6052-4F17-8AC7-31AADF5AAECA}" dt="2023-06-27T22:00:06.742" v="363" actId="26606"/>
          <ac:cxnSpMkLst>
            <pc:docMk/>
            <pc:sldMk cId="265522590" sldId="308"/>
            <ac:cxnSpMk id="14" creationId="{F15CCCF0-E573-463A-9760-1FDC0B2CFBD7}"/>
          </ac:cxnSpMkLst>
        </pc:cxnChg>
        <pc:cxnChg chg="add del">
          <ac:chgData name="Anza-Tshilidzi Mulaudzi" userId="1b505ffec540bcf4" providerId="LiveId" clId="{CB047988-6052-4F17-8AC7-31AADF5AAECA}" dt="2023-06-27T22:01:00.987" v="409" actId="26606"/>
          <ac:cxnSpMkLst>
            <pc:docMk/>
            <pc:sldMk cId="265522590" sldId="308"/>
            <ac:cxnSpMk id="18" creationId="{5A0A5CF6-407C-4691-8122-49DF69D0020D}"/>
          </ac:cxnSpMkLst>
        </pc:cxnChg>
        <pc:cxnChg chg="add del">
          <ac:chgData name="Anza-Tshilidzi Mulaudzi" userId="1b505ffec540bcf4" providerId="LiveId" clId="{CB047988-6052-4F17-8AC7-31AADF5AAECA}" dt="2023-06-27T22:01:03.641" v="411" actId="26606"/>
          <ac:cxnSpMkLst>
            <pc:docMk/>
            <pc:sldMk cId="265522590" sldId="308"/>
            <ac:cxnSpMk id="23" creationId="{33BECB2B-2CFA-412C-880F-C4B60974936F}"/>
          </ac:cxnSpMkLst>
        </pc:cxnChg>
        <pc:cxnChg chg="add del">
          <ac:chgData name="Anza-Tshilidzi Mulaudzi" userId="1b505ffec540bcf4" providerId="LiveId" clId="{CB047988-6052-4F17-8AC7-31AADF5AAECA}" dt="2023-06-27T22:01:05.008" v="413" actId="26606"/>
          <ac:cxnSpMkLst>
            <pc:docMk/>
            <pc:sldMk cId="265522590" sldId="308"/>
            <ac:cxnSpMk id="28" creationId="{F15CCCF0-E573-463A-9760-1FDC0B2CFBD7}"/>
          </ac:cxnSpMkLst>
        </pc:cxnChg>
        <pc:cxnChg chg="add del">
          <ac:chgData name="Anza-Tshilidzi Mulaudzi" userId="1b505ffec540bcf4" providerId="LiveId" clId="{CB047988-6052-4F17-8AC7-31AADF5AAECA}" dt="2023-06-27T22:01:13.686" v="415" actId="26606"/>
          <ac:cxnSpMkLst>
            <pc:docMk/>
            <pc:sldMk cId="265522590" sldId="308"/>
            <ac:cxnSpMk id="33" creationId="{F15CCCF0-E573-463A-9760-1FDC0B2CFBD7}"/>
          </ac:cxnSpMkLst>
        </pc:cxnChg>
        <pc:cxnChg chg="add">
          <ac:chgData name="Anza-Tshilidzi Mulaudzi" userId="1b505ffec540bcf4" providerId="LiveId" clId="{CB047988-6052-4F17-8AC7-31AADF5AAECA}" dt="2023-06-27T22:01:13.704" v="416" actId="26606"/>
          <ac:cxnSpMkLst>
            <pc:docMk/>
            <pc:sldMk cId="265522590" sldId="308"/>
            <ac:cxnSpMk id="38" creationId="{F15CCCF0-E573-463A-9760-1FDC0B2CFBD7}"/>
          </ac:cxnSpMkLst>
        </pc:cxnChg>
      </pc:sldChg>
      <pc:sldChg chg="new del">
        <pc:chgData name="Anza-Tshilidzi Mulaudzi" userId="1b505ffec540bcf4" providerId="LiveId" clId="{CB047988-6052-4F17-8AC7-31AADF5AAECA}" dt="2023-06-27T22:00:06.173" v="362" actId="680"/>
        <pc:sldMkLst>
          <pc:docMk/>
          <pc:sldMk cId="72741678" sldId="309"/>
        </pc:sldMkLst>
      </pc:sldChg>
      <pc:sldChg chg="addSp delSp modSp new mod ord setBg modAnim setClrOvrMap modNotesTx">
        <pc:chgData name="Anza-Tshilidzi Mulaudzi" userId="1b505ffec540bcf4" providerId="LiveId" clId="{CB047988-6052-4F17-8AC7-31AADF5AAECA}" dt="2023-07-07T07:08:27.109" v="10514" actId="20577"/>
        <pc:sldMkLst>
          <pc:docMk/>
          <pc:sldMk cId="902074050" sldId="309"/>
        </pc:sldMkLst>
        <pc:spChg chg="add del mod">
          <ac:chgData name="Anza-Tshilidzi Mulaudzi" userId="1b505ffec540bcf4" providerId="LiveId" clId="{CB047988-6052-4F17-8AC7-31AADF5AAECA}" dt="2023-06-28T10:51:29.226" v="5660" actId="26606"/>
          <ac:spMkLst>
            <pc:docMk/>
            <pc:sldMk cId="902074050" sldId="309"/>
            <ac:spMk id="2" creationId="{172CFB21-7F58-AA65-7A81-DE4A7AD87696}"/>
          </ac:spMkLst>
        </pc:spChg>
        <pc:spChg chg="add del">
          <ac:chgData name="Anza-Tshilidzi Mulaudzi" userId="1b505ffec540bcf4" providerId="LiveId" clId="{CB047988-6052-4F17-8AC7-31AADF5AAECA}" dt="2023-06-29T09:02:48.870" v="6641"/>
          <ac:spMkLst>
            <pc:docMk/>
            <pc:sldMk cId="902074050" sldId="309"/>
            <ac:spMk id="3" creationId="{D43DE98A-305B-5C18-3B39-1F54C4BE6104}"/>
          </ac:spMkLst>
        </pc:spChg>
        <pc:spChg chg="del mod">
          <ac:chgData name="Anza-Tshilidzi Mulaudzi" userId="1b505ffec540bcf4" providerId="LiveId" clId="{CB047988-6052-4F17-8AC7-31AADF5AAECA}" dt="2023-06-28T04:36:51.904" v="1115" actId="478"/>
          <ac:spMkLst>
            <pc:docMk/>
            <pc:sldMk cId="902074050" sldId="309"/>
            <ac:spMk id="3" creationId="{F9ECE2E1-98AC-9B69-2576-616EA630703E}"/>
          </ac:spMkLst>
        </pc:spChg>
        <pc:spChg chg="add del mod">
          <ac:chgData name="Anza-Tshilidzi Mulaudzi" userId="1b505ffec540bcf4" providerId="LiveId" clId="{CB047988-6052-4F17-8AC7-31AADF5AAECA}" dt="2023-06-28T04:36:55.474" v="1116" actId="478"/>
          <ac:spMkLst>
            <pc:docMk/>
            <pc:sldMk cId="902074050" sldId="309"/>
            <ac:spMk id="5" creationId="{4842F29A-4BBC-D7B3-0F99-F2E0335A7304}"/>
          </ac:spMkLst>
        </pc:spChg>
        <pc:spChg chg="add del mod">
          <ac:chgData name="Anza-Tshilidzi Mulaudzi" userId="1b505ffec540bcf4" providerId="LiveId" clId="{CB047988-6052-4F17-8AC7-31AADF5AAECA}" dt="2023-06-28T04:50:18.702" v="1499" actId="21"/>
          <ac:spMkLst>
            <pc:docMk/>
            <pc:sldMk cId="902074050" sldId="309"/>
            <ac:spMk id="8" creationId="{29A2E1D9-DD1E-BA77-C485-DA8380606D3E}"/>
          </ac:spMkLst>
        </pc:spChg>
        <pc:spChg chg="add del mod">
          <ac:chgData name="Anza-Tshilidzi Mulaudzi" userId="1b505ffec540bcf4" providerId="LiveId" clId="{CB047988-6052-4F17-8AC7-31AADF5AAECA}" dt="2023-06-28T04:50:13.659" v="1498" actId="21"/>
          <ac:spMkLst>
            <pc:docMk/>
            <pc:sldMk cId="902074050" sldId="309"/>
            <ac:spMk id="10" creationId="{20C4A3FC-4C12-967B-728A-CA85D54AAC57}"/>
          </ac:spMkLst>
        </pc:spChg>
        <pc:spChg chg="add del mod">
          <ac:chgData name="Anza-Tshilidzi Mulaudzi" userId="1b505ffec540bcf4" providerId="LiveId" clId="{CB047988-6052-4F17-8AC7-31AADF5AAECA}" dt="2023-07-06T05:00:02.349" v="7618" actId="478"/>
          <ac:spMkLst>
            <pc:docMk/>
            <pc:sldMk cId="902074050" sldId="309"/>
            <ac:spMk id="11" creationId="{E84DC75B-0DE9-1C0F-6290-4BDCA5AFCC94}"/>
          </ac:spMkLst>
        </pc:spChg>
        <pc:spChg chg="add del mod">
          <ac:chgData name="Anza-Tshilidzi Mulaudzi" userId="1b505ffec540bcf4" providerId="LiveId" clId="{CB047988-6052-4F17-8AC7-31AADF5AAECA}" dt="2023-06-28T10:51:14.601" v="5658"/>
          <ac:spMkLst>
            <pc:docMk/>
            <pc:sldMk cId="902074050" sldId="309"/>
            <ac:spMk id="12" creationId="{E16DA299-58AC-75D6-E7A5-EAA9E4F67AFC}"/>
          </ac:spMkLst>
        </pc:spChg>
        <pc:spChg chg="add del">
          <ac:chgData name="Anza-Tshilidzi Mulaudzi" userId="1b505ffec540bcf4" providerId="LiveId" clId="{CB047988-6052-4F17-8AC7-31AADF5AAECA}" dt="2023-06-28T04:43:58.050" v="1388" actId="26606"/>
          <ac:spMkLst>
            <pc:docMk/>
            <pc:sldMk cId="902074050" sldId="309"/>
            <ac:spMk id="13" creationId="{873ECEC8-0F24-45B8-950F-35FC94BCEAC8}"/>
          </ac:spMkLst>
        </pc:spChg>
        <pc:spChg chg="add mod">
          <ac:chgData name="Anza-Tshilidzi Mulaudzi" userId="1b505ffec540bcf4" providerId="LiveId" clId="{CB047988-6052-4F17-8AC7-31AADF5AAECA}" dt="2023-06-28T10:51:33.052" v="5661"/>
          <ac:spMkLst>
            <pc:docMk/>
            <pc:sldMk cId="902074050" sldId="309"/>
            <ac:spMk id="14" creationId="{3B92C57C-66F0-3A1F-526C-083A0D94F991}"/>
          </ac:spMkLst>
        </pc:spChg>
        <pc:spChg chg="add del">
          <ac:chgData name="Anza-Tshilidzi Mulaudzi" userId="1b505ffec540bcf4" providerId="LiveId" clId="{CB047988-6052-4F17-8AC7-31AADF5AAECA}" dt="2023-06-28T10:51:29.226" v="5660" actId="26606"/>
          <ac:spMkLst>
            <pc:docMk/>
            <pc:sldMk cId="902074050" sldId="309"/>
            <ac:spMk id="16" creationId="{3741B58E-3B65-4A01-A276-975AB2CF8A08}"/>
          </ac:spMkLst>
        </pc:spChg>
        <pc:spChg chg="add del">
          <ac:chgData name="Anza-Tshilidzi Mulaudzi" userId="1b505ffec540bcf4" providerId="LiveId" clId="{CB047988-6052-4F17-8AC7-31AADF5AAECA}" dt="2023-06-28T04:43:58.050" v="1388" actId="26606"/>
          <ac:spMkLst>
            <pc:docMk/>
            <pc:sldMk cId="902074050" sldId="309"/>
            <ac:spMk id="17" creationId="{8B53612E-ADB2-4457-9688-89506397AF28}"/>
          </ac:spMkLst>
        </pc:spChg>
        <pc:spChg chg="add del">
          <ac:chgData name="Anza-Tshilidzi Mulaudzi" userId="1b505ffec540bcf4" providerId="LiveId" clId="{CB047988-6052-4F17-8AC7-31AADF5AAECA}" dt="2023-06-28T10:51:29.226" v="5660" actId="26606"/>
          <ac:spMkLst>
            <pc:docMk/>
            <pc:sldMk cId="902074050" sldId="309"/>
            <ac:spMk id="18" creationId="{7AAC67C3-831B-4AB1-A259-DFB839CAFAFC}"/>
          </ac:spMkLst>
        </pc:spChg>
        <pc:spChg chg="add del">
          <ac:chgData name="Anza-Tshilidzi Mulaudzi" userId="1b505ffec540bcf4" providerId="LiveId" clId="{CB047988-6052-4F17-8AC7-31AADF5AAECA}" dt="2023-06-28T04:44:03.790" v="1390" actId="26606"/>
          <ac:spMkLst>
            <pc:docMk/>
            <pc:sldMk cId="902074050" sldId="309"/>
            <ac:spMk id="19" creationId="{80861964-D86C-4A50-8F6D-B466384A61B1}"/>
          </ac:spMkLst>
        </pc:spChg>
        <pc:spChg chg="add del">
          <ac:chgData name="Anza-Tshilidzi Mulaudzi" userId="1b505ffec540bcf4" providerId="LiveId" clId="{CB047988-6052-4F17-8AC7-31AADF5AAECA}" dt="2023-06-28T04:44:03.790" v="1390" actId="26606"/>
          <ac:spMkLst>
            <pc:docMk/>
            <pc:sldMk cId="902074050" sldId="309"/>
            <ac:spMk id="21" creationId="{F2BDE551-930A-4FE1-8434-09824E3247E6}"/>
          </ac:spMkLst>
        </pc:spChg>
        <pc:spChg chg="add">
          <ac:chgData name="Anza-Tshilidzi Mulaudzi" userId="1b505ffec540bcf4" providerId="LiveId" clId="{CB047988-6052-4F17-8AC7-31AADF5AAECA}" dt="2023-06-28T10:51:29.226" v="5660" actId="26606"/>
          <ac:spMkLst>
            <pc:docMk/>
            <pc:sldMk cId="902074050" sldId="309"/>
            <ac:spMk id="22" creationId="{3558DB37-9FEE-48A2-8578-ED0401573943}"/>
          </ac:spMkLst>
        </pc:spChg>
        <pc:spChg chg="add del">
          <ac:chgData name="Anza-Tshilidzi Mulaudzi" userId="1b505ffec540bcf4" providerId="LiveId" clId="{CB047988-6052-4F17-8AC7-31AADF5AAECA}" dt="2023-06-28T04:44:25.580" v="1394" actId="26606"/>
          <ac:spMkLst>
            <pc:docMk/>
            <pc:sldMk cId="902074050" sldId="309"/>
            <ac:spMk id="23" creationId="{E844E128-FF69-4E9F-8327-6B504B3C5AE1}"/>
          </ac:spMkLst>
        </pc:spChg>
        <pc:spChg chg="add">
          <ac:chgData name="Anza-Tshilidzi Mulaudzi" userId="1b505ffec540bcf4" providerId="LiveId" clId="{CB047988-6052-4F17-8AC7-31AADF5AAECA}" dt="2023-06-28T10:51:29.226" v="5660" actId="26606"/>
          <ac:spMkLst>
            <pc:docMk/>
            <pc:sldMk cId="902074050" sldId="309"/>
            <ac:spMk id="25" creationId="{5F7FCCA6-00E2-4F74-A105-0D769872F243}"/>
          </ac:spMkLst>
        </pc:spChg>
        <pc:spChg chg="add mod">
          <ac:chgData name="Anza-Tshilidzi Mulaudzi" userId="1b505ffec540bcf4" providerId="LiveId" clId="{CB047988-6052-4F17-8AC7-31AADF5AAECA}" dt="2023-07-06T04:41:56.933" v="7512" actId="20577"/>
          <ac:spMkLst>
            <pc:docMk/>
            <pc:sldMk cId="902074050" sldId="309"/>
            <ac:spMk id="26" creationId="{26E642BF-6022-316F-077E-F30B9B0FD2E4}"/>
          </ac:spMkLst>
        </pc:spChg>
        <pc:spChg chg="add">
          <ac:chgData name="Anza-Tshilidzi Mulaudzi" userId="1b505ffec540bcf4" providerId="LiveId" clId="{CB047988-6052-4F17-8AC7-31AADF5AAECA}" dt="2023-06-28T10:51:29.226" v="5660" actId="26606"/>
          <ac:spMkLst>
            <pc:docMk/>
            <pc:sldMk cId="902074050" sldId="309"/>
            <ac:spMk id="27" creationId="{359CEC61-F44B-43B3-B40F-AE38C5AF1D5F}"/>
          </ac:spMkLst>
        </pc:spChg>
        <pc:spChg chg="add del mod">
          <ac:chgData name="Anza-Tshilidzi Mulaudzi" userId="1b505ffec540bcf4" providerId="LiveId" clId="{CB047988-6052-4F17-8AC7-31AADF5AAECA}" dt="2023-06-28T11:05:01.275" v="6098" actId="767"/>
          <ac:spMkLst>
            <pc:docMk/>
            <pc:sldMk cId="902074050" sldId="309"/>
            <ac:spMk id="28" creationId="{68EB36A8-67FF-FB62-29BA-F2797586ADB8}"/>
          </ac:spMkLst>
        </pc:spChg>
        <pc:picChg chg="add mod modCrop">
          <ac:chgData name="Anza-Tshilidzi Mulaudzi" userId="1b505ffec540bcf4" providerId="LiveId" clId="{CB047988-6052-4F17-8AC7-31AADF5AAECA}" dt="2023-07-06T05:01:49.891" v="7624" actId="1076"/>
          <ac:picMkLst>
            <pc:docMk/>
            <pc:sldMk cId="902074050" sldId="309"/>
            <ac:picMk id="5" creationId="{B36DD046-66ED-C4B8-2EAD-47AAC85B6F7F}"/>
          </ac:picMkLst>
        </pc:picChg>
        <pc:picChg chg="add del mod ord">
          <ac:chgData name="Anza-Tshilidzi Mulaudzi" userId="1b505ffec540bcf4" providerId="LiveId" clId="{CB047988-6052-4F17-8AC7-31AADF5AAECA}" dt="2023-06-28T04:50:29.109" v="1502" actId="21"/>
          <ac:picMkLst>
            <pc:docMk/>
            <pc:sldMk cId="902074050" sldId="309"/>
            <ac:picMk id="7" creationId="{492F4E7E-0956-FE1F-48B9-750AEDA49567}"/>
          </ac:picMkLst>
        </pc:picChg>
        <pc:cxnChg chg="add del">
          <ac:chgData name="Anza-Tshilidzi Mulaudzi" userId="1b505ffec540bcf4" providerId="LiveId" clId="{CB047988-6052-4F17-8AC7-31AADF5AAECA}" dt="2023-06-28T04:43:58.050" v="1388" actId="26606"/>
          <ac:cxnSpMkLst>
            <pc:docMk/>
            <pc:sldMk cId="902074050" sldId="309"/>
            <ac:cxnSpMk id="15" creationId="{89EB8C68-FF1B-4849-867B-32D29B19F102}"/>
          </ac:cxnSpMkLst>
        </pc:cxnChg>
        <pc:cxnChg chg="add del">
          <ac:chgData name="Anza-Tshilidzi Mulaudzi" userId="1b505ffec540bcf4" providerId="LiveId" clId="{CB047988-6052-4F17-8AC7-31AADF5AAECA}" dt="2023-06-28T04:44:03.790" v="1390" actId="26606"/>
          <ac:cxnSpMkLst>
            <pc:docMk/>
            <pc:sldMk cId="902074050" sldId="309"/>
            <ac:cxnSpMk id="20" creationId="{754A678E-8F30-4E92-A5BF-F5D03D011394}"/>
          </ac:cxnSpMkLst>
        </pc:cxnChg>
        <pc:cxnChg chg="add del">
          <ac:chgData name="Anza-Tshilidzi Mulaudzi" userId="1b505ffec540bcf4" providerId="LiveId" clId="{CB047988-6052-4F17-8AC7-31AADF5AAECA}" dt="2023-06-28T04:44:25.580" v="1394" actId="26606"/>
          <ac:cxnSpMkLst>
            <pc:docMk/>
            <pc:sldMk cId="902074050" sldId="309"/>
            <ac:cxnSpMk id="24" creationId="{055CEADF-09EA-423C-8C45-F94AF44D5AF0}"/>
          </ac:cxnSpMkLst>
        </pc:cxnChg>
      </pc:sldChg>
      <pc:sldChg chg="addSp delSp modSp new mod setBg modAnim">
        <pc:chgData name="Anza-Tshilidzi Mulaudzi" userId="1b505ffec540bcf4" providerId="LiveId" clId="{CB047988-6052-4F17-8AC7-31AADF5AAECA}" dt="2023-07-06T11:57:14.528" v="8247"/>
        <pc:sldMkLst>
          <pc:docMk/>
          <pc:sldMk cId="2505862799" sldId="310"/>
        </pc:sldMkLst>
        <pc:spChg chg="mod">
          <ac:chgData name="Anza-Tshilidzi Mulaudzi" userId="1b505ffec540bcf4" providerId="LiveId" clId="{CB047988-6052-4F17-8AC7-31AADF5AAECA}" dt="2023-07-03T11:24:25.848" v="6936" actId="20577"/>
          <ac:spMkLst>
            <pc:docMk/>
            <pc:sldMk cId="2505862799" sldId="310"/>
            <ac:spMk id="2" creationId="{EDD34A6A-9FBC-9D73-FA92-F4AF49216434}"/>
          </ac:spMkLst>
        </pc:spChg>
        <pc:spChg chg="add del">
          <ac:chgData name="Anza-Tshilidzi Mulaudzi" userId="1b505ffec540bcf4" providerId="LiveId" clId="{CB047988-6052-4F17-8AC7-31AADF5AAECA}" dt="2023-06-29T09:02:48.870" v="6641"/>
          <ac:spMkLst>
            <pc:docMk/>
            <pc:sldMk cId="2505862799" sldId="310"/>
            <ac:spMk id="3" creationId="{0A867DB0-CA3D-0BB5-B20C-11BEC5590C0D}"/>
          </ac:spMkLst>
        </pc:spChg>
        <pc:spChg chg="del mod">
          <ac:chgData name="Anza-Tshilidzi Mulaudzi" userId="1b505ffec540bcf4" providerId="LiveId" clId="{CB047988-6052-4F17-8AC7-31AADF5AAECA}" dt="2023-06-28T04:49:56.229" v="1494" actId="478"/>
          <ac:spMkLst>
            <pc:docMk/>
            <pc:sldMk cId="2505862799" sldId="310"/>
            <ac:spMk id="3" creationId="{203F616E-31EC-0417-F285-26DDDBB0AA29}"/>
          </ac:spMkLst>
        </pc:spChg>
        <pc:spChg chg="add del mod">
          <ac:chgData name="Anza-Tshilidzi Mulaudzi" userId="1b505ffec540bcf4" providerId="LiveId" clId="{CB047988-6052-4F17-8AC7-31AADF5AAECA}" dt="2023-06-28T04:50:24.483" v="1501" actId="478"/>
          <ac:spMkLst>
            <pc:docMk/>
            <pc:sldMk cId="2505862799" sldId="310"/>
            <ac:spMk id="5" creationId="{E8CF23A7-3D1B-5582-B11A-64D5CEB79522}"/>
          </ac:spMkLst>
        </pc:spChg>
        <pc:spChg chg="add del mod">
          <ac:chgData name="Anza-Tshilidzi Mulaudzi" userId="1b505ffec540bcf4" providerId="LiveId" clId="{CB047988-6052-4F17-8AC7-31AADF5AAECA}" dt="2023-06-28T04:50:10.065" v="1497"/>
          <ac:spMkLst>
            <pc:docMk/>
            <pc:sldMk cId="2505862799" sldId="310"/>
            <ac:spMk id="6" creationId="{68C1FD3C-B930-E48F-80DA-89E66D5992DE}"/>
          </ac:spMkLst>
        </pc:spChg>
        <pc:spChg chg="add del mod">
          <ac:chgData name="Anza-Tshilidzi Mulaudzi" userId="1b505ffec540bcf4" providerId="LiveId" clId="{CB047988-6052-4F17-8AC7-31AADF5AAECA}" dt="2023-06-28T04:50:10.065" v="1497"/>
          <ac:spMkLst>
            <pc:docMk/>
            <pc:sldMk cId="2505862799" sldId="310"/>
            <ac:spMk id="8" creationId="{70160329-A7CF-28C9-0110-70110F7EABD0}"/>
          </ac:spMkLst>
        </pc:spChg>
        <pc:spChg chg="add mod">
          <ac:chgData name="Anza-Tshilidzi Mulaudzi" userId="1b505ffec540bcf4" providerId="LiveId" clId="{CB047988-6052-4F17-8AC7-31AADF5AAECA}" dt="2023-07-06T11:49:02.866" v="8194" actId="12"/>
          <ac:spMkLst>
            <pc:docMk/>
            <pc:sldMk cId="2505862799" sldId="310"/>
            <ac:spMk id="9" creationId="{290ED816-8623-63C9-F6D3-2D89D6E7ED0C}"/>
          </ac:spMkLst>
        </pc:spChg>
        <pc:spChg chg="add mod">
          <ac:chgData name="Anza-Tshilidzi Mulaudzi" userId="1b505ffec540bcf4" providerId="LiveId" clId="{CB047988-6052-4F17-8AC7-31AADF5AAECA}" dt="2023-07-04T07:48:30.069" v="7434" actId="1076"/>
          <ac:spMkLst>
            <pc:docMk/>
            <pc:sldMk cId="2505862799" sldId="310"/>
            <ac:spMk id="13" creationId="{F8A267C8-9FA9-D783-DBE6-343F3668003A}"/>
          </ac:spMkLst>
        </pc:spChg>
        <pc:spChg chg="add mod">
          <ac:chgData name="Anza-Tshilidzi Mulaudzi" userId="1b505ffec540bcf4" providerId="LiveId" clId="{CB047988-6052-4F17-8AC7-31AADF5AAECA}" dt="2023-07-06T04:42:18.895" v="7517" actId="1076"/>
          <ac:spMkLst>
            <pc:docMk/>
            <pc:sldMk cId="2505862799" sldId="310"/>
            <ac:spMk id="14" creationId="{FAF07B6B-4F84-940D-B12F-78124E6A3558}"/>
          </ac:spMkLst>
        </pc:spChg>
        <pc:spChg chg="add del">
          <ac:chgData name="Anza-Tshilidzi Mulaudzi" userId="1b505ffec540bcf4" providerId="LiveId" clId="{CB047988-6052-4F17-8AC7-31AADF5AAECA}" dt="2023-06-28T04:50:47.583" v="1505" actId="26606"/>
          <ac:spMkLst>
            <pc:docMk/>
            <pc:sldMk cId="2505862799" sldId="310"/>
            <ac:spMk id="15" creationId="{0AB6E427-3F73-4C06-A5D5-AE52C3883B50}"/>
          </ac:spMkLst>
        </pc:spChg>
        <pc:spChg chg="add mod">
          <ac:chgData name="Anza-Tshilidzi Mulaudzi" userId="1b505ffec540bcf4" providerId="LiveId" clId="{CB047988-6052-4F17-8AC7-31AADF5AAECA}" dt="2023-06-28T10:51:36.414" v="5662"/>
          <ac:spMkLst>
            <pc:docMk/>
            <pc:sldMk cId="2505862799" sldId="310"/>
            <ac:spMk id="16" creationId="{751789C1-FC0E-F7D8-6EFF-A40E29C9E274}"/>
          </ac:spMkLst>
        </pc:spChg>
        <pc:spChg chg="add del">
          <ac:chgData name="Anza-Tshilidzi Mulaudzi" userId="1b505ffec540bcf4" providerId="LiveId" clId="{CB047988-6052-4F17-8AC7-31AADF5AAECA}" dt="2023-06-28T04:50:47.583" v="1505" actId="26606"/>
          <ac:spMkLst>
            <pc:docMk/>
            <pc:sldMk cId="2505862799" sldId="310"/>
            <ac:spMk id="17" creationId="{D8C9BDAA-0390-4B39-9B5C-BC95E5120DA4}"/>
          </ac:spMkLst>
        </pc:spChg>
        <pc:spChg chg="add del">
          <ac:chgData name="Anza-Tshilidzi Mulaudzi" userId="1b505ffec540bcf4" providerId="LiveId" clId="{CB047988-6052-4F17-8AC7-31AADF5AAECA}" dt="2023-06-28T07:44:41.356" v="2881" actId="26606"/>
          <ac:spMkLst>
            <pc:docMk/>
            <pc:sldMk cId="2505862799" sldId="310"/>
            <ac:spMk id="21" creationId="{F64BBAA4-C62B-4146-B49F-FE4CC4655EE0}"/>
          </ac:spMkLst>
        </pc:spChg>
        <pc:spChg chg="add del">
          <ac:chgData name="Anza-Tshilidzi Mulaudzi" userId="1b505ffec540bcf4" providerId="LiveId" clId="{CB047988-6052-4F17-8AC7-31AADF5AAECA}" dt="2023-06-28T07:44:41.356" v="2881" actId="26606"/>
          <ac:spMkLst>
            <pc:docMk/>
            <pc:sldMk cId="2505862799" sldId="310"/>
            <ac:spMk id="23" creationId="{6BF36B24-6632-4516-9692-731462896C1F}"/>
          </ac:spMkLst>
        </pc:spChg>
        <pc:spChg chg="add del">
          <ac:chgData name="Anza-Tshilidzi Mulaudzi" userId="1b505ffec540bcf4" providerId="LiveId" clId="{CB047988-6052-4F17-8AC7-31AADF5AAECA}" dt="2023-06-28T07:44:41.342" v="2880" actId="26606"/>
          <ac:spMkLst>
            <pc:docMk/>
            <pc:sldMk cId="2505862799" sldId="310"/>
            <ac:spMk id="28" creationId="{F64BBAA4-C62B-4146-B49F-FE4CC4655EE0}"/>
          </ac:spMkLst>
        </pc:spChg>
        <pc:spChg chg="add del">
          <ac:chgData name="Anza-Tshilidzi Mulaudzi" userId="1b505ffec540bcf4" providerId="LiveId" clId="{CB047988-6052-4F17-8AC7-31AADF5AAECA}" dt="2023-06-28T07:44:41.342" v="2880" actId="26606"/>
          <ac:spMkLst>
            <pc:docMk/>
            <pc:sldMk cId="2505862799" sldId="310"/>
            <ac:spMk id="32" creationId="{6BF36B24-6632-4516-9692-731462896C1F}"/>
          </ac:spMkLst>
        </pc:spChg>
        <pc:spChg chg="add del">
          <ac:chgData name="Anza-Tshilidzi Mulaudzi" userId="1b505ffec540bcf4" providerId="LiveId" clId="{CB047988-6052-4F17-8AC7-31AADF5AAECA}" dt="2023-06-28T10:02:36.332" v="5512" actId="26606"/>
          <ac:spMkLst>
            <pc:docMk/>
            <pc:sldMk cId="2505862799" sldId="310"/>
            <ac:spMk id="34" creationId="{F4FAA6B4-BAFB-4474-9B14-DC83A9096513}"/>
          </ac:spMkLst>
        </pc:spChg>
        <pc:spChg chg="add del">
          <ac:chgData name="Anza-Tshilidzi Mulaudzi" userId="1b505ffec540bcf4" providerId="LiveId" clId="{CB047988-6052-4F17-8AC7-31AADF5AAECA}" dt="2023-06-28T10:02:36.332" v="5512" actId="26606"/>
          <ac:spMkLst>
            <pc:docMk/>
            <pc:sldMk cId="2505862799" sldId="310"/>
            <ac:spMk id="36" creationId="{DB148495-5F82-48E2-A76C-C8E1C8949940}"/>
          </ac:spMkLst>
        </pc:spChg>
        <pc:spChg chg="add">
          <ac:chgData name="Anza-Tshilidzi Mulaudzi" userId="1b505ffec540bcf4" providerId="LiveId" clId="{CB047988-6052-4F17-8AC7-31AADF5AAECA}" dt="2023-06-28T10:02:36.332" v="5512" actId="26606"/>
          <ac:spMkLst>
            <pc:docMk/>
            <pc:sldMk cId="2505862799" sldId="310"/>
            <ac:spMk id="41" creationId="{D40791F6-715D-481A-9C4A-3645AECFD5A0}"/>
          </ac:spMkLst>
        </pc:spChg>
        <pc:spChg chg="add">
          <ac:chgData name="Anza-Tshilidzi Mulaudzi" userId="1b505ffec540bcf4" providerId="LiveId" clId="{CB047988-6052-4F17-8AC7-31AADF5AAECA}" dt="2023-06-28T10:02:36.332" v="5512" actId="26606"/>
          <ac:spMkLst>
            <pc:docMk/>
            <pc:sldMk cId="2505862799" sldId="310"/>
            <ac:spMk id="45" creationId="{811CBAFA-D7E0-40A7-BB94-2C05304B407B}"/>
          </ac:spMkLst>
        </pc:spChg>
        <pc:picChg chg="add del mod">
          <ac:chgData name="Anza-Tshilidzi Mulaudzi" userId="1b505ffec540bcf4" providerId="LiveId" clId="{CB047988-6052-4F17-8AC7-31AADF5AAECA}" dt="2023-06-28T04:50:10.065" v="1497"/>
          <ac:picMkLst>
            <pc:docMk/>
            <pc:sldMk cId="2505862799" sldId="310"/>
            <ac:picMk id="7" creationId="{C7C6F2B9-371B-8BA7-D3D1-3EDD7F75F8F2}"/>
          </ac:picMkLst>
        </pc:picChg>
        <pc:picChg chg="add mod ord">
          <ac:chgData name="Anza-Tshilidzi Mulaudzi" userId="1b505ffec540bcf4" providerId="LiveId" clId="{CB047988-6052-4F17-8AC7-31AADF5AAECA}" dt="2023-07-06T11:56:48.312" v="8245" actId="1076"/>
          <ac:picMkLst>
            <pc:docMk/>
            <pc:sldMk cId="2505862799" sldId="310"/>
            <ac:picMk id="10" creationId="{6BA46EC5-0805-DF4A-A58E-9443FDC15ACD}"/>
          </ac:picMkLst>
        </pc:picChg>
        <pc:picChg chg="add mod">
          <ac:chgData name="Anza-Tshilidzi Mulaudzi" userId="1b505ffec540bcf4" providerId="LiveId" clId="{CB047988-6052-4F17-8AC7-31AADF5AAECA}" dt="2023-06-28T10:44:49.302" v="5519" actId="1076"/>
          <ac:picMkLst>
            <pc:docMk/>
            <pc:sldMk cId="2505862799" sldId="310"/>
            <ac:picMk id="12" creationId="{6D0BA9B0-AB26-B69A-5DA3-035511FF7808}"/>
          </ac:picMkLst>
        </pc:picChg>
        <pc:cxnChg chg="add del">
          <ac:chgData name="Anza-Tshilidzi Mulaudzi" userId="1b505ffec540bcf4" providerId="LiveId" clId="{CB047988-6052-4F17-8AC7-31AADF5AAECA}" dt="2023-06-28T04:50:47.583" v="1505" actId="26606"/>
          <ac:cxnSpMkLst>
            <pc:docMk/>
            <pc:sldMk cId="2505862799" sldId="310"/>
            <ac:cxnSpMk id="19" creationId="{E04A321A-A039-4720-87B4-66A4210E0D57}"/>
          </ac:cxnSpMkLst>
        </pc:cxnChg>
        <pc:cxnChg chg="add del">
          <ac:chgData name="Anza-Tshilidzi Mulaudzi" userId="1b505ffec540bcf4" providerId="LiveId" clId="{CB047988-6052-4F17-8AC7-31AADF5AAECA}" dt="2023-06-28T07:44:41.356" v="2881" actId="26606"/>
          <ac:cxnSpMkLst>
            <pc:docMk/>
            <pc:sldMk cId="2505862799" sldId="310"/>
            <ac:cxnSpMk id="22" creationId="{EEB57AA8-F021-480C-A9E2-F89913313611}"/>
          </ac:cxnSpMkLst>
        </pc:cxnChg>
        <pc:cxnChg chg="add del">
          <ac:chgData name="Anza-Tshilidzi Mulaudzi" userId="1b505ffec540bcf4" providerId="LiveId" clId="{CB047988-6052-4F17-8AC7-31AADF5AAECA}" dt="2023-06-28T07:44:41.342" v="2880" actId="26606"/>
          <ac:cxnSpMkLst>
            <pc:docMk/>
            <pc:sldMk cId="2505862799" sldId="310"/>
            <ac:cxnSpMk id="30" creationId="{EEB57AA8-F021-480C-A9E2-F89913313611}"/>
          </ac:cxnSpMkLst>
        </pc:cxnChg>
        <pc:cxnChg chg="add del">
          <ac:chgData name="Anza-Tshilidzi Mulaudzi" userId="1b505ffec540bcf4" providerId="LiveId" clId="{CB047988-6052-4F17-8AC7-31AADF5AAECA}" dt="2023-06-28T10:02:36.332" v="5512" actId="26606"/>
          <ac:cxnSpMkLst>
            <pc:docMk/>
            <pc:sldMk cId="2505862799" sldId="310"/>
            <ac:cxnSpMk id="35" creationId="{4364CDC3-ADB0-4691-9286-5925F160C2D5}"/>
          </ac:cxnSpMkLst>
        </pc:cxnChg>
        <pc:cxnChg chg="add">
          <ac:chgData name="Anza-Tshilidzi Mulaudzi" userId="1b505ffec540bcf4" providerId="LiveId" clId="{CB047988-6052-4F17-8AC7-31AADF5AAECA}" dt="2023-06-28T10:02:36.332" v="5512" actId="26606"/>
          <ac:cxnSpMkLst>
            <pc:docMk/>
            <pc:sldMk cId="2505862799" sldId="310"/>
            <ac:cxnSpMk id="43" creationId="{740F83A4-FAC4-4867-95A5-BBFD280C7BF5}"/>
          </ac:cxnSpMkLst>
        </pc:cxnChg>
      </pc:sldChg>
      <pc:sldChg chg="addSp delSp modSp new mod">
        <pc:chgData name="Anza-Tshilidzi Mulaudzi" userId="1b505ffec540bcf4" providerId="LiveId" clId="{CB047988-6052-4F17-8AC7-31AADF5AAECA}" dt="2023-07-03T12:45:41.967" v="7433" actId="1076"/>
        <pc:sldMkLst>
          <pc:docMk/>
          <pc:sldMk cId="3170249200" sldId="311"/>
        </pc:sldMkLst>
        <pc:spChg chg="mod">
          <ac:chgData name="Anza-Tshilidzi Mulaudzi" userId="1b505ffec540bcf4" providerId="LiveId" clId="{CB047988-6052-4F17-8AC7-31AADF5AAECA}" dt="2023-06-27T22:04:27.142" v="642" actId="14100"/>
          <ac:spMkLst>
            <pc:docMk/>
            <pc:sldMk cId="3170249200" sldId="311"/>
            <ac:spMk id="2" creationId="{5D3983C6-BBE7-E8D4-A302-2F8382AAD108}"/>
          </ac:spMkLst>
        </pc:spChg>
        <pc:spChg chg="add del mod">
          <ac:chgData name="Anza-Tshilidzi Mulaudzi" userId="1b505ffec540bcf4" providerId="LiveId" clId="{CB047988-6052-4F17-8AC7-31AADF5AAECA}" dt="2023-06-28T07:53:42.135" v="3612" actId="478"/>
          <ac:spMkLst>
            <pc:docMk/>
            <pc:sldMk cId="3170249200" sldId="311"/>
            <ac:spMk id="3" creationId="{51A9E1D9-3433-2E35-4AE7-D44C5D7EB92B}"/>
          </ac:spMkLst>
        </pc:spChg>
        <pc:spChg chg="add del">
          <ac:chgData name="Anza-Tshilidzi Mulaudzi" userId="1b505ffec540bcf4" providerId="LiveId" clId="{CB047988-6052-4F17-8AC7-31AADF5AAECA}" dt="2023-06-29T09:02:48.870" v="6641"/>
          <ac:spMkLst>
            <pc:docMk/>
            <pc:sldMk cId="3170249200" sldId="311"/>
            <ac:spMk id="3" creationId="{B3769918-FDD6-BC6D-6632-506ADEC38FE6}"/>
          </ac:spMkLst>
        </pc:spChg>
        <pc:spChg chg="add del mod">
          <ac:chgData name="Anza-Tshilidzi Mulaudzi" userId="1b505ffec540bcf4" providerId="LiveId" clId="{CB047988-6052-4F17-8AC7-31AADF5AAECA}" dt="2023-06-28T07:52:30.009" v="3482" actId="478"/>
          <ac:spMkLst>
            <pc:docMk/>
            <pc:sldMk cId="3170249200" sldId="311"/>
            <ac:spMk id="5" creationId="{18AB82F1-7795-806D-38F8-2059E39C32A1}"/>
          </ac:spMkLst>
        </pc:spChg>
        <pc:spChg chg="add del mod">
          <ac:chgData name="Anza-Tshilidzi Mulaudzi" userId="1b505ffec540bcf4" providerId="LiveId" clId="{CB047988-6052-4F17-8AC7-31AADF5AAECA}" dt="2023-06-28T07:52:29.259" v="3480" actId="767"/>
          <ac:spMkLst>
            <pc:docMk/>
            <pc:sldMk cId="3170249200" sldId="311"/>
            <ac:spMk id="6" creationId="{D0E863D7-C79E-E7CA-0338-58BE2566F436}"/>
          </ac:spMkLst>
        </pc:spChg>
        <pc:spChg chg="add del mod">
          <ac:chgData name="Anza-Tshilidzi Mulaudzi" userId="1b505ffec540bcf4" providerId="LiveId" clId="{CB047988-6052-4F17-8AC7-31AADF5AAECA}" dt="2023-06-28T07:53:43.573" v="3613" actId="478"/>
          <ac:spMkLst>
            <pc:docMk/>
            <pc:sldMk cId="3170249200" sldId="311"/>
            <ac:spMk id="8" creationId="{07120CC3-C888-6A60-31CC-9855C8B22EB1}"/>
          </ac:spMkLst>
        </pc:spChg>
        <pc:spChg chg="add del mod">
          <ac:chgData name="Anza-Tshilidzi Mulaudzi" userId="1b505ffec540bcf4" providerId="LiveId" clId="{CB047988-6052-4F17-8AC7-31AADF5AAECA}" dt="2023-06-28T07:58:01.501" v="3631" actId="478"/>
          <ac:spMkLst>
            <pc:docMk/>
            <pc:sldMk cId="3170249200" sldId="311"/>
            <ac:spMk id="9" creationId="{F6BC7638-77E3-36AC-3409-409F345B8102}"/>
          </ac:spMkLst>
        </pc:spChg>
        <pc:spChg chg="add del">
          <ac:chgData name="Anza-Tshilidzi Mulaudzi" userId="1b505ffec540bcf4" providerId="LiveId" clId="{CB047988-6052-4F17-8AC7-31AADF5AAECA}" dt="2023-06-28T07:55:58.148" v="3619" actId="22"/>
          <ac:spMkLst>
            <pc:docMk/>
            <pc:sldMk cId="3170249200" sldId="311"/>
            <ac:spMk id="11" creationId="{5EB39DE5-24FC-CAC3-EAA1-414DE5A4D7D5}"/>
          </ac:spMkLst>
        </pc:spChg>
        <pc:spChg chg="add del mod">
          <ac:chgData name="Anza-Tshilidzi Mulaudzi" userId="1b505ffec540bcf4" providerId="LiveId" clId="{CB047988-6052-4F17-8AC7-31AADF5AAECA}" dt="2023-06-28T08:15:19.415" v="3758" actId="478"/>
          <ac:spMkLst>
            <pc:docMk/>
            <pc:sldMk cId="3170249200" sldId="311"/>
            <ac:spMk id="14" creationId="{54D9C3D2-F7C5-F35E-B489-D06A10963C0C}"/>
          </ac:spMkLst>
        </pc:spChg>
        <pc:spChg chg="add mod">
          <ac:chgData name="Anza-Tshilidzi Mulaudzi" userId="1b505ffec540bcf4" providerId="LiveId" clId="{CB047988-6052-4F17-8AC7-31AADF5AAECA}" dt="2023-06-28T10:51:47.075" v="5664"/>
          <ac:spMkLst>
            <pc:docMk/>
            <pc:sldMk cId="3170249200" sldId="311"/>
            <ac:spMk id="24" creationId="{D9B4D97D-1128-7A99-5CB2-9B7B03186C68}"/>
          </ac:spMkLst>
        </pc:spChg>
        <pc:picChg chg="add mod modCrop">
          <ac:chgData name="Anza-Tshilidzi Mulaudzi" userId="1b505ffec540bcf4" providerId="LiveId" clId="{CB047988-6052-4F17-8AC7-31AADF5AAECA}" dt="2023-07-03T12:45:38.711" v="7432" actId="1076"/>
          <ac:picMkLst>
            <pc:docMk/>
            <pc:sldMk cId="3170249200" sldId="311"/>
            <ac:picMk id="5" creationId="{D98AA31E-42A0-9EF2-0BEB-F6FE0C09A62F}"/>
          </ac:picMkLst>
        </pc:picChg>
        <pc:picChg chg="add mod modCrop">
          <ac:chgData name="Anza-Tshilidzi Mulaudzi" userId="1b505ffec540bcf4" providerId="LiveId" clId="{CB047988-6052-4F17-8AC7-31AADF5AAECA}" dt="2023-07-03T12:43:39.994" v="7409" actId="1076"/>
          <ac:picMkLst>
            <pc:docMk/>
            <pc:sldMk cId="3170249200" sldId="311"/>
            <ac:picMk id="7" creationId="{87001741-FF86-ADC1-A035-39FB6E08A85B}"/>
          </ac:picMkLst>
        </pc:picChg>
        <pc:picChg chg="add mod modCrop">
          <ac:chgData name="Anza-Tshilidzi Mulaudzi" userId="1b505ffec540bcf4" providerId="LiveId" clId="{CB047988-6052-4F17-8AC7-31AADF5AAECA}" dt="2023-07-03T12:45:33.360" v="7431" actId="1076"/>
          <ac:picMkLst>
            <pc:docMk/>
            <pc:sldMk cId="3170249200" sldId="311"/>
            <ac:picMk id="9" creationId="{3C01CFEA-1524-37A4-FBA1-C62003F24ADF}"/>
          </ac:picMkLst>
        </pc:picChg>
        <pc:picChg chg="add mod modCrop">
          <ac:chgData name="Anza-Tshilidzi Mulaudzi" userId="1b505ffec540bcf4" providerId="LiveId" clId="{CB047988-6052-4F17-8AC7-31AADF5AAECA}" dt="2023-07-03T12:45:41.967" v="7433" actId="1076"/>
          <ac:picMkLst>
            <pc:docMk/>
            <pc:sldMk cId="3170249200" sldId="311"/>
            <ac:picMk id="11" creationId="{B0B40F2E-83B2-4C32-D3BF-0987832B15F1}"/>
          </ac:picMkLst>
        </pc:picChg>
        <pc:picChg chg="add del mod modCrop">
          <ac:chgData name="Anza-Tshilidzi Mulaudzi" userId="1b505ffec540bcf4" providerId="LiveId" clId="{CB047988-6052-4F17-8AC7-31AADF5AAECA}" dt="2023-07-03T12:21:35.426" v="7268" actId="478"/>
          <ac:picMkLst>
            <pc:docMk/>
            <pc:sldMk cId="3170249200" sldId="311"/>
            <ac:picMk id="13" creationId="{705B39E5-DAC4-0397-9EDC-5A8722E96514}"/>
          </ac:picMkLst>
        </pc:picChg>
        <pc:picChg chg="add mod modCrop">
          <ac:chgData name="Anza-Tshilidzi Mulaudzi" userId="1b505ffec540bcf4" providerId="LiveId" clId="{CB047988-6052-4F17-8AC7-31AADF5AAECA}" dt="2023-07-03T12:45:18.475" v="7424" actId="1076"/>
          <ac:picMkLst>
            <pc:docMk/>
            <pc:sldMk cId="3170249200" sldId="311"/>
            <ac:picMk id="14" creationId="{DF485E3F-E217-B6D3-8B09-472AF7BA9FAE}"/>
          </ac:picMkLst>
        </pc:picChg>
        <pc:picChg chg="add del mod modCrop">
          <ac:chgData name="Anza-Tshilidzi Mulaudzi" userId="1b505ffec540bcf4" providerId="LiveId" clId="{CB047988-6052-4F17-8AC7-31AADF5AAECA}" dt="2023-07-03T12:21:35.574" v="7269" actId="478"/>
          <ac:picMkLst>
            <pc:docMk/>
            <pc:sldMk cId="3170249200" sldId="311"/>
            <ac:picMk id="16" creationId="{AD9DA64B-45A6-7D97-D453-385194E41C58}"/>
          </ac:picMkLst>
        </pc:picChg>
        <pc:picChg chg="add mod modCrop">
          <ac:chgData name="Anza-Tshilidzi Mulaudzi" userId="1b505ffec540bcf4" providerId="LiveId" clId="{CB047988-6052-4F17-8AC7-31AADF5AAECA}" dt="2023-07-03T12:45:31.333" v="7430" actId="1076"/>
          <ac:picMkLst>
            <pc:docMk/>
            <pc:sldMk cId="3170249200" sldId="311"/>
            <ac:picMk id="17" creationId="{F9EFB7B8-264B-6217-9315-D90F91672EA5}"/>
          </ac:picMkLst>
        </pc:picChg>
        <pc:picChg chg="add del mod modCrop">
          <ac:chgData name="Anza-Tshilidzi Mulaudzi" userId="1b505ffec540bcf4" providerId="LiveId" clId="{CB047988-6052-4F17-8AC7-31AADF5AAECA}" dt="2023-07-03T12:21:35.752" v="7270" actId="478"/>
          <ac:picMkLst>
            <pc:docMk/>
            <pc:sldMk cId="3170249200" sldId="311"/>
            <ac:picMk id="18" creationId="{77EF95C3-D66F-8991-BB42-04093E9AB024}"/>
          </ac:picMkLst>
        </pc:picChg>
        <pc:picChg chg="add del">
          <ac:chgData name="Anza-Tshilidzi Mulaudzi" userId="1b505ffec540bcf4" providerId="LiveId" clId="{CB047988-6052-4F17-8AC7-31AADF5AAECA}" dt="2023-06-28T08:19:01.393" v="3780" actId="22"/>
          <ac:picMkLst>
            <pc:docMk/>
            <pc:sldMk cId="3170249200" sldId="311"/>
            <ac:picMk id="20" creationId="{B5A5260F-C37C-9EDD-D42A-BD2CC7AF5BAC}"/>
          </ac:picMkLst>
        </pc:picChg>
        <pc:picChg chg="add del mod modCrop">
          <ac:chgData name="Anza-Tshilidzi Mulaudzi" userId="1b505ffec540bcf4" providerId="LiveId" clId="{CB047988-6052-4F17-8AC7-31AADF5AAECA}" dt="2023-07-03T12:21:36.054" v="7271" actId="478"/>
          <ac:picMkLst>
            <pc:docMk/>
            <pc:sldMk cId="3170249200" sldId="311"/>
            <ac:picMk id="23" creationId="{904BD5C2-6E29-BBBE-13EE-DA4EC2ADDD7E}"/>
          </ac:picMkLst>
        </pc:picChg>
      </pc:sldChg>
      <pc:sldChg chg="addSp delSp modSp new mod setBg modAnim">
        <pc:chgData name="Anza-Tshilidzi Mulaudzi" userId="1b505ffec540bcf4" providerId="LiveId" clId="{CB047988-6052-4F17-8AC7-31AADF5AAECA}" dt="2023-07-06T17:45:56.856" v="8621"/>
        <pc:sldMkLst>
          <pc:docMk/>
          <pc:sldMk cId="1482716876" sldId="312"/>
        </pc:sldMkLst>
        <pc:spChg chg="mod">
          <ac:chgData name="Anza-Tshilidzi Mulaudzi" userId="1b505ffec540bcf4" providerId="LiveId" clId="{CB047988-6052-4F17-8AC7-31AADF5AAECA}" dt="2023-06-28T08:33:40.415" v="4559" actId="26606"/>
          <ac:spMkLst>
            <pc:docMk/>
            <pc:sldMk cId="1482716876" sldId="312"/>
            <ac:spMk id="2" creationId="{77624B7A-8D5D-05AC-A438-E5DFBBC889C3}"/>
          </ac:spMkLst>
        </pc:spChg>
        <pc:spChg chg="add del">
          <ac:chgData name="Anza-Tshilidzi Mulaudzi" userId="1b505ffec540bcf4" providerId="LiveId" clId="{CB047988-6052-4F17-8AC7-31AADF5AAECA}" dt="2023-06-29T09:02:48.870" v="6641"/>
          <ac:spMkLst>
            <pc:docMk/>
            <pc:sldMk cId="1482716876" sldId="312"/>
            <ac:spMk id="3" creationId="{048949DD-8BA8-356E-477D-269A481EBCC4}"/>
          </ac:spMkLst>
        </pc:spChg>
        <pc:spChg chg="del mod">
          <ac:chgData name="Anza-Tshilidzi Mulaudzi" userId="1b505ffec540bcf4" providerId="LiveId" clId="{CB047988-6052-4F17-8AC7-31AADF5AAECA}" dt="2023-06-28T08:20:37.414" v="3790" actId="478"/>
          <ac:spMkLst>
            <pc:docMk/>
            <pc:sldMk cId="1482716876" sldId="312"/>
            <ac:spMk id="3" creationId="{846B5906-E671-7728-66D1-BE93FEEF6B36}"/>
          </ac:spMkLst>
        </pc:spChg>
        <pc:spChg chg="add mod">
          <ac:chgData name="Anza-Tshilidzi Mulaudzi" userId="1b505ffec540bcf4" providerId="LiveId" clId="{CB047988-6052-4F17-8AC7-31AADF5AAECA}" dt="2023-07-06T17:44:50.439" v="8611" actId="20577"/>
          <ac:spMkLst>
            <pc:docMk/>
            <pc:sldMk cId="1482716876" sldId="312"/>
            <ac:spMk id="4" creationId="{5BB30A8C-EBDD-CB03-3766-5BA62F903F29}"/>
          </ac:spMkLst>
        </pc:spChg>
        <pc:spChg chg="add mod">
          <ac:chgData name="Anza-Tshilidzi Mulaudzi" userId="1b505ffec540bcf4" providerId="LiveId" clId="{CB047988-6052-4F17-8AC7-31AADF5AAECA}" dt="2023-07-06T17:44:54.840" v="8617" actId="20577"/>
          <ac:spMkLst>
            <pc:docMk/>
            <pc:sldMk cId="1482716876" sldId="312"/>
            <ac:spMk id="5" creationId="{2D91E3B6-A465-34E7-EEC7-A5D6751B6E7D}"/>
          </ac:spMkLst>
        </pc:spChg>
        <pc:spChg chg="add del mod">
          <ac:chgData name="Anza-Tshilidzi Mulaudzi" userId="1b505ffec540bcf4" providerId="LiveId" clId="{CB047988-6052-4F17-8AC7-31AADF5AAECA}" dt="2023-06-28T08:20:39.048" v="3791" actId="478"/>
          <ac:spMkLst>
            <pc:docMk/>
            <pc:sldMk cId="1482716876" sldId="312"/>
            <ac:spMk id="5" creationId="{80707268-C4E9-76DD-7BC2-3584222C8836}"/>
          </ac:spMkLst>
        </pc:spChg>
        <pc:spChg chg="add mod">
          <ac:chgData name="Anza-Tshilidzi Mulaudzi" userId="1b505ffec540bcf4" providerId="LiveId" clId="{CB047988-6052-4F17-8AC7-31AADF5AAECA}" dt="2023-07-06T17:43:38.228" v="8595" actId="1076"/>
          <ac:spMkLst>
            <pc:docMk/>
            <pc:sldMk cId="1482716876" sldId="312"/>
            <ac:spMk id="6" creationId="{4B2CBDD4-4353-4A09-EB5C-2C2E366848DC}"/>
          </ac:spMkLst>
        </pc:spChg>
        <pc:spChg chg="add mod">
          <ac:chgData name="Anza-Tshilidzi Mulaudzi" userId="1b505ffec540bcf4" providerId="LiveId" clId="{CB047988-6052-4F17-8AC7-31AADF5AAECA}" dt="2023-07-06T17:43:42.571" v="8596" actId="1076"/>
          <ac:spMkLst>
            <pc:docMk/>
            <pc:sldMk cId="1482716876" sldId="312"/>
            <ac:spMk id="11" creationId="{19E79877-D7FA-C409-1028-5FAA730A5D5F}"/>
          </ac:spMkLst>
        </pc:spChg>
        <pc:spChg chg="add mod">
          <ac:chgData name="Anza-Tshilidzi Mulaudzi" userId="1b505ffec540bcf4" providerId="LiveId" clId="{CB047988-6052-4F17-8AC7-31AADF5AAECA}" dt="2023-07-06T17:43:47.607" v="8598" actId="1076"/>
          <ac:spMkLst>
            <pc:docMk/>
            <pc:sldMk cId="1482716876" sldId="312"/>
            <ac:spMk id="12" creationId="{9658E6CE-CF14-7BCD-BA54-16ACD49BB419}"/>
          </ac:spMkLst>
        </pc:spChg>
        <pc:spChg chg="add mod">
          <ac:chgData name="Anza-Tshilidzi Mulaudzi" userId="1b505ffec540bcf4" providerId="LiveId" clId="{CB047988-6052-4F17-8AC7-31AADF5AAECA}" dt="2023-06-28T10:51:58.048" v="5669" actId="1035"/>
          <ac:spMkLst>
            <pc:docMk/>
            <pc:sldMk cId="1482716876" sldId="312"/>
            <ac:spMk id="13" creationId="{85641D46-392E-52B7-E202-D86CE3D4246F}"/>
          </ac:spMkLst>
        </pc:spChg>
        <pc:spChg chg="add del">
          <ac:chgData name="Anza-Tshilidzi Mulaudzi" userId="1b505ffec540bcf4" providerId="LiveId" clId="{CB047988-6052-4F17-8AC7-31AADF5AAECA}" dt="2023-06-28T08:33:40.415" v="4559" actId="26606"/>
          <ac:spMkLst>
            <pc:docMk/>
            <pc:sldMk cId="1482716876" sldId="312"/>
            <ac:spMk id="17" creationId="{68BDBE5C-BBE9-4E89-BEE5-DEB6EAB8702D}"/>
          </ac:spMkLst>
        </pc:spChg>
        <pc:spChg chg="add del">
          <ac:chgData name="Anza-Tshilidzi Mulaudzi" userId="1b505ffec540bcf4" providerId="LiveId" clId="{CB047988-6052-4F17-8AC7-31AADF5AAECA}" dt="2023-06-28T08:33:40.415" v="4559" actId="26606"/>
          <ac:spMkLst>
            <pc:docMk/>
            <pc:sldMk cId="1482716876" sldId="312"/>
            <ac:spMk id="21" creationId="{DFC4168B-AA75-4715-9B96-CF84B170A68B}"/>
          </ac:spMkLst>
        </pc:spChg>
        <pc:picChg chg="add del mod modCrop">
          <ac:chgData name="Anza-Tshilidzi Mulaudzi" userId="1b505ffec540bcf4" providerId="LiveId" clId="{CB047988-6052-4F17-8AC7-31AADF5AAECA}" dt="2023-07-06T05:02:30.074" v="7625" actId="478"/>
          <ac:picMkLst>
            <pc:docMk/>
            <pc:sldMk cId="1482716876" sldId="312"/>
            <ac:picMk id="5" creationId="{C79BC5BF-5620-26BA-A491-98C069B477CD}"/>
          </ac:picMkLst>
        </pc:picChg>
        <pc:picChg chg="add mod modCrop">
          <ac:chgData name="Anza-Tshilidzi Mulaudzi" userId="1b505ffec540bcf4" providerId="LiveId" clId="{CB047988-6052-4F17-8AC7-31AADF5AAECA}" dt="2023-07-06T17:43:44.409" v="8597" actId="1076"/>
          <ac:picMkLst>
            <pc:docMk/>
            <pc:sldMk cId="1482716876" sldId="312"/>
            <ac:picMk id="7" creationId="{B1BFC92E-B29B-003F-7D6F-5A2ADD62381B}"/>
          </ac:picMkLst>
        </pc:picChg>
        <pc:picChg chg="add del mod modCrop">
          <ac:chgData name="Anza-Tshilidzi Mulaudzi" userId="1b505ffec540bcf4" providerId="LiveId" clId="{CB047988-6052-4F17-8AC7-31AADF5AAECA}" dt="2023-07-04T08:18:51.398" v="7438" actId="478"/>
          <ac:picMkLst>
            <pc:docMk/>
            <pc:sldMk cId="1482716876" sldId="312"/>
            <ac:picMk id="8" creationId="{AD33FCBA-40D1-FAA8-CF3A-64E88E6DF4FD}"/>
          </ac:picMkLst>
        </pc:picChg>
        <pc:picChg chg="add del mod modCrop">
          <ac:chgData name="Anza-Tshilidzi Mulaudzi" userId="1b505ffec540bcf4" providerId="LiveId" clId="{CB047988-6052-4F17-8AC7-31AADF5AAECA}" dt="2023-07-06T05:02:58.543" v="7630" actId="478"/>
          <ac:picMkLst>
            <pc:docMk/>
            <pc:sldMk cId="1482716876" sldId="312"/>
            <ac:picMk id="9" creationId="{023F01FD-FCA8-2648-92CF-5ECE8267EBA9}"/>
          </ac:picMkLst>
        </pc:picChg>
        <pc:picChg chg="add del mod modCrop">
          <ac:chgData name="Anza-Tshilidzi Mulaudzi" userId="1b505ffec540bcf4" providerId="LiveId" clId="{CB047988-6052-4F17-8AC7-31AADF5AAECA}" dt="2023-07-04T08:19:23.971" v="7445" actId="478"/>
          <ac:picMkLst>
            <pc:docMk/>
            <pc:sldMk cId="1482716876" sldId="312"/>
            <ac:picMk id="10" creationId="{61D36972-C916-8A17-5AF4-507B50427DC2}"/>
          </ac:picMkLst>
        </pc:picChg>
        <pc:picChg chg="add mod modCrop">
          <ac:chgData name="Anza-Tshilidzi Mulaudzi" userId="1b505ffec540bcf4" providerId="LiveId" clId="{CB047988-6052-4F17-8AC7-31AADF5AAECA}" dt="2023-07-06T17:43:50.747" v="8599" actId="1076"/>
          <ac:picMkLst>
            <pc:docMk/>
            <pc:sldMk cId="1482716876" sldId="312"/>
            <ac:picMk id="10" creationId="{7382FAD9-DCD0-9D49-A684-34A18AA213BA}"/>
          </ac:picMkLst>
        </pc:picChg>
        <pc:cxnChg chg="add del">
          <ac:chgData name="Anza-Tshilidzi Mulaudzi" userId="1b505ffec540bcf4" providerId="LiveId" clId="{CB047988-6052-4F17-8AC7-31AADF5AAECA}" dt="2023-06-28T08:33:40.415" v="4559" actId="26606"/>
          <ac:cxnSpMkLst>
            <pc:docMk/>
            <pc:sldMk cId="1482716876" sldId="312"/>
            <ac:cxnSpMk id="19" creationId="{2752F38C-F560-47AA-90AD-209F39C04150}"/>
          </ac:cxnSpMkLst>
        </pc:cxnChg>
      </pc:sldChg>
      <pc:sldChg chg="addSp delSp modSp new mod setBg delAnim modAnim setClrOvrMap">
        <pc:chgData name="Anza-Tshilidzi Mulaudzi" userId="1b505ffec540bcf4" providerId="LiveId" clId="{CB047988-6052-4F17-8AC7-31AADF5AAECA}" dt="2023-07-07T08:28:39.119" v="10622" actId="20577"/>
        <pc:sldMkLst>
          <pc:docMk/>
          <pc:sldMk cId="766619838" sldId="313"/>
        </pc:sldMkLst>
        <pc:spChg chg="mod">
          <ac:chgData name="Anza-Tshilidzi Mulaudzi" userId="1b505ffec540bcf4" providerId="LiveId" clId="{CB047988-6052-4F17-8AC7-31AADF5AAECA}" dt="2023-07-06T04:46:59.405" v="7523" actId="20577"/>
          <ac:spMkLst>
            <pc:docMk/>
            <pc:sldMk cId="766619838" sldId="313"/>
            <ac:spMk id="2" creationId="{3FEC37D4-2815-C1F9-A72B-936924D58453}"/>
          </ac:spMkLst>
        </pc:spChg>
        <pc:spChg chg="del mod">
          <ac:chgData name="Anza-Tshilidzi Mulaudzi" userId="1b505ffec540bcf4" providerId="LiveId" clId="{CB047988-6052-4F17-8AC7-31AADF5AAECA}" dt="2023-06-28T08:33:57.944" v="4562" actId="478"/>
          <ac:spMkLst>
            <pc:docMk/>
            <pc:sldMk cId="766619838" sldId="313"/>
            <ac:spMk id="3" creationId="{A0F63E06-78D6-45EC-D928-129E63885E4C}"/>
          </ac:spMkLst>
        </pc:spChg>
        <pc:spChg chg="add del">
          <ac:chgData name="Anza-Tshilidzi Mulaudzi" userId="1b505ffec540bcf4" providerId="LiveId" clId="{CB047988-6052-4F17-8AC7-31AADF5AAECA}" dt="2023-06-29T09:02:48.870" v="6641"/>
          <ac:spMkLst>
            <pc:docMk/>
            <pc:sldMk cId="766619838" sldId="313"/>
            <ac:spMk id="3" creationId="{E0A0D501-FA87-196B-F312-B930C89BCBC9}"/>
          </ac:spMkLst>
        </pc:spChg>
        <pc:spChg chg="add mod">
          <ac:chgData name="Anza-Tshilidzi Mulaudzi" userId="1b505ffec540bcf4" providerId="LiveId" clId="{CB047988-6052-4F17-8AC7-31AADF5AAECA}" dt="2023-07-07T08:28:39.119" v="10622" actId="20577"/>
          <ac:spMkLst>
            <pc:docMk/>
            <pc:sldMk cId="766619838" sldId="313"/>
            <ac:spMk id="4" creationId="{0C0FE449-6029-1DA3-0E14-3519402B595B}"/>
          </ac:spMkLst>
        </pc:spChg>
        <pc:spChg chg="add del mod">
          <ac:chgData name="Anza-Tshilidzi Mulaudzi" userId="1b505ffec540bcf4" providerId="LiveId" clId="{CB047988-6052-4F17-8AC7-31AADF5AAECA}" dt="2023-06-28T08:33:59.654" v="4563" actId="478"/>
          <ac:spMkLst>
            <pc:docMk/>
            <pc:sldMk cId="766619838" sldId="313"/>
            <ac:spMk id="5" creationId="{9F81E711-E887-F17C-D204-73784E681EDB}"/>
          </ac:spMkLst>
        </pc:spChg>
        <pc:spChg chg="add del mod">
          <ac:chgData name="Anza-Tshilidzi Mulaudzi" userId="1b505ffec540bcf4" providerId="LiveId" clId="{CB047988-6052-4F17-8AC7-31AADF5AAECA}" dt="2023-06-28T16:05:42.883" v="6357" actId="478"/>
          <ac:spMkLst>
            <pc:docMk/>
            <pc:sldMk cId="766619838" sldId="313"/>
            <ac:spMk id="14" creationId="{9F239078-6982-2562-1AFA-DC641DB2F695}"/>
          </ac:spMkLst>
        </pc:spChg>
        <pc:spChg chg="add mod">
          <ac:chgData name="Anza-Tshilidzi Mulaudzi" userId="1b505ffec540bcf4" providerId="LiveId" clId="{CB047988-6052-4F17-8AC7-31AADF5AAECA}" dt="2023-06-28T10:53:11.027" v="5679" actId="207"/>
          <ac:spMkLst>
            <pc:docMk/>
            <pc:sldMk cId="766619838" sldId="313"/>
            <ac:spMk id="15" creationId="{3E903185-45C7-A8CD-24D7-4D2119B81835}"/>
          </ac:spMkLst>
        </pc:spChg>
        <pc:spChg chg="add">
          <ac:chgData name="Anza-Tshilidzi Mulaudzi" userId="1b505ffec540bcf4" providerId="LiveId" clId="{CB047988-6052-4F17-8AC7-31AADF5AAECA}" dt="2023-06-28T10:52:30.431" v="5674" actId="26606"/>
          <ac:spMkLst>
            <pc:docMk/>
            <pc:sldMk cId="766619838" sldId="313"/>
            <ac:spMk id="19" creationId="{990D0034-F768-41E7-85D4-F38C4DE85770}"/>
          </ac:spMkLst>
        </pc:spChg>
        <pc:spChg chg="add">
          <ac:chgData name="Anza-Tshilidzi Mulaudzi" userId="1b505ffec540bcf4" providerId="LiveId" clId="{CB047988-6052-4F17-8AC7-31AADF5AAECA}" dt="2023-06-28T10:52:30.431" v="5674" actId="26606"/>
          <ac:spMkLst>
            <pc:docMk/>
            <pc:sldMk cId="766619838" sldId="313"/>
            <ac:spMk id="21" creationId="{95B38FD6-641F-41BF-B466-C1C6366420F0}"/>
          </ac:spMkLst>
        </pc:spChg>
        <pc:spChg chg="add">
          <ac:chgData name="Anza-Tshilidzi Mulaudzi" userId="1b505ffec540bcf4" providerId="LiveId" clId="{CB047988-6052-4F17-8AC7-31AADF5AAECA}" dt="2023-06-28T10:52:30.431" v="5674" actId="26606"/>
          <ac:spMkLst>
            <pc:docMk/>
            <pc:sldMk cId="766619838" sldId="313"/>
            <ac:spMk id="25" creationId="{7363FFA6-C551-4935-A474-8B2482E55BAC}"/>
          </ac:spMkLst>
        </pc:spChg>
        <pc:picChg chg="add del mod">
          <ac:chgData name="Anza-Tshilidzi Mulaudzi" userId="1b505ffec540bcf4" providerId="LiveId" clId="{CB047988-6052-4F17-8AC7-31AADF5AAECA}" dt="2023-07-03T12:28:43.860" v="7322"/>
          <ac:picMkLst>
            <pc:docMk/>
            <pc:sldMk cId="766619838" sldId="313"/>
            <ac:picMk id="4" creationId="{5F27FC93-A580-B432-90EF-28E24D1E102F}"/>
          </ac:picMkLst>
        </pc:picChg>
        <pc:picChg chg="add del mod">
          <ac:chgData name="Anza-Tshilidzi Mulaudzi" userId="1b505ffec540bcf4" providerId="LiveId" clId="{CB047988-6052-4F17-8AC7-31AADF5AAECA}" dt="2023-07-03T12:28:43.860" v="7322"/>
          <ac:picMkLst>
            <pc:docMk/>
            <pc:sldMk cId="766619838" sldId="313"/>
            <ac:picMk id="5" creationId="{09082834-846F-C282-7EA3-5432E7456D4A}"/>
          </ac:picMkLst>
        </pc:picChg>
        <pc:picChg chg="add mod">
          <ac:chgData name="Anza-Tshilidzi Mulaudzi" userId="1b505ffec540bcf4" providerId="LiveId" clId="{CB047988-6052-4F17-8AC7-31AADF5AAECA}" dt="2023-07-04T13:50:44.963" v="7487" actId="1076"/>
          <ac:picMkLst>
            <pc:docMk/>
            <pc:sldMk cId="766619838" sldId="313"/>
            <ac:picMk id="5" creationId="{F4CAB530-6F78-0A29-C7EA-65CB8FA1A64F}"/>
          </ac:picMkLst>
        </pc:picChg>
        <pc:picChg chg="add del mod">
          <ac:chgData name="Anza-Tshilidzi Mulaudzi" userId="1b505ffec540bcf4" providerId="LiveId" clId="{CB047988-6052-4F17-8AC7-31AADF5AAECA}" dt="2023-07-04T13:50:16.926" v="7481" actId="478"/>
          <ac:picMkLst>
            <pc:docMk/>
            <pc:sldMk cId="766619838" sldId="313"/>
            <ac:picMk id="6" creationId="{44FEA597-1F07-91A3-33AB-0BBC0B4BC078}"/>
          </ac:picMkLst>
        </pc:picChg>
        <pc:picChg chg="add del mod modCrop">
          <ac:chgData name="Anza-Tshilidzi Mulaudzi" userId="1b505ffec540bcf4" providerId="LiveId" clId="{CB047988-6052-4F17-8AC7-31AADF5AAECA}" dt="2023-07-03T12:28:52.793" v="7328" actId="1076"/>
          <ac:picMkLst>
            <pc:docMk/>
            <pc:sldMk cId="766619838" sldId="313"/>
            <ac:picMk id="7" creationId="{05DEE7C8-EFD1-E89C-363A-C13667B0F536}"/>
          </ac:picMkLst>
        </pc:picChg>
        <pc:picChg chg="add mod">
          <ac:chgData name="Anza-Tshilidzi Mulaudzi" userId="1b505ffec540bcf4" providerId="LiveId" clId="{CB047988-6052-4F17-8AC7-31AADF5AAECA}" dt="2023-07-03T12:29:32.205" v="7334" actId="14100"/>
          <ac:picMkLst>
            <pc:docMk/>
            <pc:sldMk cId="766619838" sldId="313"/>
            <ac:picMk id="8" creationId="{6DC01ED8-3FF9-3BB3-4BA7-3C40E88DA7FC}"/>
          </ac:picMkLst>
        </pc:picChg>
        <pc:picChg chg="add del mod modCrop">
          <ac:chgData name="Anza-Tshilidzi Mulaudzi" userId="1b505ffec540bcf4" providerId="LiveId" clId="{CB047988-6052-4F17-8AC7-31AADF5AAECA}" dt="2023-07-03T12:28:55.572" v="7329" actId="1076"/>
          <ac:picMkLst>
            <pc:docMk/>
            <pc:sldMk cId="766619838" sldId="313"/>
            <ac:picMk id="9" creationId="{7F3B4CD1-1638-C7AA-EBD1-FE904305AF79}"/>
          </ac:picMkLst>
        </pc:picChg>
        <pc:picChg chg="add del mod">
          <ac:chgData name="Anza-Tshilidzi Mulaudzi" userId="1b505ffec540bcf4" providerId="LiveId" clId="{CB047988-6052-4F17-8AC7-31AADF5AAECA}" dt="2023-07-03T11:55:06.362" v="6940" actId="478"/>
          <ac:picMkLst>
            <pc:docMk/>
            <pc:sldMk cId="766619838" sldId="313"/>
            <ac:picMk id="11" creationId="{189358F7-95F9-2F5F-83A7-5C1000F012A2}"/>
          </ac:picMkLst>
        </pc:picChg>
        <pc:picChg chg="add del mod ord">
          <ac:chgData name="Anza-Tshilidzi Mulaudzi" userId="1b505ffec540bcf4" providerId="LiveId" clId="{CB047988-6052-4F17-8AC7-31AADF5AAECA}" dt="2023-07-03T11:55:04.587" v="6939" actId="478"/>
          <ac:picMkLst>
            <pc:docMk/>
            <pc:sldMk cId="766619838" sldId="313"/>
            <ac:picMk id="13" creationId="{E040A8A2-C004-2C69-5DA5-5A4BFBC47AD2}"/>
          </ac:picMkLst>
        </pc:picChg>
        <pc:cxnChg chg="add">
          <ac:chgData name="Anza-Tshilidzi Mulaudzi" userId="1b505ffec540bcf4" providerId="LiveId" clId="{CB047988-6052-4F17-8AC7-31AADF5AAECA}" dt="2023-06-28T10:52:30.431" v="5674" actId="26606"/>
          <ac:cxnSpMkLst>
            <pc:docMk/>
            <pc:sldMk cId="766619838" sldId="313"/>
            <ac:cxnSpMk id="23" creationId="{6BF9119E-766E-4526-AAE5-639F577C0493}"/>
          </ac:cxnSpMkLst>
        </pc:cxnChg>
      </pc:sldChg>
      <pc:sldChg chg="addSp delSp modSp new mod">
        <pc:chgData name="Anza-Tshilidzi Mulaudzi" userId="1b505ffec540bcf4" providerId="LiveId" clId="{CB047988-6052-4F17-8AC7-31AADF5AAECA}" dt="2023-07-06T17:54:12.538" v="8658" actId="20577"/>
        <pc:sldMkLst>
          <pc:docMk/>
          <pc:sldMk cId="4186081245" sldId="314"/>
        </pc:sldMkLst>
        <pc:spChg chg="mod">
          <ac:chgData name="Anza-Tshilidzi Mulaudzi" userId="1b505ffec540bcf4" providerId="LiveId" clId="{CB047988-6052-4F17-8AC7-31AADF5AAECA}" dt="2023-06-27T22:08:49.519" v="1021" actId="20577"/>
          <ac:spMkLst>
            <pc:docMk/>
            <pc:sldMk cId="4186081245" sldId="314"/>
            <ac:spMk id="2" creationId="{6BA9CD7E-28B7-B026-2A7D-CB2E0D537D9B}"/>
          </ac:spMkLst>
        </pc:spChg>
        <pc:spChg chg="add del">
          <ac:chgData name="Anza-Tshilidzi Mulaudzi" userId="1b505ffec540bcf4" providerId="LiveId" clId="{CB047988-6052-4F17-8AC7-31AADF5AAECA}" dt="2023-06-29T09:02:48.870" v="6641"/>
          <ac:spMkLst>
            <pc:docMk/>
            <pc:sldMk cId="4186081245" sldId="314"/>
            <ac:spMk id="3" creationId="{149EAF8F-692A-A2AB-B107-DED45D2A9EA4}"/>
          </ac:spMkLst>
        </pc:spChg>
        <pc:spChg chg="del mod">
          <ac:chgData name="Anza-Tshilidzi Mulaudzi" userId="1b505ffec540bcf4" providerId="LiveId" clId="{CB047988-6052-4F17-8AC7-31AADF5AAECA}" dt="2023-06-28T08:41:15.049" v="4650" actId="478"/>
          <ac:spMkLst>
            <pc:docMk/>
            <pc:sldMk cId="4186081245" sldId="314"/>
            <ac:spMk id="3" creationId="{E914E7DB-1884-6209-7E3C-559BE2F3DF4F}"/>
          </ac:spMkLst>
        </pc:spChg>
        <pc:spChg chg="add del mod">
          <ac:chgData name="Anza-Tshilidzi Mulaudzi" userId="1b505ffec540bcf4" providerId="LiveId" clId="{CB047988-6052-4F17-8AC7-31AADF5AAECA}" dt="2023-06-28T08:41:16.161" v="4651" actId="478"/>
          <ac:spMkLst>
            <pc:docMk/>
            <pc:sldMk cId="4186081245" sldId="314"/>
            <ac:spMk id="5" creationId="{32643B2B-6289-27DF-1ED9-BCAA7B024465}"/>
          </ac:spMkLst>
        </pc:spChg>
        <pc:spChg chg="add mod">
          <ac:chgData name="Anza-Tshilidzi Mulaudzi" userId="1b505ffec540bcf4" providerId="LiveId" clId="{CB047988-6052-4F17-8AC7-31AADF5AAECA}" dt="2023-07-06T17:54:12.538" v="8658" actId="20577"/>
          <ac:spMkLst>
            <pc:docMk/>
            <pc:sldMk cId="4186081245" sldId="314"/>
            <ac:spMk id="6" creationId="{75A87CAB-5F60-8306-B5DC-85019533ABBE}"/>
          </ac:spMkLst>
        </pc:spChg>
        <pc:spChg chg="add mod">
          <ac:chgData name="Anza-Tshilidzi Mulaudzi" userId="1b505ffec540bcf4" providerId="LiveId" clId="{CB047988-6052-4F17-8AC7-31AADF5AAECA}" dt="2023-06-28T10:52:09.050" v="5673"/>
          <ac:spMkLst>
            <pc:docMk/>
            <pc:sldMk cId="4186081245" sldId="314"/>
            <ac:spMk id="7" creationId="{D9B19FE3-6E87-D90C-66DC-16B14878C520}"/>
          </ac:spMkLst>
        </pc:spChg>
      </pc:sldChg>
      <pc:sldChg chg="addSp delSp modSp add mod ord modAnim setClrOvrMap">
        <pc:chgData name="Anza-Tshilidzi Mulaudzi" userId="1b505ffec540bcf4" providerId="LiveId" clId="{CB047988-6052-4F17-8AC7-31AADF5AAECA}" dt="2023-07-07T08:22:24.657" v="10533" actId="20577"/>
        <pc:sldMkLst>
          <pc:docMk/>
          <pc:sldMk cId="3644380308" sldId="315"/>
        </pc:sldMkLst>
        <pc:spChg chg="mod">
          <ac:chgData name="Anza-Tshilidzi Mulaudzi" userId="1b505ffec540bcf4" providerId="LiveId" clId="{CB047988-6052-4F17-8AC7-31AADF5AAECA}" dt="2023-07-03T11:24:34.320" v="6938" actId="20577"/>
          <ac:spMkLst>
            <pc:docMk/>
            <pc:sldMk cId="3644380308" sldId="315"/>
            <ac:spMk id="2" creationId="{EDD34A6A-9FBC-9D73-FA92-F4AF49216434}"/>
          </ac:spMkLst>
        </pc:spChg>
        <pc:spChg chg="add del">
          <ac:chgData name="Anza-Tshilidzi Mulaudzi" userId="1b505ffec540bcf4" providerId="LiveId" clId="{CB047988-6052-4F17-8AC7-31AADF5AAECA}" dt="2023-06-29T09:02:48.870" v="6641"/>
          <ac:spMkLst>
            <pc:docMk/>
            <pc:sldMk cId="3644380308" sldId="315"/>
            <ac:spMk id="3" creationId="{4762C1D5-0EB0-48E1-E353-0E16D3F1CE92}"/>
          </ac:spMkLst>
        </pc:spChg>
        <pc:spChg chg="add mod">
          <ac:chgData name="Anza-Tshilidzi Mulaudzi" userId="1b505ffec540bcf4" providerId="LiveId" clId="{CB047988-6052-4F17-8AC7-31AADF5AAECA}" dt="2023-07-06T04:42:33.056" v="7522" actId="1076"/>
          <ac:spMkLst>
            <pc:docMk/>
            <pc:sldMk cId="3644380308" sldId="315"/>
            <ac:spMk id="4" creationId="{42399CEB-AD02-B164-A364-4C57C5CA4FB9}"/>
          </ac:spMkLst>
        </pc:spChg>
        <pc:spChg chg="add del mod">
          <ac:chgData name="Anza-Tshilidzi Mulaudzi" userId="1b505ffec540bcf4" providerId="LiveId" clId="{CB047988-6052-4F17-8AC7-31AADF5AAECA}" dt="2023-07-03T11:07:22.854" v="6771" actId="478"/>
          <ac:spMkLst>
            <pc:docMk/>
            <pc:sldMk cId="3644380308" sldId="315"/>
            <ac:spMk id="7" creationId="{67A8B7B8-1E66-A5E2-A6BF-44B930CD9186}"/>
          </ac:spMkLst>
        </pc:spChg>
        <pc:spChg chg="add mod">
          <ac:chgData name="Anza-Tshilidzi Mulaudzi" userId="1b505ffec540bcf4" providerId="LiveId" clId="{CB047988-6052-4F17-8AC7-31AADF5AAECA}" dt="2023-06-28T10:51:44.372" v="5663" actId="207"/>
          <ac:spMkLst>
            <pc:docMk/>
            <pc:sldMk cId="3644380308" sldId="315"/>
            <ac:spMk id="8" creationId="{6FE19A05-3A29-7A4E-7F84-84BACF0AA254}"/>
          </ac:spMkLst>
        </pc:spChg>
        <pc:spChg chg="mod ord">
          <ac:chgData name="Anza-Tshilidzi Mulaudzi" userId="1b505ffec540bcf4" providerId="LiveId" clId="{CB047988-6052-4F17-8AC7-31AADF5AAECA}" dt="2023-07-07T08:22:24.657" v="10533" actId="20577"/>
          <ac:spMkLst>
            <pc:docMk/>
            <pc:sldMk cId="3644380308" sldId="315"/>
            <ac:spMk id="9" creationId="{290ED816-8623-63C9-F6D3-2D89D6E7ED0C}"/>
          </ac:spMkLst>
        </pc:spChg>
        <pc:spChg chg="add del">
          <ac:chgData name="Anza-Tshilidzi Mulaudzi" userId="1b505ffec540bcf4" providerId="LiveId" clId="{CB047988-6052-4F17-8AC7-31AADF5AAECA}" dt="2023-06-28T05:04:17.811" v="1952" actId="26606"/>
          <ac:spMkLst>
            <pc:docMk/>
            <pc:sldMk cId="3644380308" sldId="315"/>
            <ac:spMk id="21" creationId="{F64BBAA4-C62B-4146-B49F-FE4CC4655EE0}"/>
          </ac:spMkLst>
        </pc:spChg>
        <pc:spChg chg="add del">
          <ac:chgData name="Anza-Tshilidzi Mulaudzi" userId="1b505ffec540bcf4" providerId="LiveId" clId="{CB047988-6052-4F17-8AC7-31AADF5AAECA}" dt="2023-06-28T05:04:17.811" v="1952" actId="26606"/>
          <ac:spMkLst>
            <pc:docMk/>
            <pc:sldMk cId="3644380308" sldId="315"/>
            <ac:spMk id="23" creationId="{6BF36B24-6632-4516-9692-731462896C1F}"/>
          </ac:spMkLst>
        </pc:spChg>
        <pc:spChg chg="add del">
          <ac:chgData name="Anza-Tshilidzi Mulaudzi" userId="1b505ffec540bcf4" providerId="LiveId" clId="{CB047988-6052-4F17-8AC7-31AADF5AAECA}" dt="2023-06-28T05:04:07.149" v="1947" actId="26606"/>
          <ac:spMkLst>
            <pc:docMk/>
            <pc:sldMk cId="3644380308" sldId="315"/>
            <ac:spMk id="25" creationId="{F4FAA6B4-BAFB-4474-9B14-DC83A9096513}"/>
          </ac:spMkLst>
        </pc:spChg>
        <pc:spChg chg="add del">
          <ac:chgData name="Anza-Tshilidzi Mulaudzi" userId="1b505ffec540bcf4" providerId="LiveId" clId="{CB047988-6052-4F17-8AC7-31AADF5AAECA}" dt="2023-06-28T05:04:07.149" v="1947" actId="26606"/>
          <ac:spMkLst>
            <pc:docMk/>
            <pc:sldMk cId="3644380308" sldId="315"/>
            <ac:spMk id="27" creationId="{DB148495-5F82-48E2-A76C-C8E1C8949940}"/>
          </ac:spMkLst>
        </pc:spChg>
        <pc:spChg chg="add del">
          <ac:chgData name="Anza-Tshilidzi Mulaudzi" userId="1b505ffec540bcf4" providerId="LiveId" clId="{CB047988-6052-4F17-8AC7-31AADF5AAECA}" dt="2023-06-28T04:53:01.868" v="1609" actId="26606"/>
          <ac:spMkLst>
            <pc:docMk/>
            <pc:sldMk cId="3644380308" sldId="315"/>
            <ac:spMk id="28" creationId="{F4FAA6B4-BAFB-4474-9B14-DC83A9096513}"/>
          </ac:spMkLst>
        </pc:spChg>
        <pc:spChg chg="add del">
          <ac:chgData name="Anza-Tshilidzi Mulaudzi" userId="1b505ffec540bcf4" providerId="LiveId" clId="{CB047988-6052-4F17-8AC7-31AADF5AAECA}" dt="2023-06-28T05:04:16.029" v="1949" actId="26606"/>
          <ac:spMkLst>
            <pc:docMk/>
            <pc:sldMk cId="3644380308" sldId="315"/>
            <ac:spMk id="29" creationId="{E844E128-FF69-4E9F-8327-6B504B3C5AE1}"/>
          </ac:spMkLst>
        </pc:spChg>
        <pc:spChg chg="add del">
          <ac:chgData name="Anza-Tshilidzi Mulaudzi" userId="1b505ffec540bcf4" providerId="LiveId" clId="{CB047988-6052-4F17-8AC7-31AADF5AAECA}" dt="2023-06-28T04:53:01.868" v="1609" actId="26606"/>
          <ac:spMkLst>
            <pc:docMk/>
            <pc:sldMk cId="3644380308" sldId="315"/>
            <ac:spMk id="32" creationId="{DB148495-5F82-48E2-A76C-C8E1C8949940}"/>
          </ac:spMkLst>
        </pc:spChg>
        <pc:spChg chg="add del">
          <ac:chgData name="Anza-Tshilidzi Mulaudzi" userId="1b505ffec540bcf4" providerId="LiveId" clId="{CB047988-6052-4F17-8AC7-31AADF5AAECA}" dt="2023-06-28T05:04:17.802" v="1951" actId="26606"/>
          <ac:spMkLst>
            <pc:docMk/>
            <pc:sldMk cId="3644380308" sldId="315"/>
            <ac:spMk id="33" creationId="{F4FAA6B4-BAFB-4474-9B14-DC83A9096513}"/>
          </ac:spMkLst>
        </pc:spChg>
        <pc:spChg chg="add del">
          <ac:chgData name="Anza-Tshilidzi Mulaudzi" userId="1b505ffec540bcf4" providerId="LiveId" clId="{CB047988-6052-4F17-8AC7-31AADF5AAECA}" dt="2023-06-28T05:04:17.802" v="1951" actId="26606"/>
          <ac:spMkLst>
            <pc:docMk/>
            <pc:sldMk cId="3644380308" sldId="315"/>
            <ac:spMk id="35" creationId="{DB148495-5F82-48E2-A76C-C8E1C8949940}"/>
          </ac:spMkLst>
        </pc:spChg>
        <pc:spChg chg="add del">
          <ac:chgData name="Anza-Tshilidzi Mulaudzi" userId="1b505ffec540bcf4" providerId="LiveId" clId="{CB047988-6052-4F17-8AC7-31AADF5AAECA}" dt="2023-06-28T07:56:25.517" v="3626" actId="26606"/>
          <ac:spMkLst>
            <pc:docMk/>
            <pc:sldMk cId="3644380308" sldId="315"/>
            <ac:spMk id="37" creationId="{990D0034-F768-41E7-85D4-F38C4DE85770}"/>
          </ac:spMkLst>
        </pc:spChg>
        <pc:spChg chg="add del">
          <ac:chgData name="Anza-Tshilidzi Mulaudzi" userId="1b505ffec540bcf4" providerId="LiveId" clId="{CB047988-6052-4F17-8AC7-31AADF5AAECA}" dt="2023-06-28T07:56:25.517" v="3626" actId="26606"/>
          <ac:spMkLst>
            <pc:docMk/>
            <pc:sldMk cId="3644380308" sldId="315"/>
            <ac:spMk id="39" creationId="{7A3E0404-86A9-40FA-8DB8-302414EE2D9E}"/>
          </ac:spMkLst>
        </pc:spChg>
        <pc:spChg chg="add del">
          <ac:chgData name="Anza-Tshilidzi Mulaudzi" userId="1b505ffec540bcf4" providerId="LiveId" clId="{CB047988-6052-4F17-8AC7-31AADF5AAECA}" dt="2023-06-28T10:01:56.806" v="5504" actId="26606"/>
          <ac:spMkLst>
            <pc:docMk/>
            <pc:sldMk cId="3644380308" sldId="315"/>
            <ac:spMk id="44" creationId="{F4FAA6B4-BAFB-4474-9B14-DC83A9096513}"/>
          </ac:spMkLst>
        </pc:spChg>
        <pc:spChg chg="add del">
          <ac:chgData name="Anza-Tshilidzi Mulaudzi" userId="1b505ffec540bcf4" providerId="LiveId" clId="{CB047988-6052-4F17-8AC7-31AADF5AAECA}" dt="2023-06-28T10:01:56.806" v="5504" actId="26606"/>
          <ac:spMkLst>
            <pc:docMk/>
            <pc:sldMk cId="3644380308" sldId="315"/>
            <ac:spMk id="48" creationId="{DB148495-5F82-48E2-A76C-C8E1C8949940}"/>
          </ac:spMkLst>
        </pc:spChg>
        <pc:spChg chg="add del">
          <ac:chgData name="Anza-Tshilidzi Mulaudzi" userId="1b505ffec540bcf4" providerId="LiveId" clId="{CB047988-6052-4F17-8AC7-31AADF5AAECA}" dt="2023-06-28T10:01:56.806" v="5504" actId="26606"/>
          <ac:spMkLst>
            <pc:docMk/>
            <pc:sldMk cId="3644380308" sldId="315"/>
            <ac:spMk id="53" creationId="{0AB6E427-3F73-4C06-A5D5-AE52C3883B50}"/>
          </ac:spMkLst>
        </pc:spChg>
        <pc:spChg chg="add del">
          <ac:chgData name="Anza-Tshilidzi Mulaudzi" userId="1b505ffec540bcf4" providerId="LiveId" clId="{CB047988-6052-4F17-8AC7-31AADF5AAECA}" dt="2023-06-28T10:01:56.806" v="5504" actId="26606"/>
          <ac:spMkLst>
            <pc:docMk/>
            <pc:sldMk cId="3644380308" sldId="315"/>
            <ac:spMk id="55" creationId="{D8C9BDAA-0390-4B39-9B5C-BC95E5120DA4}"/>
          </ac:spMkLst>
        </pc:spChg>
        <pc:picChg chg="add del mod ord">
          <ac:chgData name="Anza-Tshilidzi Mulaudzi" userId="1b505ffec540bcf4" providerId="LiveId" clId="{CB047988-6052-4F17-8AC7-31AADF5AAECA}" dt="2023-06-28T10:01:32.924" v="5497" actId="478"/>
          <ac:picMkLst>
            <pc:docMk/>
            <pc:sldMk cId="3644380308" sldId="315"/>
            <ac:picMk id="3" creationId="{EC09A4E1-7AF8-C8C8-F3B6-59F38766F1CE}"/>
          </ac:picMkLst>
        </pc:picChg>
        <pc:picChg chg="add del mod">
          <ac:chgData name="Anza-Tshilidzi Mulaudzi" userId="1b505ffec540bcf4" providerId="LiveId" clId="{CB047988-6052-4F17-8AC7-31AADF5AAECA}" dt="2023-06-28T10:01:31.229" v="5496" actId="478"/>
          <ac:picMkLst>
            <pc:docMk/>
            <pc:sldMk cId="3644380308" sldId="315"/>
            <ac:picMk id="4" creationId="{AA7D9CE0-0CC8-172C-E3B8-A6CE26205382}"/>
          </ac:picMkLst>
        </pc:picChg>
        <pc:picChg chg="add mod">
          <ac:chgData name="Anza-Tshilidzi Mulaudzi" userId="1b505ffec540bcf4" providerId="LiveId" clId="{CB047988-6052-4F17-8AC7-31AADF5AAECA}" dt="2023-06-28T10:01:56.806" v="5504" actId="26606"/>
          <ac:picMkLst>
            <pc:docMk/>
            <pc:sldMk cId="3644380308" sldId="315"/>
            <ac:picMk id="6" creationId="{33541C92-DE41-23AC-F57E-77F63222532E}"/>
          </ac:picMkLst>
        </pc:picChg>
        <pc:picChg chg="del">
          <ac:chgData name="Anza-Tshilidzi Mulaudzi" userId="1b505ffec540bcf4" providerId="LiveId" clId="{CB047988-6052-4F17-8AC7-31AADF5AAECA}" dt="2023-06-28T04:51:10.498" v="1512" actId="478"/>
          <ac:picMkLst>
            <pc:docMk/>
            <pc:sldMk cId="3644380308" sldId="315"/>
            <ac:picMk id="10" creationId="{6BA46EC5-0805-DF4A-A58E-9443FDC15ACD}"/>
          </ac:picMkLst>
        </pc:picChg>
        <pc:cxnChg chg="add del">
          <ac:chgData name="Anza-Tshilidzi Mulaudzi" userId="1b505ffec540bcf4" providerId="LiveId" clId="{CB047988-6052-4F17-8AC7-31AADF5AAECA}" dt="2023-06-28T05:04:17.811" v="1952" actId="26606"/>
          <ac:cxnSpMkLst>
            <pc:docMk/>
            <pc:sldMk cId="3644380308" sldId="315"/>
            <ac:cxnSpMk id="22" creationId="{EEB57AA8-F021-480C-A9E2-F89913313611}"/>
          </ac:cxnSpMkLst>
        </pc:cxnChg>
        <pc:cxnChg chg="add del">
          <ac:chgData name="Anza-Tshilidzi Mulaudzi" userId="1b505ffec540bcf4" providerId="LiveId" clId="{CB047988-6052-4F17-8AC7-31AADF5AAECA}" dt="2023-06-28T05:04:07.149" v="1947" actId="26606"/>
          <ac:cxnSpMkLst>
            <pc:docMk/>
            <pc:sldMk cId="3644380308" sldId="315"/>
            <ac:cxnSpMk id="26" creationId="{4364CDC3-ADB0-4691-9286-5925F160C2D5}"/>
          </ac:cxnSpMkLst>
        </pc:cxnChg>
        <pc:cxnChg chg="add del">
          <ac:chgData name="Anza-Tshilidzi Mulaudzi" userId="1b505ffec540bcf4" providerId="LiveId" clId="{CB047988-6052-4F17-8AC7-31AADF5AAECA}" dt="2023-06-28T04:53:01.868" v="1609" actId="26606"/>
          <ac:cxnSpMkLst>
            <pc:docMk/>
            <pc:sldMk cId="3644380308" sldId="315"/>
            <ac:cxnSpMk id="30" creationId="{4364CDC3-ADB0-4691-9286-5925F160C2D5}"/>
          </ac:cxnSpMkLst>
        </pc:cxnChg>
        <pc:cxnChg chg="add del">
          <ac:chgData name="Anza-Tshilidzi Mulaudzi" userId="1b505ffec540bcf4" providerId="LiveId" clId="{CB047988-6052-4F17-8AC7-31AADF5AAECA}" dt="2023-06-28T05:04:16.029" v="1949" actId="26606"/>
          <ac:cxnSpMkLst>
            <pc:docMk/>
            <pc:sldMk cId="3644380308" sldId="315"/>
            <ac:cxnSpMk id="31" creationId="{055CEADF-09EA-423C-8C45-F94AF44D5AF0}"/>
          </ac:cxnSpMkLst>
        </pc:cxnChg>
        <pc:cxnChg chg="add del">
          <ac:chgData name="Anza-Tshilidzi Mulaudzi" userId="1b505ffec540bcf4" providerId="LiveId" clId="{CB047988-6052-4F17-8AC7-31AADF5AAECA}" dt="2023-06-28T05:04:17.802" v="1951" actId="26606"/>
          <ac:cxnSpMkLst>
            <pc:docMk/>
            <pc:sldMk cId="3644380308" sldId="315"/>
            <ac:cxnSpMk id="34" creationId="{4364CDC3-ADB0-4691-9286-5925F160C2D5}"/>
          </ac:cxnSpMkLst>
        </pc:cxnChg>
        <pc:cxnChg chg="add del">
          <ac:chgData name="Anza-Tshilidzi Mulaudzi" userId="1b505ffec540bcf4" providerId="LiveId" clId="{CB047988-6052-4F17-8AC7-31AADF5AAECA}" dt="2023-06-28T07:56:25.517" v="3626" actId="26606"/>
          <ac:cxnSpMkLst>
            <pc:docMk/>
            <pc:sldMk cId="3644380308" sldId="315"/>
            <ac:cxnSpMk id="38" creationId="{5A0A5CF6-407C-4691-8122-49DF69D0020D}"/>
          </ac:cxnSpMkLst>
        </pc:cxnChg>
        <pc:cxnChg chg="add del">
          <ac:chgData name="Anza-Tshilidzi Mulaudzi" userId="1b505ffec540bcf4" providerId="LiveId" clId="{CB047988-6052-4F17-8AC7-31AADF5AAECA}" dt="2023-06-28T10:01:56.806" v="5504" actId="26606"/>
          <ac:cxnSpMkLst>
            <pc:docMk/>
            <pc:sldMk cId="3644380308" sldId="315"/>
            <ac:cxnSpMk id="46" creationId="{4364CDC3-ADB0-4691-9286-5925F160C2D5}"/>
          </ac:cxnSpMkLst>
        </pc:cxnChg>
        <pc:cxnChg chg="add del">
          <ac:chgData name="Anza-Tshilidzi Mulaudzi" userId="1b505ffec540bcf4" providerId="LiveId" clId="{CB047988-6052-4F17-8AC7-31AADF5AAECA}" dt="2023-06-28T10:01:56.806" v="5504" actId="26606"/>
          <ac:cxnSpMkLst>
            <pc:docMk/>
            <pc:sldMk cId="3644380308" sldId="315"/>
            <ac:cxnSpMk id="57" creationId="{E04A321A-A039-4720-87B4-66A4210E0D57}"/>
          </ac:cxnSpMkLst>
        </pc:cxnChg>
      </pc:sldChg>
      <pc:sldChg chg="addSp delSp modSp add del mod setBg">
        <pc:chgData name="Anza-Tshilidzi Mulaudzi" userId="1b505ffec540bcf4" providerId="LiveId" clId="{CB047988-6052-4F17-8AC7-31AADF5AAECA}" dt="2023-07-03T12:36:09.010" v="7393" actId="47"/>
        <pc:sldMkLst>
          <pc:docMk/>
          <pc:sldMk cId="716315289" sldId="316"/>
        </pc:sldMkLst>
        <pc:spChg chg="mod">
          <ac:chgData name="Anza-Tshilidzi Mulaudzi" userId="1b505ffec540bcf4" providerId="LiveId" clId="{CB047988-6052-4F17-8AC7-31AADF5AAECA}" dt="2023-07-03T12:32:13.286" v="7356" actId="404"/>
          <ac:spMkLst>
            <pc:docMk/>
            <pc:sldMk cId="716315289" sldId="316"/>
            <ac:spMk id="2" creationId="{3FEC37D4-2815-C1F9-A72B-936924D58453}"/>
          </ac:spMkLst>
        </pc:spChg>
        <pc:spChg chg="add del mod">
          <ac:chgData name="Anza-Tshilidzi Mulaudzi" userId="1b505ffec540bcf4" providerId="LiveId" clId="{CB047988-6052-4F17-8AC7-31AADF5AAECA}" dt="2023-07-03T12:26:10.644" v="7296" actId="26606"/>
          <ac:spMkLst>
            <pc:docMk/>
            <pc:sldMk cId="716315289" sldId="316"/>
            <ac:spMk id="3" creationId="{ECF6FF6F-5588-7557-18D4-FB0887F9DAB0}"/>
          </ac:spMkLst>
        </pc:spChg>
        <pc:spChg chg="add del mod">
          <ac:chgData name="Anza-Tshilidzi Mulaudzi" userId="1b505ffec540bcf4" providerId="LiveId" clId="{CB047988-6052-4F17-8AC7-31AADF5AAECA}" dt="2023-07-03T12:25:43.260" v="7290" actId="478"/>
          <ac:spMkLst>
            <pc:docMk/>
            <pc:sldMk cId="716315289" sldId="316"/>
            <ac:spMk id="12" creationId="{2548EDD2-1498-39AD-22D9-E46F40E6FCD6}"/>
          </ac:spMkLst>
        </pc:spChg>
        <pc:spChg chg="add del">
          <ac:chgData name="Anza-Tshilidzi Mulaudzi" userId="1b505ffec540bcf4" providerId="LiveId" clId="{CB047988-6052-4F17-8AC7-31AADF5AAECA}" dt="2023-07-03T12:25:38.059" v="7289" actId="26606"/>
          <ac:spMkLst>
            <pc:docMk/>
            <pc:sldMk cId="716315289" sldId="316"/>
            <ac:spMk id="15" creationId="{39E3965E-AC41-4711-9D10-E25ABB132D86}"/>
          </ac:spMkLst>
        </pc:spChg>
        <pc:spChg chg="add del">
          <ac:chgData name="Anza-Tshilidzi Mulaudzi" userId="1b505ffec540bcf4" providerId="LiveId" clId="{CB047988-6052-4F17-8AC7-31AADF5AAECA}" dt="2023-07-03T12:25:38.059" v="7289" actId="26606"/>
          <ac:spMkLst>
            <pc:docMk/>
            <pc:sldMk cId="716315289" sldId="316"/>
            <ac:spMk id="19" creationId="{2FDF0794-1B86-42B2-B8C7-F60123E638ED}"/>
          </ac:spMkLst>
        </pc:spChg>
        <pc:spChg chg="add del">
          <ac:chgData name="Anza-Tshilidzi Mulaudzi" userId="1b505ffec540bcf4" providerId="LiveId" clId="{CB047988-6052-4F17-8AC7-31AADF5AAECA}" dt="2023-07-03T12:25:38.059" v="7289" actId="26606"/>
          <ac:spMkLst>
            <pc:docMk/>
            <pc:sldMk cId="716315289" sldId="316"/>
            <ac:spMk id="21" creationId="{C5373426-E26E-431D-959C-5DB96C0B6208}"/>
          </ac:spMkLst>
        </pc:spChg>
        <pc:spChg chg="add del mod">
          <ac:chgData name="Anza-Tshilidzi Mulaudzi" userId="1b505ffec540bcf4" providerId="LiveId" clId="{CB047988-6052-4F17-8AC7-31AADF5AAECA}" dt="2023-07-03T12:33:34.740" v="7365"/>
          <ac:spMkLst>
            <pc:docMk/>
            <pc:sldMk cId="716315289" sldId="316"/>
            <ac:spMk id="22" creationId="{6FA5A591-4B4A-5335-76D5-061E4BEB531E}"/>
          </ac:spMkLst>
        </pc:spChg>
        <pc:spChg chg="add del">
          <ac:chgData name="Anza-Tshilidzi Mulaudzi" userId="1b505ffec540bcf4" providerId="LiveId" clId="{CB047988-6052-4F17-8AC7-31AADF5AAECA}" dt="2023-07-03T12:25:38.059" v="7289" actId="26606"/>
          <ac:spMkLst>
            <pc:docMk/>
            <pc:sldMk cId="716315289" sldId="316"/>
            <ac:spMk id="25" creationId="{E239D8CC-16F4-4B2B-80F0-203C56D0D2DE}"/>
          </ac:spMkLst>
        </pc:spChg>
        <pc:spChg chg="add del">
          <ac:chgData name="Anza-Tshilidzi Mulaudzi" userId="1b505ffec540bcf4" providerId="LiveId" clId="{CB047988-6052-4F17-8AC7-31AADF5AAECA}" dt="2023-07-03T12:26:10.644" v="7296" actId="26606"/>
          <ac:spMkLst>
            <pc:docMk/>
            <pc:sldMk cId="716315289" sldId="316"/>
            <ac:spMk id="27" creationId="{13BCCAE5-A35B-4B66-A4A7-E23C34A403A4}"/>
          </ac:spMkLst>
        </pc:spChg>
        <pc:spChg chg="add del">
          <ac:chgData name="Anza-Tshilidzi Mulaudzi" userId="1b505ffec540bcf4" providerId="LiveId" clId="{CB047988-6052-4F17-8AC7-31AADF5AAECA}" dt="2023-07-03T12:26:10.644" v="7296" actId="26606"/>
          <ac:spMkLst>
            <pc:docMk/>
            <pc:sldMk cId="716315289" sldId="316"/>
            <ac:spMk id="29" creationId="{FEC9799F-A0B8-45B9-8164-71F2838922CE}"/>
          </ac:spMkLst>
        </pc:spChg>
        <pc:spChg chg="add del">
          <ac:chgData name="Anza-Tshilidzi Mulaudzi" userId="1b505ffec540bcf4" providerId="LiveId" clId="{CB047988-6052-4F17-8AC7-31AADF5AAECA}" dt="2023-06-28T08:40:38.918" v="4642" actId="26606"/>
          <ac:spMkLst>
            <pc:docMk/>
            <pc:sldMk cId="716315289" sldId="316"/>
            <ac:spMk id="30" creationId="{39E3965E-AC41-4711-9D10-E25ABB132D86}"/>
          </ac:spMkLst>
        </pc:spChg>
        <pc:spChg chg="add">
          <ac:chgData name="Anza-Tshilidzi Mulaudzi" userId="1b505ffec540bcf4" providerId="LiveId" clId="{CB047988-6052-4F17-8AC7-31AADF5AAECA}" dt="2023-07-03T12:26:10.644" v="7296" actId="26606"/>
          <ac:spMkLst>
            <pc:docMk/>
            <pc:sldMk cId="716315289" sldId="316"/>
            <ac:spMk id="31" creationId="{39E3965E-AC41-4711-9D10-E25ABB132D86}"/>
          </ac:spMkLst>
        </pc:spChg>
        <pc:spChg chg="add del">
          <ac:chgData name="Anza-Tshilidzi Mulaudzi" userId="1b505ffec540bcf4" providerId="LiveId" clId="{CB047988-6052-4F17-8AC7-31AADF5AAECA}" dt="2023-06-28T08:40:38.918" v="4642" actId="26606"/>
          <ac:spMkLst>
            <pc:docMk/>
            <pc:sldMk cId="716315289" sldId="316"/>
            <ac:spMk id="34" creationId="{2FDF0794-1B86-42B2-B8C7-F60123E638ED}"/>
          </ac:spMkLst>
        </pc:spChg>
        <pc:spChg chg="add">
          <ac:chgData name="Anza-Tshilidzi Mulaudzi" userId="1b505ffec540bcf4" providerId="LiveId" clId="{CB047988-6052-4F17-8AC7-31AADF5AAECA}" dt="2023-07-03T12:26:10.644" v="7296" actId="26606"/>
          <ac:spMkLst>
            <pc:docMk/>
            <pc:sldMk cId="716315289" sldId="316"/>
            <ac:spMk id="35" creationId="{B4D0E555-16F6-44D0-BF56-AF5FF5BDE9D6}"/>
          </ac:spMkLst>
        </pc:spChg>
        <pc:spChg chg="add del">
          <ac:chgData name="Anza-Tshilidzi Mulaudzi" userId="1b505ffec540bcf4" providerId="LiveId" clId="{CB047988-6052-4F17-8AC7-31AADF5AAECA}" dt="2023-06-28T08:40:38.918" v="4642" actId="26606"/>
          <ac:spMkLst>
            <pc:docMk/>
            <pc:sldMk cId="716315289" sldId="316"/>
            <ac:spMk id="36" creationId="{C5373426-E26E-431D-959C-5DB96C0B6208}"/>
          </ac:spMkLst>
        </pc:spChg>
        <pc:spChg chg="add">
          <ac:chgData name="Anza-Tshilidzi Mulaudzi" userId="1b505ffec540bcf4" providerId="LiveId" clId="{CB047988-6052-4F17-8AC7-31AADF5AAECA}" dt="2023-07-03T12:26:10.644" v="7296" actId="26606"/>
          <ac:spMkLst>
            <pc:docMk/>
            <pc:sldMk cId="716315289" sldId="316"/>
            <ac:spMk id="37" creationId="{8117041D-1A7B-4ECA-AB68-3CFDB6726B8E}"/>
          </ac:spMkLst>
        </pc:spChg>
        <pc:spChg chg="add del">
          <ac:chgData name="Anza-Tshilidzi Mulaudzi" userId="1b505ffec540bcf4" providerId="LiveId" clId="{CB047988-6052-4F17-8AC7-31AADF5AAECA}" dt="2023-06-28T08:40:38.918" v="4642" actId="26606"/>
          <ac:spMkLst>
            <pc:docMk/>
            <pc:sldMk cId="716315289" sldId="316"/>
            <ac:spMk id="40" creationId="{E239D8CC-16F4-4B2B-80F0-203C56D0D2DE}"/>
          </ac:spMkLst>
        </pc:spChg>
        <pc:picChg chg="add del mod ord">
          <ac:chgData name="Anza-Tshilidzi Mulaudzi" userId="1b505ffec540bcf4" providerId="LiveId" clId="{CB047988-6052-4F17-8AC7-31AADF5AAECA}" dt="2023-07-03T12:24:55.228" v="7287" actId="478"/>
          <ac:picMkLst>
            <pc:docMk/>
            <pc:sldMk cId="716315289" sldId="316"/>
            <ac:picMk id="4" creationId="{38611A08-26CA-CC0F-2654-A9887A1C9325}"/>
          </ac:picMkLst>
        </pc:picChg>
        <pc:picChg chg="add del mod">
          <ac:chgData name="Anza-Tshilidzi Mulaudzi" userId="1b505ffec540bcf4" providerId="LiveId" clId="{CB047988-6052-4F17-8AC7-31AADF5AAECA}" dt="2023-07-03T12:24:53.920" v="7286" actId="478"/>
          <ac:picMkLst>
            <pc:docMk/>
            <pc:sldMk cId="716315289" sldId="316"/>
            <ac:picMk id="6" creationId="{DDDA31DA-659E-C58F-324C-0C388C4A38BE}"/>
          </ac:picMkLst>
        </pc:picChg>
        <pc:picChg chg="del">
          <ac:chgData name="Anza-Tshilidzi Mulaudzi" userId="1b505ffec540bcf4" providerId="LiveId" clId="{CB047988-6052-4F17-8AC7-31AADF5AAECA}" dt="2023-06-28T08:38:01.498" v="4614" actId="478"/>
          <ac:picMkLst>
            <pc:docMk/>
            <pc:sldMk cId="716315289" sldId="316"/>
            <ac:picMk id="7" creationId="{05DEE7C8-EFD1-E89C-363A-C13667B0F536}"/>
          </ac:picMkLst>
        </pc:picChg>
        <pc:picChg chg="add del mod">
          <ac:chgData name="Anza-Tshilidzi Mulaudzi" userId="1b505ffec540bcf4" providerId="LiveId" clId="{CB047988-6052-4F17-8AC7-31AADF5AAECA}" dt="2023-07-03T12:29:01.294" v="7330" actId="21"/>
          <ac:picMkLst>
            <pc:docMk/>
            <pc:sldMk cId="716315289" sldId="316"/>
            <ac:picMk id="7" creationId="{6359B00B-A51F-DD4D-8F66-EB3B00CD6A07}"/>
          </ac:picMkLst>
        </pc:picChg>
        <pc:picChg chg="add del mod">
          <ac:chgData name="Anza-Tshilidzi Mulaudzi" userId="1b505ffec540bcf4" providerId="LiveId" clId="{CB047988-6052-4F17-8AC7-31AADF5AAECA}" dt="2023-07-03T12:29:01.294" v="7330" actId="21"/>
          <ac:picMkLst>
            <pc:docMk/>
            <pc:sldMk cId="716315289" sldId="316"/>
            <ac:picMk id="9" creationId="{7ED56C98-1D30-971D-5506-E2F71B05EA24}"/>
          </ac:picMkLst>
        </pc:picChg>
        <pc:picChg chg="del">
          <ac:chgData name="Anza-Tshilidzi Mulaudzi" userId="1b505ffec540bcf4" providerId="LiveId" clId="{CB047988-6052-4F17-8AC7-31AADF5AAECA}" dt="2023-06-28T08:38:03.812" v="4615" actId="478"/>
          <ac:picMkLst>
            <pc:docMk/>
            <pc:sldMk cId="716315289" sldId="316"/>
            <ac:picMk id="9" creationId="{7F3B4CD1-1638-C7AA-EBD1-FE904305AF79}"/>
          </ac:picMkLst>
        </pc:picChg>
        <pc:picChg chg="add mod ord">
          <ac:chgData name="Anza-Tshilidzi Mulaudzi" userId="1b505ffec540bcf4" providerId="LiveId" clId="{CB047988-6052-4F17-8AC7-31AADF5AAECA}" dt="2023-07-03T12:33:35.371" v="7367" actId="14100"/>
          <ac:picMkLst>
            <pc:docMk/>
            <pc:sldMk cId="716315289" sldId="316"/>
            <ac:picMk id="10" creationId="{21280859-274F-950A-4416-B7D2465803FB}"/>
          </ac:picMkLst>
        </pc:picChg>
        <pc:picChg chg="del">
          <ac:chgData name="Anza-Tshilidzi Mulaudzi" userId="1b505ffec540bcf4" providerId="LiveId" clId="{CB047988-6052-4F17-8AC7-31AADF5AAECA}" dt="2023-06-28T08:38:05.307" v="4616" actId="478"/>
          <ac:picMkLst>
            <pc:docMk/>
            <pc:sldMk cId="716315289" sldId="316"/>
            <ac:picMk id="11" creationId="{189358F7-95F9-2F5F-83A7-5C1000F012A2}"/>
          </ac:picMkLst>
        </pc:picChg>
        <pc:picChg chg="add del mod">
          <ac:chgData name="Anza-Tshilidzi Mulaudzi" userId="1b505ffec540bcf4" providerId="LiveId" clId="{CB047988-6052-4F17-8AC7-31AADF5AAECA}" dt="2023-07-03T12:35:31.641" v="7385" actId="21"/>
          <ac:picMkLst>
            <pc:docMk/>
            <pc:sldMk cId="716315289" sldId="316"/>
            <ac:picMk id="13" creationId="{304F7E91-4008-4BD5-8A3E-4BA28EC60E44}"/>
          </ac:picMkLst>
        </pc:picChg>
        <pc:picChg chg="del">
          <ac:chgData name="Anza-Tshilidzi Mulaudzi" userId="1b505ffec540bcf4" providerId="LiveId" clId="{CB047988-6052-4F17-8AC7-31AADF5AAECA}" dt="2023-06-28T08:38:06.819" v="4617" actId="478"/>
          <ac:picMkLst>
            <pc:docMk/>
            <pc:sldMk cId="716315289" sldId="316"/>
            <ac:picMk id="13" creationId="{E040A8A2-C004-2C69-5DA5-5A4BFBC47AD2}"/>
          </ac:picMkLst>
        </pc:picChg>
        <pc:picChg chg="add del mod">
          <ac:chgData name="Anza-Tshilidzi Mulaudzi" userId="1b505ffec540bcf4" providerId="LiveId" clId="{CB047988-6052-4F17-8AC7-31AADF5AAECA}" dt="2023-07-03T12:35:31.641" v="7385" actId="21"/>
          <ac:picMkLst>
            <pc:docMk/>
            <pc:sldMk cId="716315289" sldId="316"/>
            <ac:picMk id="16" creationId="{0F1452F3-ACDE-6B4C-3E0E-A4014A92ABFD}"/>
          </ac:picMkLst>
        </pc:picChg>
        <pc:picChg chg="add del mod">
          <ac:chgData name="Anza-Tshilidzi Mulaudzi" userId="1b505ffec540bcf4" providerId="LiveId" clId="{CB047988-6052-4F17-8AC7-31AADF5AAECA}" dt="2023-07-03T12:35:50.277" v="7388" actId="21"/>
          <ac:picMkLst>
            <pc:docMk/>
            <pc:sldMk cId="716315289" sldId="316"/>
            <ac:picMk id="18" creationId="{585E38B3-0E29-660D-63E5-346DF4B3C380}"/>
          </ac:picMkLst>
        </pc:picChg>
        <pc:picChg chg="add del mod">
          <ac:chgData name="Anza-Tshilidzi Mulaudzi" userId="1b505ffec540bcf4" providerId="LiveId" clId="{CB047988-6052-4F17-8AC7-31AADF5AAECA}" dt="2023-07-03T12:35:50.277" v="7388" actId="21"/>
          <ac:picMkLst>
            <pc:docMk/>
            <pc:sldMk cId="716315289" sldId="316"/>
            <ac:picMk id="20" creationId="{B18F66E3-9C60-B393-EF90-B2B1ABC0D781}"/>
          </ac:picMkLst>
        </pc:picChg>
        <pc:cxnChg chg="add del">
          <ac:chgData name="Anza-Tshilidzi Mulaudzi" userId="1b505ffec540bcf4" providerId="LiveId" clId="{CB047988-6052-4F17-8AC7-31AADF5AAECA}" dt="2023-07-03T12:25:38.059" v="7289" actId="26606"/>
          <ac:cxnSpMkLst>
            <pc:docMk/>
            <pc:sldMk cId="716315289" sldId="316"/>
            <ac:cxnSpMk id="17" creationId="{1F5DC8C3-BA5F-4EED-BB9A-A14272BD82A1}"/>
          </ac:cxnSpMkLst>
        </pc:cxnChg>
        <pc:cxnChg chg="add del">
          <ac:chgData name="Anza-Tshilidzi Mulaudzi" userId="1b505ffec540bcf4" providerId="LiveId" clId="{CB047988-6052-4F17-8AC7-31AADF5AAECA}" dt="2023-07-03T12:25:38.059" v="7289" actId="26606"/>
          <ac:cxnSpMkLst>
            <pc:docMk/>
            <pc:sldMk cId="716315289" sldId="316"/>
            <ac:cxnSpMk id="23" creationId="{96D07482-83A3-4451-943C-B46961082957}"/>
          </ac:cxnSpMkLst>
        </pc:cxnChg>
        <pc:cxnChg chg="add del">
          <ac:chgData name="Anza-Tshilidzi Mulaudzi" userId="1b505ffec540bcf4" providerId="LiveId" clId="{CB047988-6052-4F17-8AC7-31AADF5AAECA}" dt="2023-07-03T12:26:10.644" v="7296" actId="26606"/>
          <ac:cxnSpMkLst>
            <pc:docMk/>
            <pc:sldMk cId="716315289" sldId="316"/>
            <ac:cxnSpMk id="28" creationId="{6987BDFB-DE64-4B56-B44F-45FAE19FA94E}"/>
          </ac:cxnSpMkLst>
        </pc:cxnChg>
        <pc:cxnChg chg="add del">
          <ac:chgData name="Anza-Tshilidzi Mulaudzi" userId="1b505ffec540bcf4" providerId="LiveId" clId="{CB047988-6052-4F17-8AC7-31AADF5AAECA}" dt="2023-06-28T08:40:38.918" v="4642" actId="26606"/>
          <ac:cxnSpMkLst>
            <pc:docMk/>
            <pc:sldMk cId="716315289" sldId="316"/>
            <ac:cxnSpMk id="32" creationId="{1F5DC8C3-BA5F-4EED-BB9A-A14272BD82A1}"/>
          </ac:cxnSpMkLst>
        </pc:cxnChg>
        <pc:cxnChg chg="add">
          <ac:chgData name="Anza-Tshilidzi Mulaudzi" userId="1b505ffec540bcf4" providerId="LiveId" clId="{CB047988-6052-4F17-8AC7-31AADF5AAECA}" dt="2023-07-03T12:26:10.644" v="7296" actId="26606"/>
          <ac:cxnSpMkLst>
            <pc:docMk/>
            <pc:sldMk cId="716315289" sldId="316"/>
            <ac:cxnSpMk id="33" creationId="{1F5DC8C3-BA5F-4EED-BB9A-A14272BD82A1}"/>
          </ac:cxnSpMkLst>
        </pc:cxnChg>
        <pc:cxnChg chg="add del">
          <ac:chgData name="Anza-Tshilidzi Mulaudzi" userId="1b505ffec540bcf4" providerId="LiveId" clId="{CB047988-6052-4F17-8AC7-31AADF5AAECA}" dt="2023-06-28T08:40:38.918" v="4642" actId="26606"/>
          <ac:cxnSpMkLst>
            <pc:docMk/>
            <pc:sldMk cId="716315289" sldId="316"/>
            <ac:cxnSpMk id="38" creationId="{96D07482-83A3-4451-943C-B46961082957}"/>
          </ac:cxnSpMkLst>
        </pc:cxnChg>
        <pc:cxnChg chg="add">
          <ac:chgData name="Anza-Tshilidzi Mulaudzi" userId="1b505ffec540bcf4" providerId="LiveId" clId="{CB047988-6052-4F17-8AC7-31AADF5AAECA}" dt="2023-07-03T12:26:10.644" v="7296" actId="26606"/>
          <ac:cxnSpMkLst>
            <pc:docMk/>
            <pc:sldMk cId="716315289" sldId="316"/>
            <ac:cxnSpMk id="42" creationId="{ABCD2462-4C1E-401A-AC2D-F799A138B245}"/>
          </ac:cxnSpMkLst>
        </pc:cxnChg>
      </pc:sldChg>
      <pc:sldChg chg="addSp delSp modSp new mod setBg modAnim setClrOvrMap modNotesTx">
        <pc:chgData name="Anza-Tshilidzi Mulaudzi" userId="1b505ffec540bcf4" providerId="LiveId" clId="{CB047988-6052-4F17-8AC7-31AADF5AAECA}" dt="2023-07-07T08:38:46.087" v="10738"/>
        <pc:sldMkLst>
          <pc:docMk/>
          <pc:sldMk cId="204089878" sldId="317"/>
        </pc:sldMkLst>
        <pc:spChg chg="mod">
          <ac:chgData name="Anza-Tshilidzi Mulaudzi" userId="1b505ffec540bcf4" providerId="LiveId" clId="{CB047988-6052-4F17-8AC7-31AADF5AAECA}" dt="2023-07-03T12:24:45.173" v="7285" actId="20577"/>
          <ac:spMkLst>
            <pc:docMk/>
            <pc:sldMk cId="204089878" sldId="317"/>
            <ac:spMk id="2" creationId="{63A3F3CD-C154-5C6F-3180-2CF40BF7377A}"/>
          </ac:spMkLst>
        </pc:spChg>
        <pc:spChg chg="add del mod ord">
          <ac:chgData name="Anza-Tshilidzi Mulaudzi" userId="1b505ffec540bcf4" providerId="LiveId" clId="{CB047988-6052-4F17-8AC7-31AADF5AAECA}" dt="2023-07-03T12:02:19.005" v="7024" actId="26606"/>
          <ac:spMkLst>
            <pc:docMk/>
            <pc:sldMk cId="204089878" sldId="317"/>
            <ac:spMk id="3" creationId="{53192CF2-74C1-A601-3BFB-622A3D9CF5BE}"/>
          </ac:spMkLst>
        </pc:spChg>
        <pc:spChg chg="del">
          <ac:chgData name="Anza-Tshilidzi Mulaudzi" userId="1b505ffec540bcf4" providerId="LiveId" clId="{CB047988-6052-4F17-8AC7-31AADF5AAECA}" dt="2023-06-28T08:48:16.320" v="5249" actId="478"/>
          <ac:spMkLst>
            <pc:docMk/>
            <pc:sldMk cId="204089878" sldId="317"/>
            <ac:spMk id="3" creationId="{7012B07B-3201-F238-AF0A-DB594882147D}"/>
          </ac:spMkLst>
        </pc:spChg>
        <pc:spChg chg="add del mod">
          <ac:chgData name="Anza-Tshilidzi Mulaudzi" userId="1b505ffec540bcf4" providerId="LiveId" clId="{CB047988-6052-4F17-8AC7-31AADF5AAECA}" dt="2023-07-07T08:34:59.127" v="10669" actId="478"/>
          <ac:spMkLst>
            <pc:docMk/>
            <pc:sldMk cId="204089878" sldId="317"/>
            <ac:spMk id="4" creationId="{503F1340-E8BA-B80B-D120-24F8077BFB44}"/>
          </ac:spMkLst>
        </pc:spChg>
        <pc:spChg chg="add del mod ord">
          <ac:chgData name="Anza-Tshilidzi Mulaudzi" userId="1b505ffec540bcf4" providerId="LiveId" clId="{CB047988-6052-4F17-8AC7-31AADF5AAECA}" dt="2023-07-03T12:03:46.732" v="7045" actId="478"/>
          <ac:spMkLst>
            <pc:docMk/>
            <pc:sldMk cId="204089878" sldId="317"/>
            <ac:spMk id="6" creationId="{06497A3F-D7FF-DC8B-F513-C689F3F29D62}"/>
          </ac:spMkLst>
        </pc:spChg>
        <pc:spChg chg="add del mod">
          <ac:chgData name="Anza-Tshilidzi Mulaudzi" userId="1b505ffec540bcf4" providerId="LiveId" clId="{CB047988-6052-4F17-8AC7-31AADF5AAECA}" dt="2023-06-29T07:50:16.853" v="6394"/>
          <ac:spMkLst>
            <pc:docMk/>
            <pc:sldMk cId="204089878" sldId="317"/>
            <ac:spMk id="8" creationId="{C65DFEAA-051A-ABE6-9D17-23487F1D1C30}"/>
          </ac:spMkLst>
        </pc:spChg>
        <pc:spChg chg="add mod">
          <ac:chgData name="Anza-Tshilidzi Mulaudzi" userId="1b505ffec540bcf4" providerId="LiveId" clId="{CB047988-6052-4F17-8AC7-31AADF5AAECA}" dt="2023-07-07T08:37:54.088" v="10727" actId="1076"/>
          <ac:spMkLst>
            <pc:docMk/>
            <pc:sldMk cId="204089878" sldId="317"/>
            <ac:spMk id="9" creationId="{F46AC918-39B8-D331-9211-A80BE661F26D}"/>
          </ac:spMkLst>
        </pc:spChg>
        <pc:spChg chg="add del mod ord">
          <ac:chgData name="Anza-Tshilidzi Mulaudzi" userId="1b505ffec540bcf4" providerId="LiveId" clId="{CB047988-6052-4F17-8AC7-31AADF5AAECA}" dt="2023-06-29T07:49:39.016" v="6386" actId="478"/>
          <ac:spMkLst>
            <pc:docMk/>
            <pc:sldMk cId="204089878" sldId="317"/>
            <ac:spMk id="10" creationId="{A5E784B8-3AF1-96D7-2317-2DDE117D9298}"/>
          </ac:spMkLst>
        </pc:spChg>
        <pc:spChg chg="add del mod">
          <ac:chgData name="Anza-Tshilidzi Mulaudzi" userId="1b505ffec540bcf4" providerId="LiveId" clId="{CB047988-6052-4F17-8AC7-31AADF5AAECA}" dt="2023-06-29T07:50:27.650" v="6397"/>
          <ac:spMkLst>
            <pc:docMk/>
            <pc:sldMk cId="204089878" sldId="317"/>
            <ac:spMk id="11" creationId="{C9035A8C-F758-825A-04A8-7430979934DE}"/>
          </ac:spMkLst>
        </pc:spChg>
        <pc:spChg chg="add del mod">
          <ac:chgData name="Anza-Tshilidzi Mulaudzi" userId="1b505ffec540bcf4" providerId="LiveId" clId="{CB047988-6052-4F17-8AC7-31AADF5AAECA}" dt="2023-07-03T11:56:57.113" v="6985" actId="478"/>
          <ac:spMkLst>
            <pc:docMk/>
            <pc:sldMk cId="204089878" sldId="317"/>
            <ac:spMk id="12" creationId="{35D200CE-1061-4BB5-D0F9-0B5AD44179F2}"/>
          </ac:spMkLst>
        </pc:spChg>
        <pc:spChg chg="add del mod">
          <ac:chgData name="Anza-Tshilidzi Mulaudzi" userId="1b505ffec540bcf4" providerId="LiveId" clId="{CB047988-6052-4F17-8AC7-31AADF5AAECA}" dt="2023-07-03T11:56:46.587" v="6982" actId="478"/>
          <ac:spMkLst>
            <pc:docMk/>
            <pc:sldMk cId="204089878" sldId="317"/>
            <ac:spMk id="13" creationId="{F5AB7EB6-1C6D-A0EB-A201-3AE978B113F5}"/>
          </ac:spMkLst>
        </pc:spChg>
        <pc:spChg chg="add del mod">
          <ac:chgData name="Anza-Tshilidzi Mulaudzi" userId="1b505ffec540bcf4" providerId="LiveId" clId="{CB047988-6052-4F17-8AC7-31AADF5AAECA}" dt="2023-07-03T11:56:53.911" v="6984" actId="478"/>
          <ac:spMkLst>
            <pc:docMk/>
            <pc:sldMk cId="204089878" sldId="317"/>
            <ac:spMk id="14" creationId="{8119C4EA-C350-C9FF-2A1F-A9ED155C1DD8}"/>
          </ac:spMkLst>
        </pc:spChg>
        <pc:spChg chg="add del">
          <ac:chgData name="Anza-Tshilidzi Mulaudzi" userId="1b505ffec540bcf4" providerId="LiveId" clId="{CB047988-6052-4F17-8AC7-31AADF5AAECA}" dt="2023-06-29T07:49:07.070" v="6382" actId="26606"/>
          <ac:spMkLst>
            <pc:docMk/>
            <pc:sldMk cId="204089878" sldId="317"/>
            <ac:spMk id="15" creationId="{990D0034-F768-41E7-85D4-F38C4DE85770}"/>
          </ac:spMkLst>
        </pc:spChg>
        <pc:spChg chg="add del mod">
          <ac:chgData name="Anza-Tshilidzi Mulaudzi" userId="1b505ffec540bcf4" providerId="LiveId" clId="{CB047988-6052-4F17-8AC7-31AADF5AAECA}" dt="2023-07-03T11:56:51.249" v="6983" actId="478"/>
          <ac:spMkLst>
            <pc:docMk/>
            <pc:sldMk cId="204089878" sldId="317"/>
            <ac:spMk id="16" creationId="{919B072E-8548-9426-205E-D7D99BC56461}"/>
          </ac:spMkLst>
        </pc:spChg>
        <pc:spChg chg="add del mod">
          <ac:chgData name="Anza-Tshilidzi Mulaudzi" userId="1b505ffec540bcf4" providerId="LiveId" clId="{CB047988-6052-4F17-8AC7-31AADF5AAECA}" dt="2023-07-03T12:02:11.763" v="7020" actId="478"/>
          <ac:spMkLst>
            <pc:docMk/>
            <pc:sldMk cId="204089878" sldId="317"/>
            <ac:spMk id="18" creationId="{F752D76F-EB1B-DAF0-E01E-497ACC0976E4}"/>
          </ac:spMkLst>
        </pc:spChg>
        <pc:spChg chg="add del">
          <ac:chgData name="Anza-Tshilidzi Mulaudzi" userId="1b505ffec540bcf4" providerId="LiveId" clId="{CB047988-6052-4F17-8AC7-31AADF5AAECA}" dt="2023-06-29T07:49:07.070" v="6382" actId="26606"/>
          <ac:spMkLst>
            <pc:docMk/>
            <pc:sldMk cId="204089878" sldId="317"/>
            <ac:spMk id="19" creationId="{7A3E0404-86A9-40FA-8DB8-302414EE2D9E}"/>
          </ac:spMkLst>
        </pc:spChg>
        <pc:spChg chg="add del">
          <ac:chgData name="Anza-Tshilidzi Mulaudzi" userId="1b505ffec540bcf4" providerId="LiveId" clId="{CB047988-6052-4F17-8AC7-31AADF5AAECA}" dt="2023-07-03T12:02:19.005" v="7024" actId="26606"/>
          <ac:spMkLst>
            <pc:docMk/>
            <pc:sldMk cId="204089878" sldId="317"/>
            <ac:spMk id="21" creationId="{D40791F6-715D-481A-9C4A-3645AECFD5A0}"/>
          </ac:spMkLst>
        </pc:spChg>
        <pc:spChg chg="add del">
          <ac:chgData name="Anza-Tshilidzi Mulaudzi" userId="1b505ffec540bcf4" providerId="LiveId" clId="{CB047988-6052-4F17-8AC7-31AADF5AAECA}" dt="2023-07-03T12:02:19.005" v="7024" actId="26606"/>
          <ac:spMkLst>
            <pc:docMk/>
            <pc:sldMk cId="204089878" sldId="317"/>
            <ac:spMk id="23" creationId="{811CBAFA-D7E0-40A7-BB94-2C05304B407B}"/>
          </ac:spMkLst>
        </pc:spChg>
        <pc:spChg chg="add mod">
          <ac:chgData name="Anza-Tshilidzi Mulaudzi" userId="1b505ffec540bcf4" providerId="LiveId" clId="{CB047988-6052-4F17-8AC7-31AADF5AAECA}" dt="2023-07-03T12:04:06.703" v="7047" actId="207"/>
          <ac:spMkLst>
            <pc:docMk/>
            <pc:sldMk cId="204089878" sldId="317"/>
            <ac:spMk id="25" creationId="{6544C411-3170-6A3E-1A0C-C62FA118F060}"/>
          </ac:spMkLst>
        </pc:spChg>
        <pc:spChg chg="add">
          <ac:chgData name="Anza-Tshilidzi Mulaudzi" userId="1b505ffec540bcf4" providerId="LiveId" clId="{CB047988-6052-4F17-8AC7-31AADF5AAECA}" dt="2023-07-03T12:02:19.005" v="7024" actId="26606"/>
          <ac:spMkLst>
            <pc:docMk/>
            <pc:sldMk cId="204089878" sldId="317"/>
            <ac:spMk id="29" creationId="{E844E128-FF69-4E9F-8327-6B504B3C5AE1}"/>
          </ac:spMkLst>
        </pc:spChg>
        <pc:picChg chg="add del mod modCrop">
          <ac:chgData name="Anza-Tshilidzi Mulaudzi" userId="1b505ffec540bcf4" providerId="LiveId" clId="{CB047988-6052-4F17-8AC7-31AADF5AAECA}" dt="2023-07-03T11:56:43.144" v="6981" actId="478"/>
          <ac:picMkLst>
            <pc:docMk/>
            <pc:sldMk cId="204089878" sldId="317"/>
            <ac:picMk id="4" creationId="{F8AF9DF9-C67E-C645-DACE-DA00A2329237}"/>
          </ac:picMkLst>
        </pc:picChg>
        <pc:picChg chg="add mod modCrop">
          <ac:chgData name="Anza-Tshilidzi Mulaudzi" userId="1b505ffec540bcf4" providerId="LiveId" clId="{CB047988-6052-4F17-8AC7-31AADF5AAECA}" dt="2023-07-07T08:35:10.658" v="10672" actId="1076"/>
          <ac:picMkLst>
            <pc:docMk/>
            <pc:sldMk cId="204089878" sldId="317"/>
            <ac:picMk id="5" creationId="{3AB0CFFF-A806-610C-BA0D-E0BE0E33C136}"/>
          </ac:picMkLst>
        </pc:picChg>
        <pc:picChg chg="add del mod ord modCrop">
          <ac:chgData name="Anza-Tshilidzi Mulaudzi" userId="1b505ffec540bcf4" providerId="LiveId" clId="{CB047988-6052-4F17-8AC7-31AADF5AAECA}" dt="2023-07-03T11:56:37.302" v="6978" actId="478"/>
          <ac:picMkLst>
            <pc:docMk/>
            <pc:sldMk cId="204089878" sldId="317"/>
            <ac:picMk id="5" creationId="{90BC5E26-FB57-1E23-1139-F581C6916AD8}"/>
          </ac:picMkLst>
        </pc:picChg>
        <pc:picChg chg="add mod">
          <ac:chgData name="Anza-Tshilidzi Mulaudzi" userId="1b505ffec540bcf4" providerId="LiveId" clId="{CB047988-6052-4F17-8AC7-31AADF5AAECA}" dt="2023-07-07T08:35:14.211" v="10674" actId="1076"/>
          <ac:picMkLst>
            <pc:docMk/>
            <pc:sldMk cId="204089878" sldId="317"/>
            <ac:picMk id="6" creationId="{6E208659-AE2B-9B3C-5B39-85B90E909A9D}"/>
          </ac:picMkLst>
        </pc:picChg>
        <pc:picChg chg="add del mod ord modCrop">
          <ac:chgData name="Anza-Tshilidzi Mulaudzi" userId="1b505ffec540bcf4" providerId="LiveId" clId="{CB047988-6052-4F17-8AC7-31AADF5AAECA}" dt="2023-07-03T11:56:38.816" v="6979" actId="478"/>
          <ac:picMkLst>
            <pc:docMk/>
            <pc:sldMk cId="204089878" sldId="317"/>
            <ac:picMk id="7" creationId="{6296A223-BEFB-B765-472E-06474FE1747C}"/>
          </ac:picMkLst>
        </pc:picChg>
        <pc:picChg chg="add del mod">
          <ac:chgData name="Anza-Tshilidzi Mulaudzi" userId="1b505ffec540bcf4" providerId="LiveId" clId="{CB047988-6052-4F17-8AC7-31AADF5AAECA}" dt="2023-07-07T08:26:16.191" v="10549" actId="478"/>
          <ac:picMkLst>
            <pc:docMk/>
            <pc:sldMk cId="204089878" sldId="317"/>
            <ac:picMk id="7" creationId="{E00FC2D0-45B3-FF04-2273-07A117C73D17}"/>
          </ac:picMkLst>
        </pc:picChg>
        <pc:picChg chg="add del mod">
          <ac:chgData name="Anza-Tshilidzi Mulaudzi" userId="1b505ffec540bcf4" providerId="LiveId" clId="{CB047988-6052-4F17-8AC7-31AADF5AAECA}" dt="2023-07-07T08:26:19.372" v="10551" actId="478"/>
          <ac:picMkLst>
            <pc:docMk/>
            <pc:sldMk cId="204089878" sldId="317"/>
            <ac:picMk id="8" creationId="{99EE2186-26C2-560F-2B29-E32B9E20250E}"/>
          </ac:picMkLst>
        </pc:picChg>
        <pc:picChg chg="add del mod ord modCrop">
          <ac:chgData name="Anza-Tshilidzi Mulaudzi" userId="1b505ffec540bcf4" providerId="LiveId" clId="{CB047988-6052-4F17-8AC7-31AADF5AAECA}" dt="2023-07-03T11:56:41.022" v="6980" actId="478"/>
          <ac:picMkLst>
            <pc:docMk/>
            <pc:sldMk cId="204089878" sldId="317"/>
            <ac:picMk id="9" creationId="{C3C34759-EA13-CBA0-3FD9-89E04E08FA4F}"/>
          </ac:picMkLst>
        </pc:picChg>
        <pc:picChg chg="add del mod ord modCrop">
          <ac:chgData name="Anza-Tshilidzi Mulaudzi" userId="1b505ffec540bcf4" providerId="LiveId" clId="{CB047988-6052-4F17-8AC7-31AADF5AAECA}" dt="2023-07-07T08:26:11.496" v="10547" actId="478"/>
          <ac:picMkLst>
            <pc:docMk/>
            <pc:sldMk cId="204089878" sldId="317"/>
            <ac:picMk id="10" creationId="{63503199-B882-6584-6BE5-A8D7145A9CEC}"/>
          </ac:picMkLst>
        </pc:picChg>
        <pc:picChg chg="add mod modCrop">
          <ac:chgData name="Anza-Tshilidzi Mulaudzi" userId="1b505ffec540bcf4" providerId="LiveId" clId="{CB047988-6052-4F17-8AC7-31AADF5AAECA}" dt="2023-07-07T08:35:32.710" v="10680" actId="1076"/>
          <ac:picMkLst>
            <pc:docMk/>
            <pc:sldMk cId="204089878" sldId="317"/>
            <ac:picMk id="15" creationId="{2708A644-1082-61D9-68EF-58E25C6C4C89}"/>
          </ac:picMkLst>
        </pc:picChg>
        <pc:picChg chg="add mod modCrop">
          <ac:chgData name="Anza-Tshilidzi Mulaudzi" userId="1b505ffec540bcf4" providerId="LiveId" clId="{CB047988-6052-4F17-8AC7-31AADF5AAECA}" dt="2023-07-07T08:35:17.826" v="10676" actId="1076"/>
          <ac:picMkLst>
            <pc:docMk/>
            <pc:sldMk cId="204089878" sldId="317"/>
            <ac:picMk id="19" creationId="{2440AF38-6F36-1B9A-7F11-594D9C06867D}"/>
          </ac:picMkLst>
        </pc:picChg>
        <pc:picChg chg="add mod modCrop">
          <ac:chgData name="Anza-Tshilidzi Mulaudzi" userId="1b505ffec540bcf4" providerId="LiveId" clId="{CB047988-6052-4F17-8AC7-31AADF5AAECA}" dt="2023-07-07T08:35:27.055" v="10679" actId="14100"/>
          <ac:picMkLst>
            <pc:docMk/>
            <pc:sldMk cId="204089878" sldId="317"/>
            <ac:picMk id="24" creationId="{E0184F26-D75A-F48E-951E-5802F57B8ACD}"/>
          </ac:picMkLst>
        </pc:picChg>
        <pc:picChg chg="add del mod modCrop">
          <ac:chgData name="Anza-Tshilidzi Mulaudzi" userId="1b505ffec540bcf4" providerId="LiveId" clId="{CB047988-6052-4F17-8AC7-31AADF5AAECA}" dt="2023-07-03T12:18:35.223" v="7176" actId="478"/>
          <ac:picMkLst>
            <pc:docMk/>
            <pc:sldMk cId="204089878" sldId="317"/>
            <ac:picMk id="27" creationId="{D55B08B7-8D5F-E147-02B3-D11B3A38E37A}"/>
          </ac:picMkLst>
        </pc:picChg>
        <pc:picChg chg="add del mod modCrop">
          <ac:chgData name="Anza-Tshilidzi Mulaudzi" userId="1b505ffec540bcf4" providerId="LiveId" clId="{CB047988-6052-4F17-8AC7-31AADF5AAECA}" dt="2023-07-03T12:18:13.177" v="7169" actId="478"/>
          <ac:picMkLst>
            <pc:docMk/>
            <pc:sldMk cId="204089878" sldId="317"/>
            <ac:picMk id="30" creationId="{7FA9692A-FB96-16E3-D918-2F25EC358654}"/>
          </ac:picMkLst>
        </pc:picChg>
        <pc:picChg chg="add del mod modCrop">
          <ac:chgData name="Anza-Tshilidzi Mulaudzi" userId="1b505ffec540bcf4" providerId="LiveId" clId="{CB047988-6052-4F17-8AC7-31AADF5AAECA}" dt="2023-07-03T12:10:19.222" v="7077" actId="22"/>
          <ac:picMkLst>
            <pc:docMk/>
            <pc:sldMk cId="204089878" sldId="317"/>
            <ac:picMk id="33" creationId="{BA30E546-7176-DF20-44BA-F2670845FF3B}"/>
          </ac:picMkLst>
        </pc:picChg>
        <pc:picChg chg="add mod">
          <ac:chgData name="Anza-Tshilidzi Mulaudzi" userId="1b505ffec540bcf4" providerId="LiveId" clId="{CB047988-6052-4F17-8AC7-31AADF5AAECA}" dt="2023-07-07T08:35:12.020" v="10673" actId="1076"/>
          <ac:picMkLst>
            <pc:docMk/>
            <pc:sldMk cId="204089878" sldId="317"/>
            <ac:picMk id="34" creationId="{341D3AFD-7ECD-F82D-FBE2-6C121FDA3DCC}"/>
          </ac:picMkLst>
        </pc:picChg>
        <pc:picChg chg="add mod">
          <ac:chgData name="Anza-Tshilidzi Mulaudzi" userId="1b505ffec540bcf4" providerId="LiveId" clId="{CB047988-6052-4F17-8AC7-31AADF5AAECA}" dt="2023-07-07T08:35:07.376" v="10671" actId="1076"/>
          <ac:picMkLst>
            <pc:docMk/>
            <pc:sldMk cId="204089878" sldId="317"/>
            <ac:picMk id="35" creationId="{F967FCA1-9061-6716-679B-1ED2511D148A}"/>
          </ac:picMkLst>
        </pc:picChg>
        <pc:cxnChg chg="add del">
          <ac:chgData name="Anza-Tshilidzi Mulaudzi" userId="1b505ffec540bcf4" providerId="LiveId" clId="{CB047988-6052-4F17-8AC7-31AADF5AAECA}" dt="2023-06-29T07:49:07.070" v="6382" actId="26606"/>
          <ac:cxnSpMkLst>
            <pc:docMk/>
            <pc:sldMk cId="204089878" sldId="317"/>
            <ac:cxnSpMk id="17" creationId="{5A0A5CF6-407C-4691-8122-49DF69D0020D}"/>
          </ac:cxnSpMkLst>
        </pc:cxnChg>
        <pc:cxnChg chg="add del">
          <ac:chgData name="Anza-Tshilidzi Mulaudzi" userId="1b505ffec540bcf4" providerId="LiveId" clId="{CB047988-6052-4F17-8AC7-31AADF5AAECA}" dt="2023-07-03T12:02:19.005" v="7024" actId="26606"/>
          <ac:cxnSpMkLst>
            <pc:docMk/>
            <pc:sldMk cId="204089878" sldId="317"/>
            <ac:cxnSpMk id="22" creationId="{740F83A4-FAC4-4867-95A5-BBFD280C7BF5}"/>
          </ac:cxnSpMkLst>
        </pc:cxnChg>
        <pc:cxnChg chg="add">
          <ac:chgData name="Anza-Tshilidzi Mulaudzi" userId="1b505ffec540bcf4" providerId="LiveId" clId="{CB047988-6052-4F17-8AC7-31AADF5AAECA}" dt="2023-07-03T12:02:19.005" v="7024" actId="26606"/>
          <ac:cxnSpMkLst>
            <pc:docMk/>
            <pc:sldMk cId="204089878" sldId="317"/>
            <ac:cxnSpMk id="31" creationId="{055CEADF-09EA-423C-8C45-F94AF44D5AF0}"/>
          </ac:cxnSpMkLst>
        </pc:cxnChg>
      </pc:sldChg>
      <pc:sldChg chg="addSp delSp modSp new mod setBg">
        <pc:chgData name="Anza-Tshilidzi Mulaudzi" userId="1b505ffec540bcf4" providerId="LiveId" clId="{CB047988-6052-4F17-8AC7-31AADF5AAECA}" dt="2023-07-06T11:49:57.994" v="8210"/>
        <pc:sldMkLst>
          <pc:docMk/>
          <pc:sldMk cId="2905341953" sldId="318"/>
        </pc:sldMkLst>
        <pc:spChg chg="mod">
          <ac:chgData name="Anza-Tshilidzi Mulaudzi" userId="1b505ffec540bcf4" providerId="LiveId" clId="{CB047988-6052-4F17-8AC7-31AADF5AAECA}" dt="2023-06-28T08:54:02.285" v="5386" actId="26606"/>
          <ac:spMkLst>
            <pc:docMk/>
            <pc:sldMk cId="2905341953" sldId="318"/>
            <ac:spMk id="2" creationId="{D0514439-0A95-5B05-ED7B-2AE3FDC39DB2}"/>
          </ac:spMkLst>
        </pc:spChg>
        <pc:spChg chg="del">
          <ac:chgData name="Anza-Tshilidzi Mulaudzi" userId="1b505ffec540bcf4" providerId="LiveId" clId="{CB047988-6052-4F17-8AC7-31AADF5AAECA}" dt="2023-06-28T08:53:44.170" v="5374" actId="478"/>
          <ac:spMkLst>
            <pc:docMk/>
            <pc:sldMk cId="2905341953" sldId="318"/>
            <ac:spMk id="3" creationId="{A5DDF698-9E27-5DA2-8A4B-2D17BE9C78E3}"/>
          </ac:spMkLst>
        </pc:spChg>
        <pc:spChg chg="add del">
          <ac:chgData name="Anza-Tshilidzi Mulaudzi" userId="1b505ffec540bcf4" providerId="LiveId" clId="{CB047988-6052-4F17-8AC7-31AADF5AAECA}" dt="2023-06-29T09:02:48.870" v="6641"/>
          <ac:spMkLst>
            <pc:docMk/>
            <pc:sldMk cId="2905341953" sldId="318"/>
            <ac:spMk id="3" creationId="{F723E0F6-5E67-05FA-3194-7542C7AA5B47}"/>
          </ac:spMkLst>
        </pc:spChg>
        <pc:spChg chg="add mod">
          <ac:chgData name="Anza-Tshilidzi Mulaudzi" userId="1b505ffec540bcf4" providerId="LiveId" clId="{CB047988-6052-4F17-8AC7-31AADF5AAECA}" dt="2023-07-06T11:49:57.994" v="8210"/>
          <ac:spMkLst>
            <pc:docMk/>
            <pc:sldMk cId="2905341953" sldId="318"/>
            <ac:spMk id="4" creationId="{25A5A67E-3829-5BFF-75A4-1A23C7F86496}"/>
          </ac:spMkLst>
        </pc:spChg>
        <pc:spChg chg="add">
          <ac:chgData name="Anza-Tshilidzi Mulaudzi" userId="1b505ffec540bcf4" providerId="LiveId" clId="{CB047988-6052-4F17-8AC7-31AADF5AAECA}" dt="2023-06-28T08:54:02.285" v="5386" actId="26606"/>
          <ac:spMkLst>
            <pc:docMk/>
            <pc:sldMk cId="2905341953" sldId="318"/>
            <ac:spMk id="7" creationId="{39E3965E-AC41-4711-9D10-E25ABB132D86}"/>
          </ac:spMkLst>
        </pc:spChg>
        <pc:spChg chg="add">
          <ac:chgData name="Anza-Tshilidzi Mulaudzi" userId="1b505ffec540bcf4" providerId="LiveId" clId="{CB047988-6052-4F17-8AC7-31AADF5AAECA}" dt="2023-06-28T08:54:02.285" v="5386" actId="26606"/>
          <ac:spMkLst>
            <pc:docMk/>
            <pc:sldMk cId="2905341953" sldId="318"/>
            <ac:spMk id="11" creationId="{B601567C-4815-45C4-A8C8-DEF236232A30}"/>
          </ac:spMkLst>
        </pc:spChg>
        <pc:spChg chg="add">
          <ac:chgData name="Anza-Tshilidzi Mulaudzi" userId="1b505ffec540bcf4" providerId="LiveId" clId="{CB047988-6052-4F17-8AC7-31AADF5AAECA}" dt="2023-06-28T08:54:02.285" v="5386" actId="26606"/>
          <ac:spMkLst>
            <pc:docMk/>
            <pc:sldMk cId="2905341953" sldId="318"/>
            <ac:spMk id="15" creationId="{277711D3-2534-4918-8661-020829D71301}"/>
          </ac:spMkLst>
        </pc:spChg>
        <pc:cxnChg chg="add">
          <ac:chgData name="Anza-Tshilidzi Mulaudzi" userId="1b505ffec540bcf4" providerId="LiveId" clId="{CB047988-6052-4F17-8AC7-31AADF5AAECA}" dt="2023-06-28T08:54:02.285" v="5386" actId="26606"/>
          <ac:cxnSpMkLst>
            <pc:docMk/>
            <pc:sldMk cId="2905341953" sldId="318"/>
            <ac:cxnSpMk id="9" creationId="{1F5DC8C3-BA5F-4EED-BB9A-A14272BD82A1}"/>
          </ac:cxnSpMkLst>
        </pc:cxnChg>
        <pc:cxnChg chg="add">
          <ac:chgData name="Anza-Tshilidzi Mulaudzi" userId="1b505ffec540bcf4" providerId="LiveId" clId="{CB047988-6052-4F17-8AC7-31AADF5AAECA}" dt="2023-06-28T08:54:02.285" v="5386" actId="26606"/>
          <ac:cxnSpMkLst>
            <pc:docMk/>
            <pc:sldMk cId="2905341953" sldId="318"/>
            <ac:cxnSpMk id="13" creationId="{9D2BBCA2-F039-47DF-B36F-39D7E7CC0090}"/>
          </ac:cxnSpMkLst>
        </pc:cxnChg>
      </pc:sldChg>
      <pc:sldChg chg="addSp delSp modSp new mod setBg setClrOvrMap">
        <pc:chgData name="Anza-Tshilidzi Mulaudzi" userId="1b505ffec540bcf4" providerId="LiveId" clId="{CB047988-6052-4F17-8AC7-31AADF5AAECA}" dt="2023-07-06T11:48:31.033" v="8190" actId="207"/>
        <pc:sldMkLst>
          <pc:docMk/>
          <pc:sldMk cId="2981755060" sldId="319"/>
        </pc:sldMkLst>
        <pc:spChg chg="mod">
          <ac:chgData name="Anza-Tshilidzi Mulaudzi" userId="1b505ffec540bcf4" providerId="LiveId" clId="{CB047988-6052-4F17-8AC7-31AADF5AAECA}" dt="2023-06-28T10:48:23.943" v="5570" actId="26606"/>
          <ac:spMkLst>
            <pc:docMk/>
            <pc:sldMk cId="2981755060" sldId="319"/>
            <ac:spMk id="2" creationId="{455215E6-39D9-28DA-E0FC-9AE011E3EFF9}"/>
          </ac:spMkLst>
        </pc:spChg>
        <pc:spChg chg="del">
          <ac:chgData name="Anza-Tshilidzi Mulaudzi" userId="1b505ffec540bcf4" providerId="LiveId" clId="{CB047988-6052-4F17-8AC7-31AADF5AAECA}" dt="2023-06-28T08:54:33.422" v="5409" actId="478"/>
          <ac:spMkLst>
            <pc:docMk/>
            <pc:sldMk cId="2981755060" sldId="319"/>
            <ac:spMk id="3" creationId="{2A0DE103-55FB-5539-568B-3EAFA86F7D0F}"/>
          </ac:spMkLst>
        </pc:spChg>
        <pc:spChg chg="add del">
          <ac:chgData name="Anza-Tshilidzi Mulaudzi" userId="1b505ffec540bcf4" providerId="LiveId" clId="{CB047988-6052-4F17-8AC7-31AADF5AAECA}" dt="2023-06-29T09:02:48.870" v="6641"/>
          <ac:spMkLst>
            <pc:docMk/>
            <pc:sldMk cId="2981755060" sldId="319"/>
            <ac:spMk id="3" creationId="{3165EA7B-1091-B67D-B17E-C2749919DDB7}"/>
          </ac:spMkLst>
        </pc:spChg>
        <pc:spChg chg="add mod">
          <ac:chgData name="Anza-Tshilidzi Mulaudzi" userId="1b505ffec540bcf4" providerId="LiveId" clId="{CB047988-6052-4F17-8AC7-31AADF5AAECA}" dt="2023-07-06T11:48:31.033" v="8190" actId="207"/>
          <ac:spMkLst>
            <pc:docMk/>
            <pc:sldMk cId="2981755060" sldId="319"/>
            <ac:spMk id="4" creationId="{056738B0-D0DB-371D-BFCA-76124FF5CD44}"/>
          </ac:spMkLst>
        </pc:spChg>
        <pc:spChg chg="add del mod">
          <ac:chgData name="Anza-Tshilidzi Mulaudzi" userId="1b505ffec540bcf4" providerId="LiveId" clId="{CB047988-6052-4F17-8AC7-31AADF5AAECA}" dt="2023-06-28T08:54:44.054" v="5412"/>
          <ac:spMkLst>
            <pc:docMk/>
            <pc:sldMk cId="2981755060" sldId="319"/>
            <ac:spMk id="4" creationId="{288AFCFA-11C2-9BBA-A08D-C41D621B5A7B}"/>
          </ac:spMkLst>
        </pc:spChg>
        <pc:spChg chg="add mod">
          <ac:chgData name="Anza-Tshilidzi Mulaudzi" userId="1b505ffec540bcf4" providerId="LiveId" clId="{CB047988-6052-4F17-8AC7-31AADF5AAECA}" dt="2023-07-06T11:48:06.671" v="8188" actId="27636"/>
          <ac:spMkLst>
            <pc:docMk/>
            <pc:sldMk cId="2981755060" sldId="319"/>
            <ac:spMk id="5" creationId="{09C4B7AA-020B-42F1-C958-C0AB757856E0}"/>
          </ac:spMkLst>
        </pc:spChg>
        <pc:spChg chg="add del">
          <ac:chgData name="Anza-Tshilidzi Mulaudzi" userId="1b505ffec540bcf4" providerId="LiveId" clId="{CB047988-6052-4F17-8AC7-31AADF5AAECA}" dt="2023-06-28T10:47:31.556" v="5567" actId="26606"/>
          <ac:spMkLst>
            <pc:docMk/>
            <pc:sldMk cId="2981755060" sldId="319"/>
            <ac:spMk id="8" creationId="{E844E128-FF69-4E9F-8327-6B504B3C5AE1}"/>
          </ac:spMkLst>
        </pc:spChg>
        <pc:spChg chg="add del">
          <ac:chgData name="Anza-Tshilidzi Mulaudzi" userId="1b505ffec540bcf4" providerId="LiveId" clId="{CB047988-6052-4F17-8AC7-31AADF5AAECA}" dt="2023-06-28T08:57:31.781" v="5490" actId="26606"/>
          <ac:spMkLst>
            <pc:docMk/>
            <pc:sldMk cId="2981755060" sldId="319"/>
            <ac:spMk id="11" creationId="{67B74F2B-9534-4540-96B0-5C8E958B940F}"/>
          </ac:spMkLst>
        </pc:spChg>
        <pc:spChg chg="add">
          <ac:chgData name="Anza-Tshilidzi Mulaudzi" userId="1b505ffec540bcf4" providerId="LiveId" clId="{CB047988-6052-4F17-8AC7-31AADF5AAECA}" dt="2023-06-28T10:48:23.943" v="5570" actId="26606"/>
          <ac:spMkLst>
            <pc:docMk/>
            <pc:sldMk cId="2981755060" sldId="319"/>
            <ac:spMk id="12" creationId="{E844E128-FF69-4E9F-8327-6B504B3C5AE1}"/>
          </ac:spMkLst>
        </pc:spChg>
        <pc:spChg chg="add del">
          <ac:chgData name="Anza-Tshilidzi Mulaudzi" userId="1b505ffec540bcf4" providerId="LiveId" clId="{CB047988-6052-4F17-8AC7-31AADF5AAECA}" dt="2023-06-28T08:57:31.781" v="5490" actId="26606"/>
          <ac:spMkLst>
            <pc:docMk/>
            <pc:sldMk cId="2981755060" sldId="319"/>
            <ac:spMk id="15" creationId="{C1B60310-C5C3-46A0-A452-2A0B008434DA}"/>
          </ac:spMkLst>
        </pc:spChg>
        <pc:picChg chg="add del mod">
          <ac:chgData name="Anza-Tshilidzi Mulaudzi" userId="1b505ffec540bcf4" providerId="LiveId" clId="{CB047988-6052-4F17-8AC7-31AADF5AAECA}" dt="2023-06-28T10:47:32.226" v="5568"/>
          <ac:picMkLst>
            <pc:docMk/>
            <pc:sldMk cId="2981755060" sldId="319"/>
            <ac:picMk id="6" creationId="{9E6E9D1D-3885-8A21-2773-66358B9115E6}"/>
          </ac:picMkLst>
        </pc:picChg>
        <pc:picChg chg="add del">
          <ac:chgData name="Anza-Tshilidzi Mulaudzi" userId="1b505ffec540bcf4" providerId="LiveId" clId="{CB047988-6052-4F17-8AC7-31AADF5AAECA}" dt="2023-06-28T08:57:31.781" v="5490" actId="26606"/>
          <ac:picMkLst>
            <pc:docMk/>
            <pc:sldMk cId="2981755060" sldId="319"/>
            <ac:picMk id="7" creationId="{6C518E79-9C76-A027-2D69-2593238611EF}"/>
          </ac:picMkLst>
        </pc:picChg>
        <pc:picChg chg="add mod">
          <ac:chgData name="Anza-Tshilidzi Mulaudzi" userId="1b505ffec540bcf4" providerId="LiveId" clId="{CB047988-6052-4F17-8AC7-31AADF5AAECA}" dt="2023-06-28T10:48:23.943" v="5570" actId="26606"/>
          <ac:picMkLst>
            <pc:docMk/>
            <pc:sldMk cId="2981755060" sldId="319"/>
            <ac:picMk id="10" creationId="{0B451431-6405-3345-AC24-4410DF602616}"/>
          </ac:picMkLst>
        </pc:picChg>
        <pc:cxnChg chg="add del">
          <ac:chgData name="Anza-Tshilidzi Mulaudzi" userId="1b505ffec540bcf4" providerId="LiveId" clId="{CB047988-6052-4F17-8AC7-31AADF5AAECA}" dt="2023-06-28T10:47:31.556" v="5567" actId="26606"/>
          <ac:cxnSpMkLst>
            <pc:docMk/>
            <pc:sldMk cId="2981755060" sldId="319"/>
            <ac:cxnSpMk id="9" creationId="{055CEADF-09EA-423C-8C45-F94AF44D5AF0}"/>
          </ac:cxnSpMkLst>
        </pc:cxnChg>
        <pc:cxnChg chg="add del">
          <ac:chgData name="Anza-Tshilidzi Mulaudzi" userId="1b505ffec540bcf4" providerId="LiveId" clId="{CB047988-6052-4F17-8AC7-31AADF5AAECA}" dt="2023-06-28T08:57:31.781" v="5490" actId="26606"/>
          <ac:cxnSpMkLst>
            <pc:docMk/>
            <pc:sldMk cId="2981755060" sldId="319"/>
            <ac:cxnSpMk id="13" creationId="{33BECB2B-2CFA-412C-880F-C4B60974936F}"/>
          </ac:cxnSpMkLst>
        </pc:cxnChg>
        <pc:cxnChg chg="add">
          <ac:chgData name="Anza-Tshilidzi Mulaudzi" userId="1b505ffec540bcf4" providerId="LiveId" clId="{CB047988-6052-4F17-8AC7-31AADF5AAECA}" dt="2023-06-28T10:48:23.943" v="5570" actId="26606"/>
          <ac:cxnSpMkLst>
            <pc:docMk/>
            <pc:sldMk cId="2981755060" sldId="319"/>
            <ac:cxnSpMk id="17" creationId="{055CEADF-09EA-423C-8C45-F94AF44D5AF0}"/>
          </ac:cxnSpMkLst>
        </pc:cxnChg>
      </pc:sldChg>
      <pc:sldChg chg="add del">
        <pc:chgData name="Anza-Tshilidzi Mulaudzi" userId="1b505ffec540bcf4" providerId="LiveId" clId="{CB047988-6052-4F17-8AC7-31AADF5AAECA}" dt="2023-07-03T12:10:17.672" v="7074" actId="2890"/>
        <pc:sldMkLst>
          <pc:docMk/>
          <pc:sldMk cId="2561376139" sldId="320"/>
        </pc:sldMkLst>
      </pc:sldChg>
      <pc:sldChg chg="addSp delSp modSp add mod modAnim">
        <pc:chgData name="Anza-Tshilidzi Mulaudzi" userId="1b505ffec540bcf4" providerId="LiveId" clId="{CB047988-6052-4F17-8AC7-31AADF5AAECA}" dt="2023-07-06T17:52:15.651" v="8634"/>
        <pc:sldMkLst>
          <pc:docMk/>
          <pc:sldMk cId="3683964825" sldId="320"/>
        </pc:sldMkLst>
        <pc:spChg chg="mod">
          <ac:chgData name="Anza-Tshilidzi Mulaudzi" userId="1b505ffec540bcf4" providerId="LiveId" clId="{CB047988-6052-4F17-8AC7-31AADF5AAECA}" dt="2023-07-06T04:50:49.102" v="7576" actId="20577"/>
          <ac:spMkLst>
            <pc:docMk/>
            <pc:sldMk cId="3683964825" sldId="320"/>
            <ac:spMk id="2" creationId="{63A3F3CD-C154-5C6F-3180-2CF40BF7377A}"/>
          </ac:spMkLst>
        </pc:spChg>
        <pc:picChg chg="add mod">
          <ac:chgData name="Anza-Tshilidzi Mulaudzi" userId="1b505ffec540bcf4" providerId="LiveId" clId="{CB047988-6052-4F17-8AC7-31AADF5AAECA}" dt="2023-07-06T17:51:45.584" v="8628" actId="14100"/>
          <ac:picMkLst>
            <pc:docMk/>
            <pc:sldMk cId="3683964825" sldId="320"/>
            <ac:picMk id="4" creationId="{9B8259FB-D51F-CEC9-9E20-F8CD4940A30F}"/>
          </ac:picMkLst>
        </pc:picChg>
        <pc:picChg chg="add del mod modCrop">
          <ac:chgData name="Anza-Tshilidzi Mulaudzi" userId="1b505ffec540bcf4" providerId="LiveId" clId="{CB047988-6052-4F17-8AC7-31AADF5AAECA}" dt="2023-07-03T12:18:18.128" v="7170" actId="21"/>
          <ac:picMkLst>
            <pc:docMk/>
            <pc:sldMk cId="3683964825" sldId="320"/>
            <ac:picMk id="5" creationId="{2FDD3BC1-4102-65A0-9104-34DA34E3BC8A}"/>
          </ac:picMkLst>
        </pc:picChg>
        <pc:picChg chg="add del mod modCrop">
          <ac:chgData name="Anza-Tshilidzi Mulaudzi" userId="1b505ffec540bcf4" providerId="LiveId" clId="{CB047988-6052-4F17-8AC7-31AADF5AAECA}" dt="2023-07-03T12:18:18.128" v="7170" actId="21"/>
          <ac:picMkLst>
            <pc:docMk/>
            <pc:sldMk cId="3683964825" sldId="320"/>
            <ac:picMk id="7" creationId="{A22E20F6-2C8B-1F5F-E918-A876088B28F2}"/>
          </ac:picMkLst>
        </pc:picChg>
        <pc:picChg chg="add mod">
          <ac:chgData name="Anza-Tshilidzi Mulaudzi" userId="1b505ffec540bcf4" providerId="LiveId" clId="{CB047988-6052-4F17-8AC7-31AADF5AAECA}" dt="2023-07-04T08:22:45.476" v="7473" actId="1076"/>
          <ac:picMkLst>
            <pc:docMk/>
            <pc:sldMk cId="3683964825" sldId="320"/>
            <ac:picMk id="9" creationId="{D3DC8C6A-1086-6985-0FFB-C18B75C8501A}"/>
          </ac:picMkLst>
        </pc:picChg>
        <pc:picChg chg="del">
          <ac:chgData name="Anza-Tshilidzi Mulaudzi" userId="1b505ffec540bcf4" providerId="LiveId" clId="{CB047988-6052-4F17-8AC7-31AADF5AAECA}" dt="2023-07-03T12:10:33.431" v="7087" actId="478"/>
          <ac:picMkLst>
            <pc:docMk/>
            <pc:sldMk cId="3683964825" sldId="320"/>
            <ac:picMk id="10" creationId="{63503199-B882-6584-6BE5-A8D7145A9CEC}"/>
          </ac:picMkLst>
        </pc:picChg>
        <pc:picChg chg="add mod modCrop">
          <ac:chgData name="Anza-Tshilidzi Mulaudzi" userId="1b505ffec540bcf4" providerId="LiveId" clId="{CB047988-6052-4F17-8AC7-31AADF5AAECA}" dt="2023-07-03T12:19:30.830" v="7197" actId="14100"/>
          <ac:picMkLst>
            <pc:docMk/>
            <pc:sldMk cId="3683964825" sldId="320"/>
            <ac:picMk id="12" creationId="{1B1A0540-26D0-6E20-E6ED-16F783E9845C}"/>
          </ac:picMkLst>
        </pc:picChg>
        <pc:picChg chg="del">
          <ac:chgData name="Anza-Tshilidzi Mulaudzi" userId="1b505ffec540bcf4" providerId="LiveId" clId="{CB047988-6052-4F17-8AC7-31AADF5AAECA}" dt="2023-07-03T12:10:35.780" v="7089" actId="478"/>
          <ac:picMkLst>
            <pc:docMk/>
            <pc:sldMk cId="3683964825" sldId="320"/>
            <ac:picMk id="15" creationId="{2708A644-1082-61D9-68EF-58E25C6C4C89}"/>
          </ac:picMkLst>
        </pc:picChg>
        <pc:picChg chg="del">
          <ac:chgData name="Anza-Tshilidzi Mulaudzi" userId="1b505ffec540bcf4" providerId="LiveId" clId="{CB047988-6052-4F17-8AC7-31AADF5AAECA}" dt="2023-07-03T12:10:32.073" v="7086" actId="478"/>
          <ac:picMkLst>
            <pc:docMk/>
            <pc:sldMk cId="3683964825" sldId="320"/>
            <ac:picMk id="19" creationId="{2440AF38-6F36-1B9A-7F11-594D9C06867D}"/>
          </ac:picMkLst>
        </pc:picChg>
        <pc:picChg chg="del">
          <ac:chgData name="Anza-Tshilidzi Mulaudzi" userId="1b505ffec540bcf4" providerId="LiveId" clId="{CB047988-6052-4F17-8AC7-31AADF5AAECA}" dt="2023-07-03T12:10:34.579" v="7088" actId="478"/>
          <ac:picMkLst>
            <pc:docMk/>
            <pc:sldMk cId="3683964825" sldId="320"/>
            <ac:picMk id="24" creationId="{E0184F26-D75A-F48E-951E-5802F57B8ACD}"/>
          </ac:picMkLst>
        </pc:picChg>
        <pc:picChg chg="del">
          <ac:chgData name="Anza-Tshilidzi Mulaudzi" userId="1b505ffec540bcf4" providerId="LiveId" clId="{CB047988-6052-4F17-8AC7-31AADF5AAECA}" dt="2023-07-03T12:10:37.174" v="7090" actId="478"/>
          <ac:picMkLst>
            <pc:docMk/>
            <pc:sldMk cId="3683964825" sldId="320"/>
            <ac:picMk id="27" creationId="{D55B08B7-8D5F-E147-02B3-D11B3A38E37A}"/>
          </ac:picMkLst>
        </pc:picChg>
        <pc:picChg chg="del">
          <ac:chgData name="Anza-Tshilidzi Mulaudzi" userId="1b505ffec540bcf4" providerId="LiveId" clId="{CB047988-6052-4F17-8AC7-31AADF5AAECA}" dt="2023-07-03T12:10:58.542" v="7128" actId="478"/>
          <ac:picMkLst>
            <pc:docMk/>
            <pc:sldMk cId="3683964825" sldId="320"/>
            <ac:picMk id="30" creationId="{7FA9692A-FB96-16E3-D918-2F25EC358654}"/>
          </ac:picMkLst>
        </pc:picChg>
      </pc:sldChg>
      <pc:sldChg chg="addSp delSp modSp add mod modAnim">
        <pc:chgData name="Anza-Tshilidzi Mulaudzi" userId="1b505ffec540bcf4" providerId="LiveId" clId="{CB047988-6052-4F17-8AC7-31AADF5AAECA}" dt="2023-07-07T08:28:52.068" v="10624" actId="1076"/>
        <pc:sldMkLst>
          <pc:docMk/>
          <pc:sldMk cId="452957831" sldId="321"/>
        </pc:sldMkLst>
        <pc:spChg chg="mod">
          <ac:chgData name="Anza-Tshilidzi Mulaudzi" userId="1b505ffec540bcf4" providerId="LiveId" clId="{CB047988-6052-4F17-8AC7-31AADF5AAECA}" dt="2023-07-06T04:47:11.461" v="7524" actId="20577"/>
          <ac:spMkLst>
            <pc:docMk/>
            <pc:sldMk cId="452957831" sldId="321"/>
            <ac:spMk id="2" creationId="{3FEC37D4-2815-C1F9-A72B-936924D58453}"/>
          </ac:spMkLst>
        </pc:spChg>
        <pc:spChg chg="mod ord">
          <ac:chgData name="Anza-Tshilidzi Mulaudzi" userId="1b505ffec540bcf4" providerId="LiveId" clId="{CB047988-6052-4F17-8AC7-31AADF5AAECA}" dt="2023-07-03T12:34:31.161" v="7371" actId="26606"/>
          <ac:spMkLst>
            <pc:docMk/>
            <pc:sldMk cId="452957831" sldId="321"/>
            <ac:spMk id="3" creationId="{E0A0D501-FA87-196B-F312-B930C89BCBC9}"/>
          </ac:spMkLst>
        </pc:spChg>
        <pc:spChg chg="add mod">
          <ac:chgData name="Anza-Tshilidzi Mulaudzi" userId="1b505ffec540bcf4" providerId="LiveId" clId="{CB047988-6052-4F17-8AC7-31AADF5AAECA}" dt="2023-07-03T12:35:00.103" v="7378"/>
          <ac:spMkLst>
            <pc:docMk/>
            <pc:sldMk cId="452957831" sldId="321"/>
            <ac:spMk id="4" creationId="{ED82E0B7-730B-146D-4ED9-30B10B96FE19}"/>
          </ac:spMkLst>
        </pc:spChg>
        <pc:spChg chg="add mod">
          <ac:chgData name="Anza-Tshilidzi Mulaudzi" userId="1b505ffec540bcf4" providerId="LiveId" clId="{CB047988-6052-4F17-8AC7-31AADF5AAECA}" dt="2023-07-07T08:28:52.068" v="10624" actId="1076"/>
          <ac:spMkLst>
            <pc:docMk/>
            <pc:sldMk cId="452957831" sldId="321"/>
            <ac:spMk id="6" creationId="{99A310D9-CFFC-7EC9-328A-DD1FE686CC1F}"/>
          </ac:spMkLst>
        </pc:spChg>
        <pc:spChg chg="del mod">
          <ac:chgData name="Anza-Tshilidzi Mulaudzi" userId="1b505ffec540bcf4" providerId="LiveId" clId="{CB047988-6052-4F17-8AC7-31AADF5AAECA}" dt="2023-07-03T12:34:40.874" v="7373" actId="478"/>
          <ac:spMkLst>
            <pc:docMk/>
            <pc:sldMk cId="452957831" sldId="321"/>
            <ac:spMk id="15" creationId="{3E903185-45C7-A8CD-24D7-4D2119B81835}"/>
          </ac:spMkLst>
        </pc:spChg>
        <pc:spChg chg="del">
          <ac:chgData name="Anza-Tshilidzi Mulaudzi" userId="1b505ffec540bcf4" providerId="LiveId" clId="{CB047988-6052-4F17-8AC7-31AADF5AAECA}" dt="2023-07-03T12:34:31.161" v="7371" actId="26606"/>
          <ac:spMkLst>
            <pc:docMk/>
            <pc:sldMk cId="452957831" sldId="321"/>
            <ac:spMk id="19" creationId="{990D0034-F768-41E7-85D4-F38C4DE85770}"/>
          </ac:spMkLst>
        </pc:spChg>
        <pc:spChg chg="del">
          <ac:chgData name="Anza-Tshilidzi Mulaudzi" userId="1b505ffec540bcf4" providerId="LiveId" clId="{CB047988-6052-4F17-8AC7-31AADF5AAECA}" dt="2023-07-03T12:34:31.161" v="7371" actId="26606"/>
          <ac:spMkLst>
            <pc:docMk/>
            <pc:sldMk cId="452957831" sldId="321"/>
            <ac:spMk id="21" creationId="{95B38FD6-641F-41BF-B466-C1C6366420F0}"/>
          </ac:spMkLst>
        </pc:spChg>
        <pc:spChg chg="del">
          <ac:chgData name="Anza-Tshilidzi Mulaudzi" userId="1b505ffec540bcf4" providerId="LiveId" clId="{CB047988-6052-4F17-8AC7-31AADF5AAECA}" dt="2023-07-03T12:34:31.161" v="7371" actId="26606"/>
          <ac:spMkLst>
            <pc:docMk/>
            <pc:sldMk cId="452957831" sldId="321"/>
            <ac:spMk id="25" creationId="{7363FFA6-C551-4935-A474-8B2482E55BAC}"/>
          </ac:spMkLst>
        </pc:spChg>
        <pc:spChg chg="add">
          <ac:chgData name="Anza-Tshilidzi Mulaudzi" userId="1b505ffec540bcf4" providerId="LiveId" clId="{CB047988-6052-4F17-8AC7-31AADF5AAECA}" dt="2023-07-03T12:34:31.161" v="7371" actId="26606"/>
          <ac:spMkLst>
            <pc:docMk/>
            <pc:sldMk cId="452957831" sldId="321"/>
            <ac:spMk id="30" creationId="{990D0034-F768-41E7-85D4-F38C4DE85770}"/>
          </ac:spMkLst>
        </pc:spChg>
        <pc:spChg chg="add">
          <ac:chgData name="Anza-Tshilidzi Mulaudzi" userId="1b505ffec540bcf4" providerId="LiveId" clId="{CB047988-6052-4F17-8AC7-31AADF5AAECA}" dt="2023-07-03T12:34:31.161" v="7371" actId="26606"/>
          <ac:spMkLst>
            <pc:docMk/>
            <pc:sldMk cId="452957831" sldId="321"/>
            <ac:spMk id="32" creationId="{95B38FD6-641F-41BF-B466-C1C6366420F0}"/>
          </ac:spMkLst>
        </pc:spChg>
        <pc:spChg chg="add">
          <ac:chgData name="Anza-Tshilidzi Mulaudzi" userId="1b505ffec540bcf4" providerId="LiveId" clId="{CB047988-6052-4F17-8AC7-31AADF5AAECA}" dt="2023-07-03T12:34:31.161" v="7371" actId="26606"/>
          <ac:spMkLst>
            <pc:docMk/>
            <pc:sldMk cId="452957831" sldId="321"/>
            <ac:spMk id="36" creationId="{7363FFA6-C551-4935-A474-8B2482E55BAC}"/>
          </ac:spMkLst>
        </pc:spChg>
        <pc:picChg chg="add mod">
          <ac:chgData name="Anza-Tshilidzi Mulaudzi" userId="1b505ffec540bcf4" providerId="LiveId" clId="{CB047988-6052-4F17-8AC7-31AADF5AAECA}" dt="2023-07-03T12:35:23.445" v="7384" actId="1076"/>
          <ac:picMkLst>
            <pc:docMk/>
            <pc:sldMk cId="452957831" sldId="321"/>
            <ac:picMk id="5" creationId="{AE8D79C2-E35E-D9F0-B096-C59BEEEEC798}"/>
          </ac:picMkLst>
        </pc:picChg>
        <pc:picChg chg="del mod">
          <ac:chgData name="Anza-Tshilidzi Mulaudzi" userId="1b505ffec540bcf4" providerId="LiveId" clId="{CB047988-6052-4F17-8AC7-31AADF5AAECA}" dt="2023-07-03T12:35:04.086" v="7379" actId="478"/>
          <ac:picMkLst>
            <pc:docMk/>
            <pc:sldMk cId="452957831" sldId="321"/>
            <ac:picMk id="6" creationId="{44FEA597-1F07-91A3-33AB-0BBC0B4BC078}"/>
          </ac:picMkLst>
        </pc:picChg>
        <pc:picChg chg="del">
          <ac:chgData name="Anza-Tshilidzi Mulaudzi" userId="1b505ffec540bcf4" providerId="LiveId" clId="{CB047988-6052-4F17-8AC7-31AADF5AAECA}" dt="2023-07-03T12:34:05.576" v="7369" actId="478"/>
          <ac:picMkLst>
            <pc:docMk/>
            <pc:sldMk cId="452957831" sldId="321"/>
            <ac:picMk id="7" creationId="{05DEE7C8-EFD1-E89C-363A-C13667B0F536}"/>
          </ac:picMkLst>
        </pc:picChg>
        <pc:picChg chg="del mod">
          <ac:chgData name="Anza-Tshilidzi Mulaudzi" userId="1b505ffec540bcf4" providerId="LiveId" clId="{CB047988-6052-4F17-8AC7-31AADF5AAECA}" dt="2023-07-03T12:35:05.452" v="7380" actId="478"/>
          <ac:picMkLst>
            <pc:docMk/>
            <pc:sldMk cId="452957831" sldId="321"/>
            <ac:picMk id="8" creationId="{6DC01ED8-3FF9-3BB3-4BA7-3C40E88DA7FC}"/>
          </ac:picMkLst>
        </pc:picChg>
        <pc:picChg chg="del">
          <ac:chgData name="Anza-Tshilidzi Mulaudzi" userId="1b505ffec540bcf4" providerId="LiveId" clId="{CB047988-6052-4F17-8AC7-31AADF5AAECA}" dt="2023-07-03T12:34:07.048" v="7370" actId="478"/>
          <ac:picMkLst>
            <pc:docMk/>
            <pc:sldMk cId="452957831" sldId="321"/>
            <ac:picMk id="9" creationId="{7F3B4CD1-1638-C7AA-EBD1-FE904305AF79}"/>
          </ac:picMkLst>
        </pc:picChg>
        <pc:picChg chg="add mod">
          <ac:chgData name="Anza-Tshilidzi Mulaudzi" userId="1b505ffec540bcf4" providerId="LiveId" clId="{CB047988-6052-4F17-8AC7-31AADF5AAECA}" dt="2023-07-04T08:21:58.588" v="7462" actId="1076"/>
          <ac:picMkLst>
            <pc:docMk/>
            <pc:sldMk cId="452957831" sldId="321"/>
            <ac:picMk id="10" creationId="{A411672A-81F7-28B2-F36E-EF6BBE206657}"/>
          </ac:picMkLst>
        </pc:picChg>
        <pc:picChg chg="add mod">
          <ac:chgData name="Anza-Tshilidzi Mulaudzi" userId="1b505ffec540bcf4" providerId="LiveId" clId="{CB047988-6052-4F17-8AC7-31AADF5AAECA}" dt="2023-07-04T08:21:51.395" v="7460" actId="1076"/>
          <ac:picMkLst>
            <pc:docMk/>
            <pc:sldMk cId="452957831" sldId="321"/>
            <ac:picMk id="11" creationId="{1C7412FD-5F0E-629B-172F-CB38378C997A}"/>
          </ac:picMkLst>
        </pc:picChg>
        <pc:picChg chg="add mod">
          <ac:chgData name="Anza-Tshilidzi Mulaudzi" userId="1b505ffec540bcf4" providerId="LiveId" clId="{CB047988-6052-4F17-8AC7-31AADF5AAECA}" dt="2023-07-04T08:21:40.916" v="7457" actId="1076"/>
          <ac:picMkLst>
            <pc:docMk/>
            <pc:sldMk cId="452957831" sldId="321"/>
            <ac:picMk id="12" creationId="{D557A1A4-886F-8BB2-C4A9-24EC7EFB66D0}"/>
          </ac:picMkLst>
        </pc:picChg>
        <pc:picChg chg="add mod">
          <ac:chgData name="Anza-Tshilidzi Mulaudzi" userId="1b505ffec540bcf4" providerId="LiveId" clId="{CB047988-6052-4F17-8AC7-31AADF5AAECA}" dt="2023-07-03T12:36:01.460" v="7391" actId="1076"/>
          <ac:picMkLst>
            <pc:docMk/>
            <pc:sldMk cId="452957831" sldId="321"/>
            <ac:picMk id="13" creationId="{1BCF5569-BDB0-96F7-7B07-83502763DDA6}"/>
          </ac:picMkLst>
        </pc:picChg>
        <pc:cxnChg chg="del">
          <ac:chgData name="Anza-Tshilidzi Mulaudzi" userId="1b505ffec540bcf4" providerId="LiveId" clId="{CB047988-6052-4F17-8AC7-31AADF5AAECA}" dt="2023-07-03T12:34:31.161" v="7371" actId="26606"/>
          <ac:cxnSpMkLst>
            <pc:docMk/>
            <pc:sldMk cId="452957831" sldId="321"/>
            <ac:cxnSpMk id="23" creationId="{6BF9119E-766E-4526-AAE5-639F577C0493}"/>
          </ac:cxnSpMkLst>
        </pc:cxnChg>
        <pc:cxnChg chg="add">
          <ac:chgData name="Anza-Tshilidzi Mulaudzi" userId="1b505ffec540bcf4" providerId="LiveId" clId="{CB047988-6052-4F17-8AC7-31AADF5AAECA}" dt="2023-07-03T12:34:31.161" v="7371" actId="26606"/>
          <ac:cxnSpMkLst>
            <pc:docMk/>
            <pc:sldMk cId="452957831" sldId="321"/>
            <ac:cxnSpMk id="34" creationId="{6BF9119E-766E-4526-AAE5-639F577C0493}"/>
          </ac:cxnSpMkLst>
        </pc:cxnChg>
      </pc:sldChg>
      <pc:sldChg chg="addSp delSp modSp new mod setBg modAnim">
        <pc:chgData name="Anza-Tshilidzi Mulaudzi" userId="1b505ffec540bcf4" providerId="LiveId" clId="{CB047988-6052-4F17-8AC7-31AADF5AAECA}" dt="2023-07-06T12:13:01.981" v="8249" actId="1076"/>
        <pc:sldMkLst>
          <pc:docMk/>
          <pc:sldMk cId="3011255351" sldId="322"/>
        </pc:sldMkLst>
        <pc:spChg chg="mod">
          <ac:chgData name="Anza-Tshilidzi Mulaudzi" userId="1b505ffec540bcf4" providerId="LiveId" clId="{CB047988-6052-4F17-8AC7-31AADF5AAECA}" dt="2023-07-06T09:28:47.403" v="8064" actId="14100"/>
          <ac:spMkLst>
            <pc:docMk/>
            <pc:sldMk cId="3011255351" sldId="322"/>
            <ac:spMk id="2" creationId="{CFD9A5BF-1BD4-558C-93A7-5E9CDA4F9469}"/>
          </ac:spMkLst>
        </pc:spChg>
        <pc:spChg chg="del">
          <ac:chgData name="Anza-Tshilidzi Mulaudzi" userId="1b505ffec540bcf4" providerId="LiveId" clId="{CB047988-6052-4F17-8AC7-31AADF5AAECA}" dt="2023-07-06T05:35:09.350" v="7636" actId="478"/>
          <ac:spMkLst>
            <pc:docMk/>
            <pc:sldMk cId="3011255351" sldId="322"/>
            <ac:spMk id="3" creationId="{258C2D6A-F7FC-7A0C-7ABD-6330A9F32768}"/>
          </ac:spMkLst>
        </pc:spChg>
        <pc:spChg chg="mod ord">
          <ac:chgData name="Anza-Tshilidzi Mulaudzi" userId="1b505ffec540bcf4" providerId="LiveId" clId="{CB047988-6052-4F17-8AC7-31AADF5AAECA}" dt="2023-07-06T09:28:16.401" v="8062" actId="26606"/>
          <ac:spMkLst>
            <pc:docMk/>
            <pc:sldMk cId="3011255351" sldId="322"/>
            <ac:spMk id="4" creationId="{1EA8E7CE-EEEE-9ACD-E013-7E804CD80083}"/>
          </ac:spMkLst>
        </pc:spChg>
        <pc:spChg chg="add del mod">
          <ac:chgData name="Anza-Tshilidzi Mulaudzi" userId="1b505ffec540bcf4" providerId="LiveId" clId="{CB047988-6052-4F17-8AC7-31AADF5AAECA}" dt="2023-07-06T09:30:05.657" v="8096" actId="478"/>
          <ac:spMkLst>
            <pc:docMk/>
            <pc:sldMk cId="3011255351" sldId="322"/>
            <ac:spMk id="5" creationId="{F3790CBE-E203-A438-9891-7AACFC3868EF}"/>
          </ac:spMkLst>
        </pc:spChg>
        <pc:spChg chg="add del mod">
          <ac:chgData name="Anza-Tshilidzi Mulaudzi" userId="1b505ffec540bcf4" providerId="LiveId" clId="{CB047988-6052-4F17-8AC7-31AADF5AAECA}" dt="2023-07-06T09:28:01.078" v="8061" actId="478"/>
          <ac:spMkLst>
            <pc:docMk/>
            <pc:sldMk cId="3011255351" sldId="322"/>
            <ac:spMk id="6" creationId="{C7D9712F-623A-776D-268A-1E483B843A8D}"/>
          </ac:spMkLst>
        </pc:spChg>
        <pc:spChg chg="add mod">
          <ac:chgData name="Anza-Tshilidzi Mulaudzi" userId="1b505ffec540bcf4" providerId="LiveId" clId="{CB047988-6052-4F17-8AC7-31AADF5AAECA}" dt="2023-07-06T09:28:25.367" v="8063"/>
          <ac:spMkLst>
            <pc:docMk/>
            <pc:sldMk cId="3011255351" sldId="322"/>
            <ac:spMk id="7" creationId="{4CDD6329-980A-9D51-8ACC-A646C182715A}"/>
          </ac:spMkLst>
        </pc:spChg>
        <pc:spChg chg="add mod">
          <ac:chgData name="Anza-Tshilidzi Mulaudzi" userId="1b505ffec540bcf4" providerId="LiveId" clId="{CB047988-6052-4F17-8AC7-31AADF5AAECA}" dt="2023-07-06T12:13:01.981" v="8249" actId="1076"/>
          <ac:spMkLst>
            <pc:docMk/>
            <pc:sldMk cId="3011255351" sldId="322"/>
            <ac:spMk id="8" creationId="{CBFF6439-613E-CE95-0C61-D4AD1A1BCF11}"/>
          </ac:spMkLst>
        </pc:spChg>
        <pc:spChg chg="add del">
          <ac:chgData name="Anza-Tshilidzi Mulaudzi" userId="1b505ffec540bcf4" providerId="LiveId" clId="{CB047988-6052-4F17-8AC7-31AADF5AAECA}" dt="2023-07-06T09:28:16.401" v="8062" actId="26606"/>
          <ac:spMkLst>
            <pc:docMk/>
            <pc:sldMk cId="3011255351" sldId="322"/>
            <ac:spMk id="11" creationId="{68BDBE5C-BBE9-4E89-BEE5-DEB6EAB8702D}"/>
          </ac:spMkLst>
        </pc:spChg>
        <pc:spChg chg="add del">
          <ac:chgData name="Anza-Tshilidzi Mulaudzi" userId="1b505ffec540bcf4" providerId="LiveId" clId="{CB047988-6052-4F17-8AC7-31AADF5AAECA}" dt="2023-07-06T09:28:16.401" v="8062" actId="26606"/>
          <ac:spMkLst>
            <pc:docMk/>
            <pc:sldMk cId="3011255351" sldId="322"/>
            <ac:spMk id="15" creationId="{DFC4168B-AA75-4715-9B96-CF84B170A68B}"/>
          </ac:spMkLst>
        </pc:spChg>
        <pc:spChg chg="add">
          <ac:chgData name="Anza-Tshilidzi Mulaudzi" userId="1b505ffec540bcf4" providerId="LiveId" clId="{CB047988-6052-4F17-8AC7-31AADF5AAECA}" dt="2023-07-06T09:28:16.401" v="8062" actId="26606"/>
          <ac:spMkLst>
            <pc:docMk/>
            <pc:sldMk cId="3011255351" sldId="322"/>
            <ac:spMk id="20" creationId="{F5FE1B2C-7BC1-4AE2-9A50-2A4A70A9D6A1}"/>
          </ac:spMkLst>
        </pc:spChg>
        <pc:spChg chg="add">
          <ac:chgData name="Anza-Tshilidzi Mulaudzi" userId="1b505ffec540bcf4" providerId="LiveId" clId="{CB047988-6052-4F17-8AC7-31AADF5AAECA}" dt="2023-07-06T09:28:16.401" v="8062" actId="26606"/>
          <ac:spMkLst>
            <pc:docMk/>
            <pc:sldMk cId="3011255351" sldId="322"/>
            <ac:spMk id="22" creationId="{97E8244A-2C81-4C0E-A929-3EC8EFF35564}"/>
          </ac:spMkLst>
        </pc:spChg>
        <pc:cxnChg chg="add del">
          <ac:chgData name="Anza-Tshilidzi Mulaudzi" userId="1b505ffec540bcf4" providerId="LiveId" clId="{CB047988-6052-4F17-8AC7-31AADF5AAECA}" dt="2023-07-06T09:28:16.401" v="8062" actId="26606"/>
          <ac:cxnSpMkLst>
            <pc:docMk/>
            <pc:sldMk cId="3011255351" sldId="322"/>
            <ac:cxnSpMk id="13" creationId="{2752F38C-F560-47AA-90AD-209F39C04150}"/>
          </ac:cxnSpMkLst>
        </pc:cxnChg>
        <pc:cxnChg chg="add">
          <ac:chgData name="Anza-Tshilidzi Mulaudzi" userId="1b505ffec540bcf4" providerId="LiveId" clId="{CB047988-6052-4F17-8AC7-31AADF5AAECA}" dt="2023-07-06T09:28:16.401" v="8062" actId="26606"/>
          <ac:cxnSpMkLst>
            <pc:docMk/>
            <pc:sldMk cId="3011255351" sldId="322"/>
            <ac:cxnSpMk id="24" creationId="{02CC3441-26B3-4381-B3DF-8AE3C288BC0D}"/>
          </ac:cxnSpMkLst>
        </pc:cxnChg>
      </pc:sldChg>
      <pc:sldChg chg="addSp delSp modSp new mod setBg modAnim">
        <pc:chgData name="Anza-Tshilidzi Mulaudzi" userId="1b505ffec540bcf4" providerId="LiveId" clId="{CB047988-6052-4F17-8AC7-31AADF5AAECA}" dt="2023-07-06T12:14:06.077" v="8253" actId="115"/>
        <pc:sldMkLst>
          <pc:docMk/>
          <pc:sldMk cId="3757915527" sldId="323"/>
        </pc:sldMkLst>
        <pc:spChg chg="mod">
          <ac:chgData name="Anza-Tshilidzi Mulaudzi" userId="1b505ffec540bcf4" providerId="LiveId" clId="{CB047988-6052-4F17-8AC7-31AADF5AAECA}" dt="2023-07-06T09:21:30.553" v="8013" actId="26606"/>
          <ac:spMkLst>
            <pc:docMk/>
            <pc:sldMk cId="3757915527" sldId="323"/>
            <ac:spMk id="2" creationId="{52762D42-7E37-A362-3252-9FB405442B46}"/>
          </ac:spMkLst>
        </pc:spChg>
        <pc:spChg chg="del">
          <ac:chgData name="Anza-Tshilidzi Mulaudzi" userId="1b505ffec540bcf4" providerId="LiveId" clId="{CB047988-6052-4F17-8AC7-31AADF5AAECA}" dt="2023-07-06T04:53:40.986" v="7608" actId="478"/>
          <ac:spMkLst>
            <pc:docMk/>
            <pc:sldMk cId="3757915527" sldId="323"/>
            <ac:spMk id="3" creationId="{D40E6205-793A-7B93-1D86-9EA2050115B8}"/>
          </ac:spMkLst>
        </pc:spChg>
        <pc:spChg chg="mod ord">
          <ac:chgData name="Anza-Tshilidzi Mulaudzi" userId="1b505ffec540bcf4" providerId="LiveId" clId="{CB047988-6052-4F17-8AC7-31AADF5AAECA}" dt="2023-07-06T09:21:30.553" v="8013" actId="26606"/>
          <ac:spMkLst>
            <pc:docMk/>
            <pc:sldMk cId="3757915527" sldId="323"/>
            <ac:spMk id="4" creationId="{91088305-C61B-25F2-0E78-02DE8BF3F966}"/>
          </ac:spMkLst>
        </pc:spChg>
        <pc:spChg chg="add del mod">
          <ac:chgData name="Anza-Tshilidzi Mulaudzi" userId="1b505ffec540bcf4" providerId="LiveId" clId="{CB047988-6052-4F17-8AC7-31AADF5AAECA}" dt="2023-07-06T09:21:35.357" v="8014" actId="478"/>
          <ac:spMkLst>
            <pc:docMk/>
            <pc:sldMk cId="3757915527" sldId="323"/>
            <ac:spMk id="7" creationId="{31252B39-B377-EB7F-822E-2AC07A243FD6}"/>
          </ac:spMkLst>
        </pc:spChg>
        <pc:spChg chg="add del mod">
          <ac:chgData name="Anza-Tshilidzi Mulaudzi" userId="1b505ffec540bcf4" providerId="LiveId" clId="{CB047988-6052-4F17-8AC7-31AADF5AAECA}" dt="2023-07-06T12:14:06.077" v="8253" actId="115"/>
          <ac:spMkLst>
            <pc:docMk/>
            <pc:sldMk cId="3757915527" sldId="323"/>
            <ac:spMk id="8" creationId="{C2CFFE37-5CE0-65B0-2BF7-777358136500}"/>
          </ac:spMkLst>
        </pc:spChg>
        <pc:spChg chg="add del">
          <ac:chgData name="Anza-Tshilidzi Mulaudzi" userId="1b505ffec540bcf4" providerId="LiveId" clId="{CB047988-6052-4F17-8AC7-31AADF5AAECA}" dt="2023-07-06T09:21:30.553" v="8013" actId="26606"/>
          <ac:spMkLst>
            <pc:docMk/>
            <pc:sldMk cId="3757915527" sldId="323"/>
            <ac:spMk id="9" creationId="{F64BBAA4-C62B-4146-B49F-FE4CC4655EE0}"/>
          </ac:spMkLst>
        </pc:spChg>
        <pc:spChg chg="add del">
          <ac:chgData name="Anza-Tshilidzi Mulaudzi" userId="1b505ffec540bcf4" providerId="LiveId" clId="{CB047988-6052-4F17-8AC7-31AADF5AAECA}" dt="2023-07-06T08:31:09.779" v="7974" actId="26606"/>
          <ac:spMkLst>
            <pc:docMk/>
            <pc:sldMk cId="3757915527" sldId="323"/>
            <ac:spMk id="11" creationId="{39E3965E-AC41-4711-9D10-E25ABB132D86}"/>
          </ac:spMkLst>
        </pc:spChg>
        <pc:spChg chg="add del">
          <ac:chgData name="Anza-Tshilidzi Mulaudzi" userId="1b505ffec540bcf4" providerId="LiveId" clId="{CB047988-6052-4F17-8AC7-31AADF5AAECA}" dt="2023-07-06T09:21:09.484" v="7999" actId="26606"/>
          <ac:spMkLst>
            <pc:docMk/>
            <pc:sldMk cId="3757915527" sldId="323"/>
            <ac:spMk id="12" creationId="{F64BBAA4-C62B-4146-B49F-FE4CC4655EE0}"/>
          </ac:spMkLst>
        </pc:spChg>
        <pc:spChg chg="add del">
          <ac:chgData name="Anza-Tshilidzi Mulaudzi" userId="1b505ffec540bcf4" providerId="LiveId" clId="{CB047988-6052-4F17-8AC7-31AADF5AAECA}" dt="2023-07-06T08:31:09.779" v="7974" actId="26606"/>
          <ac:spMkLst>
            <pc:docMk/>
            <pc:sldMk cId="3757915527" sldId="323"/>
            <ac:spMk id="15" creationId="{33428ACC-71EC-4171-9527-10983BA6B41D}"/>
          </ac:spMkLst>
        </pc:spChg>
        <pc:spChg chg="add del">
          <ac:chgData name="Anza-Tshilidzi Mulaudzi" userId="1b505ffec540bcf4" providerId="LiveId" clId="{CB047988-6052-4F17-8AC7-31AADF5AAECA}" dt="2023-07-06T09:21:09.484" v="7999" actId="26606"/>
          <ac:spMkLst>
            <pc:docMk/>
            <pc:sldMk cId="3757915527" sldId="323"/>
            <ac:spMk id="16" creationId="{6BF36B24-6632-4516-9692-731462896C1F}"/>
          </ac:spMkLst>
        </pc:spChg>
        <pc:spChg chg="add del">
          <ac:chgData name="Anza-Tshilidzi Mulaudzi" userId="1b505ffec540bcf4" providerId="LiveId" clId="{CB047988-6052-4F17-8AC7-31AADF5AAECA}" dt="2023-07-06T09:21:30.553" v="8013" actId="26606"/>
          <ac:spMkLst>
            <pc:docMk/>
            <pc:sldMk cId="3757915527" sldId="323"/>
            <ac:spMk id="18" creationId="{6BF36B24-6632-4516-9692-731462896C1F}"/>
          </ac:spMkLst>
        </pc:spChg>
        <pc:spChg chg="add del">
          <ac:chgData name="Anza-Tshilidzi Mulaudzi" userId="1b505ffec540bcf4" providerId="LiveId" clId="{CB047988-6052-4F17-8AC7-31AADF5AAECA}" dt="2023-07-06T08:31:09.779" v="7974" actId="26606"/>
          <ac:spMkLst>
            <pc:docMk/>
            <pc:sldMk cId="3757915527" sldId="323"/>
            <ac:spMk id="19" creationId="{8D4480B4-953D-41FA-9052-09AB3A026947}"/>
          </ac:spMkLst>
        </pc:spChg>
        <pc:spChg chg="add mod">
          <ac:chgData name="Anza-Tshilidzi Mulaudzi" userId="1b505ffec540bcf4" providerId="LiveId" clId="{CB047988-6052-4F17-8AC7-31AADF5AAECA}" dt="2023-07-06T09:22:59.803" v="8042" actId="207"/>
          <ac:spMkLst>
            <pc:docMk/>
            <pc:sldMk cId="3757915527" sldId="323"/>
            <ac:spMk id="20" creationId="{220AD370-106B-AE97-B487-D23C39A09FE1}"/>
          </ac:spMkLst>
        </pc:spChg>
        <pc:picChg chg="add mod ord modCrop">
          <ac:chgData name="Anza-Tshilidzi Mulaudzi" userId="1b505ffec540bcf4" providerId="LiveId" clId="{CB047988-6052-4F17-8AC7-31AADF5AAECA}" dt="2023-07-06T09:36:44.421" v="8164" actId="1076"/>
          <ac:picMkLst>
            <pc:docMk/>
            <pc:sldMk cId="3757915527" sldId="323"/>
            <ac:picMk id="6" creationId="{63A40B5E-3088-3F6B-FE54-5DEB5484CD5D}"/>
          </ac:picMkLst>
        </pc:picChg>
        <pc:picChg chg="add mod modCrop">
          <ac:chgData name="Anza-Tshilidzi Mulaudzi" userId="1b505ffec540bcf4" providerId="LiveId" clId="{CB047988-6052-4F17-8AC7-31AADF5AAECA}" dt="2023-07-06T09:34:34.313" v="8151" actId="1076"/>
          <ac:picMkLst>
            <pc:docMk/>
            <pc:sldMk cId="3757915527" sldId="323"/>
            <ac:picMk id="22" creationId="{63A369BE-9935-347F-14BF-0317D5451CA7}"/>
          </ac:picMkLst>
        </pc:picChg>
        <pc:picChg chg="add del">
          <ac:chgData name="Anza-Tshilidzi Mulaudzi" userId="1b505ffec540bcf4" providerId="LiveId" clId="{CB047988-6052-4F17-8AC7-31AADF5AAECA}" dt="2023-07-06T09:35:08.426" v="8153" actId="22"/>
          <ac:picMkLst>
            <pc:docMk/>
            <pc:sldMk cId="3757915527" sldId="323"/>
            <ac:picMk id="24" creationId="{7C4F1B03-6DFE-2F8B-575B-6FD5983CF0EB}"/>
          </ac:picMkLst>
        </pc:picChg>
        <pc:picChg chg="add mod modCrop">
          <ac:chgData name="Anza-Tshilidzi Mulaudzi" userId="1b505ffec540bcf4" providerId="LiveId" clId="{CB047988-6052-4F17-8AC7-31AADF5AAECA}" dt="2023-07-06T09:35:42.308" v="8161" actId="1076"/>
          <ac:picMkLst>
            <pc:docMk/>
            <pc:sldMk cId="3757915527" sldId="323"/>
            <ac:picMk id="26" creationId="{1F2F28AD-C465-AABB-BCA9-3ACADBBA9E5F}"/>
          </ac:picMkLst>
        </pc:picChg>
        <pc:cxnChg chg="add del">
          <ac:chgData name="Anza-Tshilidzi Mulaudzi" userId="1b505ffec540bcf4" providerId="LiveId" clId="{CB047988-6052-4F17-8AC7-31AADF5AAECA}" dt="2023-07-06T09:21:30.553" v="8013" actId="26606"/>
          <ac:cxnSpMkLst>
            <pc:docMk/>
            <pc:sldMk cId="3757915527" sldId="323"/>
            <ac:cxnSpMk id="10" creationId="{EEB57AA8-F021-480C-A9E2-F89913313611}"/>
          </ac:cxnSpMkLst>
        </pc:cxnChg>
        <pc:cxnChg chg="add del">
          <ac:chgData name="Anza-Tshilidzi Mulaudzi" userId="1b505ffec540bcf4" providerId="LiveId" clId="{CB047988-6052-4F17-8AC7-31AADF5AAECA}" dt="2023-07-06T08:31:09.779" v="7974" actId="26606"/>
          <ac:cxnSpMkLst>
            <pc:docMk/>
            <pc:sldMk cId="3757915527" sldId="323"/>
            <ac:cxnSpMk id="13" creationId="{1F5DC8C3-BA5F-4EED-BB9A-A14272BD82A1}"/>
          </ac:cxnSpMkLst>
        </pc:cxnChg>
        <pc:cxnChg chg="add del">
          <ac:chgData name="Anza-Tshilidzi Mulaudzi" userId="1b505ffec540bcf4" providerId="LiveId" clId="{CB047988-6052-4F17-8AC7-31AADF5AAECA}" dt="2023-07-06T09:21:09.484" v="7999" actId="26606"/>
          <ac:cxnSpMkLst>
            <pc:docMk/>
            <pc:sldMk cId="3757915527" sldId="323"/>
            <ac:cxnSpMk id="14" creationId="{EEB57AA8-F021-480C-A9E2-F89913313611}"/>
          </ac:cxnSpMkLst>
        </pc:cxnChg>
        <pc:cxnChg chg="add del">
          <ac:chgData name="Anza-Tshilidzi Mulaudzi" userId="1b505ffec540bcf4" providerId="LiveId" clId="{CB047988-6052-4F17-8AC7-31AADF5AAECA}" dt="2023-07-06T08:31:09.779" v="7974" actId="26606"/>
          <ac:cxnSpMkLst>
            <pc:docMk/>
            <pc:sldMk cId="3757915527" sldId="323"/>
            <ac:cxnSpMk id="17" creationId="{BA22713B-ABB6-4391-97F9-0449A2B9B664}"/>
          </ac:cxnSpMkLst>
        </pc:cxnChg>
      </pc:sldChg>
      <pc:sldChg chg="addSp delSp modSp new mod setBg">
        <pc:chgData name="Anza-Tshilidzi Mulaudzi" userId="1b505ffec540bcf4" providerId="LiveId" clId="{CB047988-6052-4F17-8AC7-31AADF5AAECA}" dt="2023-07-07T08:29:10.605" v="10626" actId="1076"/>
        <pc:sldMkLst>
          <pc:docMk/>
          <pc:sldMk cId="31747741" sldId="324"/>
        </pc:sldMkLst>
        <pc:spChg chg="mod">
          <ac:chgData name="Anza-Tshilidzi Mulaudzi" userId="1b505ffec540bcf4" providerId="LiveId" clId="{CB047988-6052-4F17-8AC7-31AADF5AAECA}" dt="2023-07-06T17:47:52.518" v="8625" actId="20577"/>
          <ac:spMkLst>
            <pc:docMk/>
            <pc:sldMk cId="31747741" sldId="324"/>
            <ac:spMk id="2" creationId="{6A1057C7-2EC2-6D41-C8F9-CE10F06648BF}"/>
          </ac:spMkLst>
        </pc:spChg>
        <pc:spChg chg="add mod">
          <ac:chgData name="Anza-Tshilidzi Mulaudzi" userId="1b505ffec540bcf4" providerId="LiveId" clId="{CB047988-6052-4F17-8AC7-31AADF5AAECA}" dt="2023-07-07T08:29:10.605" v="10626" actId="1076"/>
          <ac:spMkLst>
            <pc:docMk/>
            <pc:sldMk cId="31747741" sldId="324"/>
            <ac:spMk id="3" creationId="{11600292-0911-721C-E1EE-9E25385E312A}"/>
          </ac:spMkLst>
        </pc:spChg>
        <pc:spChg chg="del">
          <ac:chgData name="Anza-Tshilidzi Mulaudzi" userId="1b505ffec540bcf4" providerId="LiveId" clId="{CB047988-6052-4F17-8AC7-31AADF5AAECA}" dt="2023-07-06T13:17:05.317" v="8255" actId="478"/>
          <ac:spMkLst>
            <pc:docMk/>
            <pc:sldMk cId="31747741" sldId="324"/>
            <ac:spMk id="3" creationId="{6EDB0008-0FAF-6C51-AD20-9509634CCE76}"/>
          </ac:spMkLst>
        </pc:spChg>
        <pc:spChg chg="mod ord">
          <ac:chgData name="Anza-Tshilidzi Mulaudzi" userId="1b505ffec540bcf4" providerId="LiveId" clId="{CB047988-6052-4F17-8AC7-31AADF5AAECA}" dt="2023-07-06T13:19:13.991" v="8318" actId="26606"/>
          <ac:spMkLst>
            <pc:docMk/>
            <pc:sldMk cId="31747741" sldId="324"/>
            <ac:spMk id="4" creationId="{2AAD6CFA-9203-06DA-5027-C12071E89A70}"/>
          </ac:spMkLst>
        </pc:spChg>
        <pc:spChg chg="add del mod">
          <ac:chgData name="Anza-Tshilidzi Mulaudzi" userId="1b505ffec540bcf4" providerId="LiveId" clId="{CB047988-6052-4F17-8AC7-31AADF5AAECA}" dt="2023-07-06T13:20:17.400" v="8329" actId="478"/>
          <ac:spMkLst>
            <pc:docMk/>
            <pc:sldMk cId="31747741" sldId="324"/>
            <ac:spMk id="7" creationId="{5D272905-18A8-E412-BDB0-55D573B4F32E}"/>
          </ac:spMkLst>
        </pc:spChg>
        <pc:spChg chg="add del">
          <ac:chgData name="Anza-Tshilidzi Mulaudzi" userId="1b505ffec540bcf4" providerId="LiveId" clId="{CB047988-6052-4F17-8AC7-31AADF5AAECA}" dt="2023-07-06T13:19:03.699" v="8316" actId="26606"/>
          <ac:spMkLst>
            <pc:docMk/>
            <pc:sldMk cId="31747741" sldId="324"/>
            <ac:spMk id="8" creationId="{39E3965E-AC41-4711-9D10-E25ABB132D86}"/>
          </ac:spMkLst>
        </pc:spChg>
        <pc:spChg chg="add del">
          <ac:chgData name="Anza-Tshilidzi Mulaudzi" userId="1b505ffec540bcf4" providerId="LiveId" clId="{CB047988-6052-4F17-8AC7-31AADF5AAECA}" dt="2023-07-06T13:19:03.699" v="8316" actId="26606"/>
          <ac:spMkLst>
            <pc:docMk/>
            <pc:sldMk cId="31747741" sldId="324"/>
            <ac:spMk id="10" creationId="{2779F603-B669-4AD6-82F9-E09F76165B99}"/>
          </ac:spMkLst>
        </pc:spChg>
        <pc:spChg chg="add del">
          <ac:chgData name="Anza-Tshilidzi Mulaudzi" userId="1b505ffec540bcf4" providerId="LiveId" clId="{CB047988-6052-4F17-8AC7-31AADF5AAECA}" dt="2023-07-06T13:18:39.808" v="8308" actId="26606"/>
          <ac:spMkLst>
            <pc:docMk/>
            <pc:sldMk cId="31747741" sldId="324"/>
            <ac:spMk id="11" creationId="{39E3965E-AC41-4711-9D10-E25ABB132D86}"/>
          </ac:spMkLst>
        </pc:spChg>
        <pc:spChg chg="add del">
          <ac:chgData name="Anza-Tshilidzi Mulaudzi" userId="1b505ffec540bcf4" providerId="LiveId" clId="{CB047988-6052-4F17-8AC7-31AADF5AAECA}" dt="2023-07-06T13:19:03.699" v="8316" actId="26606"/>
          <ac:spMkLst>
            <pc:docMk/>
            <pc:sldMk cId="31747741" sldId="324"/>
            <ac:spMk id="14" creationId="{596FA172-921E-4C46-94E3-3FC0695A7AA8}"/>
          </ac:spMkLst>
        </pc:spChg>
        <pc:spChg chg="add del">
          <ac:chgData name="Anza-Tshilidzi Mulaudzi" userId="1b505ffec540bcf4" providerId="LiveId" clId="{CB047988-6052-4F17-8AC7-31AADF5AAECA}" dt="2023-07-06T13:18:39.808" v="8308" actId="26606"/>
          <ac:spMkLst>
            <pc:docMk/>
            <pc:sldMk cId="31747741" sldId="324"/>
            <ac:spMk id="15" creationId="{B4D0E555-16F6-44D0-BF56-AF5FF5BDE9D6}"/>
          </ac:spMkLst>
        </pc:spChg>
        <pc:spChg chg="add">
          <ac:chgData name="Anza-Tshilidzi Mulaudzi" userId="1b505ffec540bcf4" providerId="LiveId" clId="{CB047988-6052-4F17-8AC7-31AADF5AAECA}" dt="2023-07-06T13:19:13.991" v="8318" actId="26606"/>
          <ac:spMkLst>
            <pc:docMk/>
            <pc:sldMk cId="31747741" sldId="324"/>
            <ac:spMk id="16" creationId="{39E3965E-AC41-4711-9D10-E25ABB132D86}"/>
          </ac:spMkLst>
        </pc:spChg>
        <pc:spChg chg="add del">
          <ac:chgData name="Anza-Tshilidzi Mulaudzi" userId="1b505ffec540bcf4" providerId="LiveId" clId="{CB047988-6052-4F17-8AC7-31AADF5AAECA}" dt="2023-07-06T13:18:39.808" v="8308" actId="26606"/>
          <ac:spMkLst>
            <pc:docMk/>
            <pc:sldMk cId="31747741" sldId="324"/>
            <ac:spMk id="17" creationId="{8117041D-1A7B-4ECA-AB68-3CFDB6726B8E}"/>
          </ac:spMkLst>
        </pc:spChg>
        <pc:spChg chg="add">
          <ac:chgData name="Anza-Tshilidzi Mulaudzi" userId="1b505ffec540bcf4" providerId="LiveId" clId="{CB047988-6052-4F17-8AC7-31AADF5AAECA}" dt="2023-07-06T13:19:13.991" v="8318" actId="26606"/>
          <ac:spMkLst>
            <pc:docMk/>
            <pc:sldMk cId="31747741" sldId="324"/>
            <ac:spMk id="20" creationId="{B4D0E555-16F6-44D0-BF56-AF5FF5BDE9D6}"/>
          </ac:spMkLst>
        </pc:spChg>
        <pc:spChg chg="add">
          <ac:chgData name="Anza-Tshilidzi Mulaudzi" userId="1b505ffec540bcf4" providerId="LiveId" clId="{CB047988-6052-4F17-8AC7-31AADF5AAECA}" dt="2023-07-06T13:19:13.991" v="8318" actId="26606"/>
          <ac:spMkLst>
            <pc:docMk/>
            <pc:sldMk cId="31747741" sldId="324"/>
            <ac:spMk id="21" creationId="{8117041D-1A7B-4ECA-AB68-3CFDB6726B8E}"/>
          </ac:spMkLst>
        </pc:spChg>
        <pc:spChg chg="add mod">
          <ac:chgData name="Anza-Tshilidzi Mulaudzi" userId="1b505ffec540bcf4" providerId="LiveId" clId="{CB047988-6052-4F17-8AC7-31AADF5AAECA}" dt="2023-07-07T08:23:49.231" v="10534" actId="207"/>
          <ac:spMkLst>
            <pc:docMk/>
            <pc:sldMk cId="31747741" sldId="324"/>
            <ac:spMk id="23" creationId="{E66A3FA7-D1A9-726A-5472-94F9303C4169}"/>
          </ac:spMkLst>
        </pc:spChg>
        <pc:spChg chg="add del">
          <ac:chgData name="Anza-Tshilidzi Mulaudzi" userId="1b505ffec540bcf4" providerId="LiveId" clId="{CB047988-6052-4F17-8AC7-31AADF5AAECA}" dt="2023-07-06T13:18:35.725" v="8303" actId="26606"/>
          <ac:spMkLst>
            <pc:docMk/>
            <pc:sldMk cId="31747741" sldId="324"/>
            <ac:spMk id="24" creationId="{39E3965E-AC41-4711-9D10-E25ABB132D86}"/>
          </ac:spMkLst>
        </pc:spChg>
        <pc:spChg chg="add del mod">
          <ac:chgData name="Anza-Tshilidzi Mulaudzi" userId="1b505ffec540bcf4" providerId="LiveId" clId="{CB047988-6052-4F17-8AC7-31AADF5AAECA}" dt="2023-07-06T13:20:46.517" v="8334"/>
          <ac:spMkLst>
            <pc:docMk/>
            <pc:sldMk cId="31747741" sldId="324"/>
            <ac:spMk id="25" creationId="{6D2F9B26-F9FA-6223-19D0-5DEF1460EA64}"/>
          </ac:spMkLst>
        </pc:spChg>
        <pc:spChg chg="add mod">
          <ac:chgData name="Anza-Tshilidzi Mulaudzi" userId="1b505ffec540bcf4" providerId="LiveId" clId="{CB047988-6052-4F17-8AC7-31AADF5AAECA}" dt="2023-07-06T13:21:17.455" v="8354" actId="1076"/>
          <ac:spMkLst>
            <pc:docMk/>
            <pc:sldMk cId="31747741" sldId="324"/>
            <ac:spMk id="27" creationId="{08EB9549-4658-0793-2BCE-3CE0C1F5B0C0}"/>
          </ac:spMkLst>
        </pc:spChg>
        <pc:spChg chg="add del">
          <ac:chgData name="Anza-Tshilidzi Mulaudzi" userId="1b505ffec540bcf4" providerId="LiveId" clId="{CB047988-6052-4F17-8AC7-31AADF5AAECA}" dt="2023-07-06T13:18:35.725" v="8303" actId="26606"/>
          <ac:spMkLst>
            <pc:docMk/>
            <pc:sldMk cId="31747741" sldId="324"/>
            <ac:spMk id="28" creationId="{2779F603-B669-4AD6-82F9-E09F76165B99}"/>
          </ac:spMkLst>
        </pc:spChg>
        <pc:spChg chg="add del">
          <ac:chgData name="Anza-Tshilidzi Mulaudzi" userId="1b505ffec540bcf4" providerId="LiveId" clId="{CB047988-6052-4F17-8AC7-31AADF5AAECA}" dt="2023-07-06T13:18:35.725" v="8303" actId="26606"/>
          <ac:spMkLst>
            <pc:docMk/>
            <pc:sldMk cId="31747741" sldId="324"/>
            <ac:spMk id="32" creationId="{596FA172-921E-4C46-94E3-3FC0695A7AA8}"/>
          </ac:spMkLst>
        </pc:spChg>
        <pc:spChg chg="add del">
          <ac:chgData name="Anza-Tshilidzi Mulaudzi" userId="1b505ffec540bcf4" providerId="LiveId" clId="{CB047988-6052-4F17-8AC7-31AADF5AAECA}" dt="2023-07-06T13:18:38.848" v="8305" actId="26606"/>
          <ac:spMkLst>
            <pc:docMk/>
            <pc:sldMk cId="31747741" sldId="324"/>
            <ac:spMk id="34" creationId="{39E3965E-AC41-4711-9D10-E25ABB132D86}"/>
          </ac:spMkLst>
        </pc:spChg>
        <pc:spChg chg="add del">
          <ac:chgData name="Anza-Tshilidzi Mulaudzi" userId="1b505ffec540bcf4" providerId="LiveId" clId="{CB047988-6052-4F17-8AC7-31AADF5AAECA}" dt="2023-07-06T13:18:38.848" v="8305" actId="26606"/>
          <ac:spMkLst>
            <pc:docMk/>
            <pc:sldMk cId="31747741" sldId="324"/>
            <ac:spMk id="36" creationId="{33428ACC-71EC-4171-9527-10983BA6B41D}"/>
          </ac:spMkLst>
        </pc:spChg>
        <pc:spChg chg="add del">
          <ac:chgData name="Anza-Tshilidzi Mulaudzi" userId="1b505ffec540bcf4" providerId="LiveId" clId="{CB047988-6052-4F17-8AC7-31AADF5AAECA}" dt="2023-07-06T13:18:38.848" v="8305" actId="26606"/>
          <ac:spMkLst>
            <pc:docMk/>
            <pc:sldMk cId="31747741" sldId="324"/>
            <ac:spMk id="38" creationId="{8D4480B4-953D-41FA-9052-09AB3A026947}"/>
          </ac:spMkLst>
        </pc:spChg>
        <pc:picChg chg="add mod modCrop">
          <ac:chgData name="Anza-Tshilidzi Mulaudzi" userId="1b505ffec540bcf4" providerId="LiveId" clId="{CB047988-6052-4F17-8AC7-31AADF5AAECA}" dt="2023-07-06T13:21:43.117" v="8359" actId="1076"/>
          <ac:picMkLst>
            <pc:docMk/>
            <pc:sldMk cId="31747741" sldId="324"/>
            <ac:picMk id="6" creationId="{DF021BAE-64CC-5CA4-DEB1-A1EE5F7C785C}"/>
          </ac:picMkLst>
        </pc:picChg>
        <pc:cxnChg chg="add del">
          <ac:chgData name="Anza-Tshilidzi Mulaudzi" userId="1b505ffec540bcf4" providerId="LiveId" clId="{CB047988-6052-4F17-8AC7-31AADF5AAECA}" dt="2023-07-06T13:19:03.699" v="8316" actId="26606"/>
          <ac:cxnSpMkLst>
            <pc:docMk/>
            <pc:sldMk cId="31747741" sldId="324"/>
            <ac:cxnSpMk id="9" creationId="{1F5DC8C3-BA5F-4EED-BB9A-A14272BD82A1}"/>
          </ac:cxnSpMkLst>
        </pc:cxnChg>
        <pc:cxnChg chg="add del">
          <ac:chgData name="Anza-Tshilidzi Mulaudzi" userId="1b505ffec540bcf4" providerId="LiveId" clId="{CB047988-6052-4F17-8AC7-31AADF5AAECA}" dt="2023-07-06T13:19:03.699" v="8316" actId="26606"/>
          <ac:cxnSpMkLst>
            <pc:docMk/>
            <pc:sldMk cId="31747741" sldId="324"/>
            <ac:cxnSpMk id="12" creationId="{7ABFD994-C2DC-4E7D-9411-C7FF7813EF47}"/>
          </ac:cxnSpMkLst>
        </pc:cxnChg>
        <pc:cxnChg chg="add del">
          <ac:chgData name="Anza-Tshilidzi Mulaudzi" userId="1b505ffec540bcf4" providerId="LiveId" clId="{CB047988-6052-4F17-8AC7-31AADF5AAECA}" dt="2023-07-06T13:18:39.808" v="8308" actId="26606"/>
          <ac:cxnSpMkLst>
            <pc:docMk/>
            <pc:sldMk cId="31747741" sldId="324"/>
            <ac:cxnSpMk id="13" creationId="{1F5DC8C3-BA5F-4EED-BB9A-A14272BD82A1}"/>
          </ac:cxnSpMkLst>
        </pc:cxnChg>
        <pc:cxnChg chg="add">
          <ac:chgData name="Anza-Tshilidzi Mulaudzi" userId="1b505ffec540bcf4" providerId="LiveId" clId="{CB047988-6052-4F17-8AC7-31AADF5AAECA}" dt="2023-07-06T13:19:13.991" v="8318" actId="26606"/>
          <ac:cxnSpMkLst>
            <pc:docMk/>
            <pc:sldMk cId="31747741" sldId="324"/>
            <ac:cxnSpMk id="18" creationId="{1F5DC8C3-BA5F-4EED-BB9A-A14272BD82A1}"/>
          </ac:cxnSpMkLst>
        </pc:cxnChg>
        <pc:cxnChg chg="add del">
          <ac:chgData name="Anza-Tshilidzi Mulaudzi" userId="1b505ffec540bcf4" providerId="LiveId" clId="{CB047988-6052-4F17-8AC7-31AADF5AAECA}" dt="2023-07-06T13:18:39.808" v="8308" actId="26606"/>
          <ac:cxnSpMkLst>
            <pc:docMk/>
            <pc:sldMk cId="31747741" sldId="324"/>
            <ac:cxnSpMk id="19" creationId="{ABCD2462-4C1E-401A-AC2D-F799A138B245}"/>
          </ac:cxnSpMkLst>
        </pc:cxnChg>
        <pc:cxnChg chg="add">
          <ac:chgData name="Anza-Tshilidzi Mulaudzi" userId="1b505ffec540bcf4" providerId="LiveId" clId="{CB047988-6052-4F17-8AC7-31AADF5AAECA}" dt="2023-07-06T13:19:13.991" v="8318" actId="26606"/>
          <ac:cxnSpMkLst>
            <pc:docMk/>
            <pc:sldMk cId="31747741" sldId="324"/>
            <ac:cxnSpMk id="22" creationId="{ABCD2462-4C1E-401A-AC2D-F799A138B245}"/>
          </ac:cxnSpMkLst>
        </pc:cxnChg>
        <pc:cxnChg chg="add del">
          <ac:chgData name="Anza-Tshilidzi Mulaudzi" userId="1b505ffec540bcf4" providerId="LiveId" clId="{CB047988-6052-4F17-8AC7-31AADF5AAECA}" dt="2023-07-06T13:18:35.725" v="8303" actId="26606"/>
          <ac:cxnSpMkLst>
            <pc:docMk/>
            <pc:sldMk cId="31747741" sldId="324"/>
            <ac:cxnSpMk id="26" creationId="{1F5DC8C3-BA5F-4EED-BB9A-A14272BD82A1}"/>
          </ac:cxnSpMkLst>
        </pc:cxnChg>
        <pc:cxnChg chg="add del">
          <ac:chgData name="Anza-Tshilidzi Mulaudzi" userId="1b505ffec540bcf4" providerId="LiveId" clId="{CB047988-6052-4F17-8AC7-31AADF5AAECA}" dt="2023-07-06T13:18:35.725" v="8303" actId="26606"/>
          <ac:cxnSpMkLst>
            <pc:docMk/>
            <pc:sldMk cId="31747741" sldId="324"/>
            <ac:cxnSpMk id="30" creationId="{7ABFD994-C2DC-4E7D-9411-C7FF7813EF47}"/>
          </ac:cxnSpMkLst>
        </pc:cxnChg>
        <pc:cxnChg chg="add del">
          <ac:chgData name="Anza-Tshilidzi Mulaudzi" userId="1b505ffec540bcf4" providerId="LiveId" clId="{CB047988-6052-4F17-8AC7-31AADF5AAECA}" dt="2023-07-06T13:18:38.848" v="8305" actId="26606"/>
          <ac:cxnSpMkLst>
            <pc:docMk/>
            <pc:sldMk cId="31747741" sldId="324"/>
            <ac:cxnSpMk id="35" creationId="{1F5DC8C3-BA5F-4EED-BB9A-A14272BD82A1}"/>
          </ac:cxnSpMkLst>
        </pc:cxnChg>
        <pc:cxnChg chg="add del">
          <ac:chgData name="Anza-Tshilidzi Mulaudzi" userId="1b505ffec540bcf4" providerId="LiveId" clId="{CB047988-6052-4F17-8AC7-31AADF5AAECA}" dt="2023-07-06T13:18:38.848" v="8305" actId="26606"/>
          <ac:cxnSpMkLst>
            <pc:docMk/>
            <pc:sldMk cId="31747741" sldId="324"/>
            <ac:cxnSpMk id="37" creationId="{BA22713B-ABB6-4391-97F9-0449A2B9B664}"/>
          </ac:cxnSpMkLst>
        </pc:cxnChg>
      </pc:sldChg>
      <pc:sldChg chg="add del ord">
        <pc:chgData name="Anza-Tshilidzi Mulaudzi" userId="1b505ffec540bcf4" providerId="LiveId" clId="{CB047988-6052-4F17-8AC7-31AADF5AAECA}" dt="2023-07-06T11:50:04.254" v="8211" actId="47"/>
        <pc:sldMkLst>
          <pc:docMk/>
          <pc:sldMk cId="684695871"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C8445-A661-4A83-B06D-50E569FA4914}" type="datetimeFigureOut">
              <a:rPr lang="en-ZA" smtClean="0"/>
              <a:t>2023/07/07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BE22F-6202-4D58-86C6-E0671DCD1595}" type="slidenum">
              <a:rPr lang="en-ZA" smtClean="0"/>
              <a:t>‹#›</a:t>
            </a:fld>
            <a:endParaRPr lang="en-ZA"/>
          </a:p>
        </p:txBody>
      </p:sp>
    </p:spTree>
    <p:extLst>
      <p:ext uri="{BB962C8B-B14F-4D97-AF65-F5344CB8AC3E}">
        <p14:creationId xmlns:p14="http://schemas.microsoft.com/office/powerpoint/2010/main" val="265253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The motivation for this study is that we saw that the CDF and ATLAS measured the mass of the w boson and it was seen that CDF had a 7-sigma deviation from the SM prediction. So our purpose is to explore the parameter space of a BSM which is motivated by the multi-lepton anomalies and also using the benchmark points motivated by the excesses seen at CMS at 95 GeV and also the combinations from the ATLAS and CMS datasets of different channels at 152 GeV, we want to see which parameter space can be fitted for the measurement of the w mass. And, subsequently, we would like to show the muon g-2 with the contributions from VLL, so that we could see what the w boson mass from the VLL contributions can be fitted to the SM prediction. </a:t>
            </a:r>
            <a:endParaRPr lang="en-ZA" dirty="0"/>
          </a:p>
        </p:txBody>
      </p:sp>
      <p:sp>
        <p:nvSpPr>
          <p:cNvPr id="4" name="Slide Number Placeholder 3"/>
          <p:cNvSpPr>
            <a:spLocks noGrp="1"/>
          </p:cNvSpPr>
          <p:nvPr>
            <p:ph type="sldNum" sz="quarter" idx="5"/>
          </p:nvPr>
        </p:nvSpPr>
        <p:spPr/>
        <p:txBody>
          <a:bodyPr/>
          <a:lstStyle/>
          <a:p>
            <a:fld id="{FAABE22F-6202-4D58-86C6-E0671DCD1595}" type="slidenum">
              <a:rPr lang="en-ZA" smtClean="0"/>
              <a:t>2</a:t>
            </a:fld>
            <a:endParaRPr lang="en-ZA"/>
          </a:p>
        </p:txBody>
      </p:sp>
    </p:spTree>
    <p:extLst>
      <p:ext uri="{BB962C8B-B14F-4D97-AF65-F5344CB8AC3E}">
        <p14:creationId xmlns:p14="http://schemas.microsoft.com/office/powerpoint/2010/main" val="398540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ABE22F-6202-4D58-86C6-E0671DCD1595}" type="slidenum">
              <a:rPr lang="en-ZA" smtClean="0"/>
              <a:t>3</a:t>
            </a:fld>
            <a:endParaRPr lang="en-ZA"/>
          </a:p>
        </p:txBody>
      </p:sp>
    </p:spTree>
    <p:extLst>
      <p:ext uri="{BB962C8B-B14F-4D97-AF65-F5344CB8AC3E}">
        <p14:creationId xmlns:p14="http://schemas.microsoft.com/office/powerpoint/2010/main" val="68008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dirty="0"/>
              <a:t>We consider s</a:t>
            </a:r>
            <a:r>
              <a:rPr lang="en-GB" sz="1800" b="0" i="0" u="none" strike="noStrike" baseline="0" dirty="0">
                <a:latin typeface="CMR10"/>
              </a:rPr>
              <a:t>ingly charged SM singlet vector-like leptonic fermions with chiral components which transform as follows</a:t>
            </a:r>
          </a:p>
          <a:p>
            <a:pPr marL="0" indent="0" algn="l">
              <a:buFont typeface="Arial" panose="020B0604020202020204" pitchFamily="34" charset="0"/>
              <a:buNone/>
            </a:pPr>
            <a:r>
              <a:rPr lang="en-GB" sz="1800" b="0" i="0" u="none" strike="noStrike" baseline="0" dirty="0">
                <a:latin typeface="CMR10"/>
              </a:rPr>
              <a:t>Lagrangian</a:t>
            </a:r>
          </a:p>
          <a:p>
            <a:pPr marL="285750" indent="-285750" algn="l">
              <a:buFont typeface="Arial" panose="020B0604020202020204" pitchFamily="34" charset="0"/>
              <a:buChar char="•"/>
            </a:pPr>
            <a:r>
              <a:rPr lang="en-GB" sz="1800" b="0" i="0" u="none" strike="noStrike" baseline="0" dirty="0">
                <a:latin typeface="CMR10"/>
              </a:rPr>
              <a:t>Where </a:t>
            </a:r>
            <a:r>
              <a:rPr lang="en-GB" sz="1800" b="0" i="0" u="none" strike="noStrike" baseline="0" dirty="0" err="1">
                <a:latin typeface="CMR10"/>
              </a:rPr>
              <a:t>l_R</a:t>
            </a:r>
            <a:r>
              <a:rPr lang="en-GB" sz="1800" b="0" i="0" u="none" strike="noStrike" baseline="0" dirty="0">
                <a:latin typeface="CMR10"/>
              </a:rPr>
              <a:t> and </a:t>
            </a:r>
            <a:r>
              <a:rPr lang="en-GB" sz="1800" b="0" i="0" u="none" strike="noStrike" baseline="0" dirty="0" err="1">
                <a:latin typeface="CMR10"/>
              </a:rPr>
              <a:t>L_l</a:t>
            </a:r>
            <a:r>
              <a:rPr lang="en-GB" sz="1800" b="0" i="0" u="none" strike="noStrike" baseline="0" dirty="0">
                <a:latin typeface="CMR10"/>
              </a:rPr>
              <a:t> are the SM singlet and doublet leptons, and </a:t>
            </a:r>
            <a:r>
              <a:rPr lang="en-GB" sz="1800" b="0" i="0" u="none" strike="noStrike" baseline="0" dirty="0" err="1">
                <a:latin typeface="CMR10"/>
              </a:rPr>
              <a:t>f’_L</a:t>
            </a:r>
            <a:r>
              <a:rPr lang="en-GB" sz="1800" b="0" i="0" u="none" strike="noStrike" baseline="0" dirty="0">
                <a:latin typeface="CMR10"/>
              </a:rPr>
              <a:t>/R are the BSM singly charged Vector-Like-Leptons with left and right-handed chirality.</a:t>
            </a:r>
          </a:p>
          <a:p>
            <a:pPr marL="285750" indent="-285750" algn="l">
              <a:buFont typeface="Arial" panose="020B0604020202020204" pitchFamily="34" charset="0"/>
              <a:buChar char="•"/>
            </a:pPr>
            <a:r>
              <a:rPr lang="en-ZA" sz="1800" b="0" i="0" u="none" strike="noStrike" baseline="0" dirty="0">
                <a:latin typeface="CMR10"/>
              </a:rPr>
              <a:t>The interaction Lagrangian, Eq. (4), </a:t>
            </a:r>
            <a:r>
              <a:rPr lang="en-GB" sz="1800" b="0" i="0" u="none" strike="noStrike" baseline="0" dirty="0">
                <a:latin typeface="CMR10"/>
              </a:rPr>
              <a:t>can now be easily cast in terms of the scalar mass eigenstates as in the 2HDM+S </a:t>
            </a:r>
            <a:r>
              <a:rPr lang="en-GB" sz="1800" b="0" i="0" u="none" strike="noStrike" baseline="0" dirty="0" err="1">
                <a:latin typeface="CMR10"/>
              </a:rPr>
              <a:t>lagrangian</a:t>
            </a:r>
            <a:r>
              <a:rPr lang="en-GB" sz="1800" b="0" i="0" u="none" strike="noStrike" baseline="0" dirty="0">
                <a:latin typeface="CMR10"/>
              </a:rPr>
              <a:t> and now we can subsequently expand it to be the 2HDM+S+f’ model.</a:t>
            </a:r>
          </a:p>
          <a:p>
            <a:pPr marL="285750" indent="-285750" algn="l">
              <a:buFont typeface="Arial" panose="020B0604020202020204" pitchFamily="34" charset="0"/>
              <a:buChar char="•"/>
            </a:pPr>
            <a:endParaRPr lang="en-GB" sz="1800" b="0" i="0" u="none" strike="noStrike" baseline="0" dirty="0">
              <a:latin typeface="CMR10"/>
            </a:endParaRPr>
          </a:p>
          <a:p>
            <a:pPr algn="l"/>
            <a:endParaRPr lang="en-ZA" dirty="0"/>
          </a:p>
        </p:txBody>
      </p:sp>
      <p:sp>
        <p:nvSpPr>
          <p:cNvPr id="4" name="Slide Number Placeholder 3"/>
          <p:cNvSpPr>
            <a:spLocks noGrp="1"/>
          </p:cNvSpPr>
          <p:nvPr>
            <p:ph type="sldNum" sz="quarter" idx="5"/>
          </p:nvPr>
        </p:nvSpPr>
        <p:spPr/>
        <p:txBody>
          <a:bodyPr/>
          <a:lstStyle/>
          <a:p>
            <a:fld id="{FAABE22F-6202-4D58-86C6-E0671DCD1595}" type="slidenum">
              <a:rPr lang="en-ZA" smtClean="0"/>
              <a:t>12</a:t>
            </a:fld>
            <a:endParaRPr lang="en-ZA"/>
          </a:p>
        </p:txBody>
      </p:sp>
    </p:spTree>
    <p:extLst>
      <p:ext uri="{BB962C8B-B14F-4D97-AF65-F5344CB8AC3E}">
        <p14:creationId xmlns:p14="http://schemas.microsoft.com/office/powerpoint/2010/main" val="121920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GB"/>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89DDBDA9-870D-468B-B982-D5CD15B7F829}" type="datetime1">
              <a:rPr lang="en-US" smtClean="0"/>
              <a:t>7/7/2023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DE3B2ED7-71AD-4A03-9C0E-51E99AC014B2}" type="datetime1">
              <a:rPr lang="en-US" smtClean="0"/>
              <a:t>7/7/2023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B1A2651F-5C1B-4D54-9F57-7D9C503A28B8}" type="datetime1">
              <a:rPr lang="en-US" smtClean="0"/>
              <a:t>7/7/2023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9F3A57BD-127B-4D2D-B767-4094A9754641}" type="datetime1">
              <a:rPr lang="en-US" smtClean="0"/>
              <a:t>7/7/2023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91C1F9AA-A469-46A1-9119-2D76CC02BD25}" type="datetime1">
              <a:rPr lang="en-US" smtClean="0"/>
              <a:t>7/7/2023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3A92854F-5873-4A8E-9FDE-F015BD3E850A}" type="datetime1">
              <a:rPr lang="en-US" smtClean="0"/>
              <a:t>7/7/2023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14F7419A-ED7C-4F68-8F1C-AE6F83948921}" type="datetime1">
              <a:rPr lang="en-US" smtClean="0"/>
              <a:t>7/7/2023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GB"/>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B8029447-42DD-4728-A843-4E629ED06F52}" type="datetime1">
              <a:rPr lang="en-US" smtClean="0"/>
              <a:t>7/7/2023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A6A0D7B5-41A3-4876-9C06-714724B83269}" type="datetime1">
              <a:rPr lang="en-US" smtClean="0"/>
              <a:t>7/7/2023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32150AAA-1F95-4725-8DA2-26BCFF980F9D}" type="datetime1">
              <a:rPr lang="en-US" smtClean="0"/>
              <a:t>7/7/2023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4" name="Rectangle 63">
            <a:extLst>
              <a:ext uri="{FF2B5EF4-FFF2-40B4-BE49-F238E27FC236}">
                <a16:creationId xmlns:a16="http://schemas.microsoft.com/office/drawing/2014/main" id="{0A913F90-4522-4E66-98B7-DC02FD8BB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66799" y="409069"/>
            <a:ext cx="10058400" cy="1450757"/>
          </a:xfrm>
        </p:spPr>
        <p:txBody>
          <a:bodyPr vert="horz" lIns="91440" tIns="45720" rIns="91440" bIns="45720" rtlCol="0" anchor="b">
            <a:normAutofit/>
          </a:bodyPr>
          <a:lstStyle/>
          <a:p>
            <a:r>
              <a:rPr lang="en-US" sz="4800" dirty="0">
                <a:solidFill>
                  <a:schemeClr val="tx1">
                    <a:lumMod val="75000"/>
                    <a:lumOff val="25000"/>
                  </a:schemeClr>
                </a:solidFill>
              </a:rPr>
              <a:t>Constraining 2HDM+S model through W-boson mass measurements</a:t>
            </a:r>
          </a:p>
        </p:txBody>
      </p:sp>
      <p:cxnSp>
        <p:nvCxnSpPr>
          <p:cNvPr id="66" name="Straight Connector 65">
            <a:extLst>
              <a:ext uri="{FF2B5EF4-FFF2-40B4-BE49-F238E27FC236}">
                <a16:creationId xmlns:a16="http://schemas.microsoft.com/office/drawing/2014/main" id="{6B55B8CC-0F92-4837-A535-00875F255E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097280" y="2108201"/>
            <a:ext cx="10292080" cy="1117441"/>
          </a:xfrm>
        </p:spPr>
        <p:txBody>
          <a:bodyPr vert="horz" lIns="0" tIns="45720" rIns="0" bIns="45720" rtlCol="0">
            <a:noAutofit/>
          </a:bodyPr>
          <a:lstStyle/>
          <a:p>
            <a:pPr>
              <a:lnSpc>
                <a:spcPct val="90000"/>
              </a:lnSpc>
            </a:pPr>
            <a:r>
              <a:rPr lang="en-US" b="1" dirty="0" err="1">
                <a:solidFill>
                  <a:schemeClr val="tx1">
                    <a:lumMod val="75000"/>
                    <a:lumOff val="25000"/>
                  </a:schemeClr>
                </a:solidFill>
              </a:rPr>
              <a:t>Anza-tshilidzi</a:t>
            </a:r>
            <a:r>
              <a:rPr lang="en-US" dirty="0">
                <a:solidFill>
                  <a:schemeClr val="tx1">
                    <a:lumMod val="75000"/>
                    <a:lumOff val="25000"/>
                  </a:schemeClr>
                </a:solidFill>
              </a:rPr>
              <a:t> </a:t>
            </a:r>
            <a:r>
              <a:rPr lang="en-US" b="1" dirty="0">
                <a:solidFill>
                  <a:schemeClr val="tx1">
                    <a:lumMod val="75000"/>
                    <a:lumOff val="25000"/>
                  </a:schemeClr>
                </a:solidFill>
              </a:rPr>
              <a:t>Mulaudzi</a:t>
            </a:r>
          </a:p>
          <a:p>
            <a:pPr>
              <a:lnSpc>
                <a:spcPct val="90000"/>
              </a:lnSpc>
            </a:pPr>
            <a:r>
              <a:rPr lang="en-US" sz="2000" dirty="0">
                <a:solidFill>
                  <a:schemeClr val="tx1">
                    <a:lumMod val="75000"/>
                    <a:lumOff val="25000"/>
                  </a:schemeClr>
                </a:solidFill>
              </a:rPr>
              <a:t>In collaboration with Mukesh Kumar, </a:t>
            </a:r>
            <a:r>
              <a:rPr lang="en-US" sz="2000" dirty="0" err="1">
                <a:solidFill>
                  <a:schemeClr val="tx1">
                    <a:lumMod val="75000"/>
                    <a:lumOff val="25000"/>
                  </a:schemeClr>
                </a:solidFill>
              </a:rPr>
              <a:t>ashok</a:t>
            </a:r>
            <a:r>
              <a:rPr lang="en-US" sz="2000" dirty="0">
                <a:solidFill>
                  <a:schemeClr val="tx1">
                    <a:lumMod val="75000"/>
                    <a:lumOff val="25000"/>
                  </a:schemeClr>
                </a:solidFill>
              </a:rPr>
              <a:t> </a:t>
            </a:r>
            <a:r>
              <a:rPr lang="en-US" sz="2000" dirty="0" err="1">
                <a:solidFill>
                  <a:schemeClr val="tx1">
                    <a:lumMod val="75000"/>
                    <a:lumOff val="25000"/>
                  </a:schemeClr>
                </a:solidFill>
              </a:rPr>
              <a:t>goyal</a:t>
            </a:r>
            <a:r>
              <a:rPr lang="en-US" sz="2000" dirty="0">
                <a:solidFill>
                  <a:schemeClr val="tx1">
                    <a:lumMod val="75000"/>
                    <a:lumOff val="25000"/>
                  </a:schemeClr>
                </a:solidFill>
              </a:rPr>
              <a:t>, </a:t>
            </a:r>
            <a:r>
              <a:rPr lang="en-US" sz="2000" dirty="0" err="1">
                <a:solidFill>
                  <a:schemeClr val="tx1">
                    <a:lumMod val="75000"/>
                    <a:lumOff val="25000"/>
                  </a:schemeClr>
                </a:solidFill>
              </a:rPr>
              <a:t>bruce</a:t>
            </a:r>
            <a:r>
              <a:rPr lang="en-US" sz="2000" dirty="0">
                <a:solidFill>
                  <a:schemeClr val="tx1">
                    <a:lumMod val="75000"/>
                    <a:lumOff val="25000"/>
                  </a:schemeClr>
                </a:solidFill>
              </a:rPr>
              <a:t> Mellado</a:t>
            </a:r>
          </a:p>
        </p:txBody>
      </p:sp>
      <p:pic>
        <p:nvPicPr>
          <p:cNvPr id="5" name="Picture 4" descr="A picture containing symbol, logo, emblem, trademark&#10;&#10;Description automatically generated">
            <a:extLst>
              <a:ext uri="{FF2B5EF4-FFF2-40B4-BE49-F238E27FC236}">
                <a16:creationId xmlns:a16="http://schemas.microsoft.com/office/drawing/2014/main" id="{2B0F5928-037B-303C-1D00-622FBA2D1938}"/>
              </a:ext>
            </a:extLst>
          </p:cNvPr>
          <p:cNvPicPr>
            <a:picLocks noChangeAspect="1"/>
          </p:cNvPicPr>
          <p:nvPr/>
        </p:nvPicPr>
        <p:blipFill>
          <a:blip r:embed="rId3"/>
          <a:stretch>
            <a:fillRect/>
          </a:stretch>
        </p:blipFill>
        <p:spPr>
          <a:xfrm>
            <a:off x="1097279" y="3981345"/>
            <a:ext cx="3162015" cy="1581007"/>
          </a:xfrm>
          <a:prstGeom prst="rect">
            <a:avLst/>
          </a:prstGeom>
        </p:spPr>
      </p:pic>
      <p:pic>
        <p:nvPicPr>
          <p:cNvPr id="7" name="Picture 6">
            <a:extLst>
              <a:ext uri="{FF2B5EF4-FFF2-40B4-BE49-F238E27FC236}">
                <a16:creationId xmlns:a16="http://schemas.microsoft.com/office/drawing/2014/main" id="{7065FB33-3FF4-8F26-D795-852878AE72E4}"/>
              </a:ext>
            </a:extLst>
          </p:cNvPr>
          <p:cNvPicPr>
            <a:picLocks noChangeAspect="1"/>
          </p:cNvPicPr>
          <p:nvPr/>
        </p:nvPicPr>
        <p:blipFill rotWithShape="1">
          <a:blip r:embed="rId4"/>
          <a:srcRect l="57750" t="37926" r="8034" b="21473"/>
          <a:stretch/>
        </p:blipFill>
        <p:spPr>
          <a:xfrm>
            <a:off x="4581027" y="3716638"/>
            <a:ext cx="3162014" cy="2110539"/>
          </a:xfrm>
          <a:prstGeom prst="rect">
            <a:avLst/>
          </a:prstGeom>
        </p:spPr>
      </p:pic>
      <p:pic>
        <p:nvPicPr>
          <p:cNvPr id="9" name="Picture 8" descr="A picture containing text, logo, graphics, graphic design&#10;&#10;Description automatically generated">
            <a:extLst>
              <a:ext uri="{FF2B5EF4-FFF2-40B4-BE49-F238E27FC236}">
                <a16:creationId xmlns:a16="http://schemas.microsoft.com/office/drawing/2014/main" id="{E1F3A057-95EC-44BF-1B78-2160C80F0987}"/>
              </a:ext>
            </a:extLst>
          </p:cNvPr>
          <p:cNvPicPr>
            <a:picLocks noChangeAspect="1"/>
          </p:cNvPicPr>
          <p:nvPr/>
        </p:nvPicPr>
        <p:blipFill>
          <a:blip r:embed="rId5"/>
          <a:stretch>
            <a:fillRect/>
          </a:stretch>
        </p:blipFill>
        <p:spPr>
          <a:xfrm>
            <a:off x="8064774" y="4240760"/>
            <a:ext cx="3162018" cy="1062176"/>
          </a:xfrm>
          <a:prstGeom prst="rect">
            <a:avLst/>
          </a:prstGeom>
        </p:spPr>
      </p:pic>
      <p:sp>
        <p:nvSpPr>
          <p:cNvPr id="68" name="Rectangle 67">
            <a:extLst>
              <a:ext uri="{FF2B5EF4-FFF2-40B4-BE49-F238E27FC236}">
                <a16:creationId xmlns:a16="http://schemas.microsoft.com/office/drawing/2014/main" id="{6344C6FC-AA4A-4CB4-835E-C976EBC08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D45537D0-E588-4D55-B8CF-509A0FB4CA98}"/>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a:t>
            </a:fld>
            <a:endParaRPr lang="en-US" sz="1050"/>
          </a:p>
        </p:txBody>
      </p:sp>
      <p:pic>
        <p:nvPicPr>
          <p:cNvPr id="12" name="Picture 11" descr="A picture containing font, symbol, logo, graphics&#10;&#10;Description automatically generated">
            <a:extLst>
              <a:ext uri="{FF2B5EF4-FFF2-40B4-BE49-F238E27FC236}">
                <a16:creationId xmlns:a16="http://schemas.microsoft.com/office/drawing/2014/main" id="{9A44838D-D7B1-7977-B6E7-C2B302A7D6F2}"/>
              </a:ext>
            </a:extLst>
          </p:cNvPr>
          <p:cNvPicPr>
            <a:picLocks noChangeAspect="1"/>
          </p:cNvPicPr>
          <p:nvPr/>
        </p:nvPicPr>
        <p:blipFill>
          <a:blip r:embed="rId6"/>
          <a:stretch>
            <a:fillRect/>
          </a:stretch>
        </p:blipFill>
        <p:spPr>
          <a:xfrm>
            <a:off x="11312636" y="46037"/>
            <a:ext cx="879364" cy="883920"/>
          </a:xfrm>
          <a:prstGeom prst="rect">
            <a:avLst/>
          </a:prstGeom>
        </p:spPr>
      </p:pic>
      <p:sp>
        <p:nvSpPr>
          <p:cNvPr id="8" name="TextBox 7">
            <a:extLst>
              <a:ext uri="{FF2B5EF4-FFF2-40B4-BE49-F238E27FC236}">
                <a16:creationId xmlns:a16="http://schemas.microsoft.com/office/drawing/2014/main" id="{831F15D7-D363-B7B0-9069-C453FDB22D48}"/>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9A5BF-1BD4-558C-93A7-5E9CDA4F9469}"/>
              </a:ext>
            </a:extLst>
          </p:cNvPr>
          <p:cNvSpPr>
            <a:spLocks noGrp="1"/>
          </p:cNvSpPr>
          <p:nvPr>
            <p:ph type="title"/>
          </p:nvPr>
        </p:nvSpPr>
        <p:spPr>
          <a:xfrm>
            <a:off x="858749" y="963507"/>
            <a:ext cx="3787457" cy="4938851"/>
          </a:xfrm>
        </p:spPr>
        <p:txBody>
          <a:bodyPr vert="horz" lIns="91440" tIns="45720" rIns="91440" bIns="45720" rtlCol="0" anchor="ctr">
            <a:normAutofit/>
          </a:bodyPr>
          <a:lstStyle/>
          <a:p>
            <a:pPr algn="r"/>
            <a:r>
              <a:rPr lang="en-US" sz="4800" dirty="0"/>
              <a:t>Muon g-2</a:t>
            </a:r>
          </a:p>
        </p:txBody>
      </p:sp>
      <p:cxnSp>
        <p:nvCxnSpPr>
          <p:cNvPr id="24" name="Straight Connector 23">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EA8E7CE-EEEE-9ACD-E013-7E804CD80083}"/>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a:solidFill>
                  <a:schemeClr val="tx1">
                    <a:lumMod val="85000"/>
                    <a:lumOff val="15000"/>
                  </a:schemeClr>
                </a:solidFill>
              </a:rPr>
              <a:pPr>
                <a:spcAft>
                  <a:spcPts val="600"/>
                </a:spcAft>
              </a:pPr>
              <a:t>10</a:t>
            </a:fld>
            <a:endParaRPr lang="en-US" sz="1050">
              <a:solidFill>
                <a:schemeClr val="tx1">
                  <a:lumMod val="85000"/>
                  <a:lumOff val="15000"/>
                </a:schemeClr>
              </a:solidFill>
            </a:endParaRPr>
          </a:p>
        </p:txBody>
      </p:sp>
      <p:sp>
        <p:nvSpPr>
          <p:cNvPr id="7" name="TextBox 6">
            <a:extLst>
              <a:ext uri="{FF2B5EF4-FFF2-40B4-BE49-F238E27FC236}">
                <a16:creationId xmlns:a16="http://schemas.microsoft.com/office/drawing/2014/main" id="{4CDD6329-980A-9D51-8ACC-A646C182715A}"/>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tx1">
                    <a:lumMod val="75000"/>
                  </a:schemeClr>
                </a:solidFill>
              </a:rPr>
              <a:t>Anza-Tshilidzi Mulaudzi		South African Institute of Physics</a:t>
            </a:r>
            <a:endParaRPr lang="en-ZA" dirty="0">
              <a:solidFill>
                <a:schemeClr val="tx1">
                  <a:lumMod val="75000"/>
                </a:schemeClr>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FF6439-613E-CE95-0C61-D4AD1A1BCF11}"/>
                  </a:ext>
                </a:extLst>
              </p:cNvPr>
              <p:cNvSpPr txBox="1"/>
              <p:nvPr/>
            </p:nvSpPr>
            <p:spPr>
              <a:xfrm>
                <a:off x="5101882" y="2057399"/>
                <a:ext cx="6491255" cy="3607719"/>
              </a:xfrm>
              <a:prstGeom prst="rect">
                <a:avLst/>
              </a:prstGeom>
              <a:noFill/>
            </p:spPr>
            <p:txBody>
              <a:bodyPr wrap="square" rtlCol="0">
                <a:spAutoFit/>
              </a:bodyPr>
              <a:lstStyle/>
              <a:p>
                <a:pPr marL="285750" indent="-285750" algn="just">
                  <a:buFont typeface="Wingdings" panose="05000000000000000000" pitchFamily="2" charset="2"/>
                  <a:buChar char="v"/>
                </a:pPr>
                <a:r>
                  <a:rPr lang="en-US" dirty="0">
                    <a:solidFill>
                      <a:schemeClr val="tx1">
                        <a:lumMod val="75000"/>
                        <a:lumOff val="25000"/>
                      </a:schemeClr>
                    </a:solidFill>
                  </a:rPr>
                  <a:t>The anomalous magnetic moment of the muon, </a:t>
                </a:r>
                <a14:m>
                  <m:oMath xmlns:m="http://schemas.openxmlformats.org/officeDocument/2006/math">
                    <m:sSub>
                      <m:sSubPr>
                        <m:ctrlPr>
                          <a:rPr lang="en-US" i="1">
                            <a:solidFill>
                              <a:schemeClr val="tx1">
                                <a:lumMod val="75000"/>
                                <a:lumOff val="25000"/>
                              </a:schemeClr>
                            </a:solidFill>
                            <a:latin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rPr>
                          <m:t>𝑎</m:t>
                        </m:r>
                      </m:e>
                      <m:sub>
                        <m:r>
                          <a:rPr lang="en-US" i="1">
                            <a:solidFill>
                              <a:schemeClr val="tx1">
                                <a:lumMod val="75000"/>
                                <a:lumOff val="25000"/>
                              </a:schemeClr>
                            </a:solidFill>
                            <a:latin typeface="Cambria Math" panose="02040503050406030204" pitchFamily="18" charset="0"/>
                          </a:rPr>
                          <m:t>𝜇</m:t>
                        </m:r>
                      </m:sub>
                    </m:sSub>
                    <m:r>
                      <a:rPr lang="en-US" i="1">
                        <a:solidFill>
                          <a:schemeClr val="tx1">
                            <a:lumMod val="75000"/>
                            <a:lumOff val="25000"/>
                          </a:schemeClr>
                        </a:solidFill>
                        <a:latin typeface="Cambria Math" panose="02040503050406030204" pitchFamily="18" charset="0"/>
                      </a:rPr>
                      <m:t>=</m:t>
                    </m:r>
                    <m:sSub>
                      <m:sSubPr>
                        <m:ctrlPr>
                          <a:rPr lang="en-US" i="1">
                            <a:solidFill>
                              <a:schemeClr val="tx1">
                                <a:lumMod val="75000"/>
                                <a:lumOff val="25000"/>
                              </a:schemeClr>
                            </a:solidFill>
                            <a:latin typeface="Cambria Math" panose="02040503050406030204" pitchFamily="18" charset="0"/>
                          </a:rPr>
                        </m:ctrlPr>
                      </m:sSubPr>
                      <m:e>
                        <m:d>
                          <m:dPr>
                            <m:ctrlPr>
                              <a:rPr lang="en-US" i="1">
                                <a:solidFill>
                                  <a:schemeClr val="tx1">
                                    <a:lumMod val="75000"/>
                                    <a:lumOff val="25000"/>
                                  </a:schemeClr>
                                </a:solidFill>
                                <a:latin typeface="Cambria Math" panose="02040503050406030204" pitchFamily="18" charset="0"/>
                              </a:rPr>
                            </m:ctrlPr>
                          </m:dPr>
                          <m:e>
                            <m:r>
                              <a:rPr lang="en-US" i="1">
                                <a:solidFill>
                                  <a:schemeClr val="tx1">
                                    <a:lumMod val="75000"/>
                                    <a:lumOff val="25000"/>
                                  </a:schemeClr>
                                </a:solidFill>
                                <a:latin typeface="Cambria Math" panose="02040503050406030204" pitchFamily="18" charset="0"/>
                              </a:rPr>
                              <m:t>𝑔</m:t>
                            </m:r>
                            <m:r>
                              <a:rPr lang="en-US" i="1">
                                <a:solidFill>
                                  <a:schemeClr val="tx1">
                                    <a:lumMod val="75000"/>
                                    <a:lumOff val="25000"/>
                                  </a:schemeClr>
                                </a:solidFill>
                                <a:latin typeface="Cambria Math" panose="02040503050406030204" pitchFamily="18" charset="0"/>
                              </a:rPr>
                              <m:t>−2</m:t>
                            </m:r>
                          </m:e>
                        </m:d>
                      </m:e>
                      <m:sub>
                        <m:r>
                          <a:rPr lang="en-US" i="1">
                            <a:solidFill>
                              <a:schemeClr val="tx1">
                                <a:lumMod val="75000"/>
                                <a:lumOff val="25000"/>
                              </a:schemeClr>
                            </a:solidFill>
                            <a:latin typeface="Cambria Math" panose="02040503050406030204" pitchFamily="18" charset="0"/>
                          </a:rPr>
                          <m:t>𝜇</m:t>
                        </m:r>
                      </m:sub>
                    </m:sSub>
                    <m:r>
                      <a:rPr lang="en-US" i="1">
                        <a:solidFill>
                          <a:schemeClr val="tx1">
                            <a:lumMod val="75000"/>
                            <a:lumOff val="25000"/>
                          </a:schemeClr>
                        </a:solidFill>
                        <a:latin typeface="Cambria Math" panose="02040503050406030204" pitchFamily="18" charset="0"/>
                      </a:rPr>
                      <m:t>/2</m:t>
                    </m:r>
                  </m:oMath>
                </a14:m>
                <a:r>
                  <a:rPr lang="en-US" dirty="0">
                    <a:solidFill>
                      <a:schemeClr val="tx1">
                        <a:lumMod val="75000"/>
                        <a:lumOff val="25000"/>
                      </a:schemeClr>
                    </a:solidFill>
                  </a:rPr>
                  <a:t>, is one of the most important precision observables to test the Standard Model (SM) and provide a complementary, non-collider constraint beyond the Standard Model (BSM) physics.</a:t>
                </a:r>
              </a:p>
              <a:p>
                <a:pPr marL="285750" indent="-285750" algn="just">
                  <a:buFont typeface="Wingdings" panose="05000000000000000000" pitchFamily="2" charset="2"/>
                  <a:buChar char="v"/>
                </a:pPr>
                <a:r>
                  <a:rPr lang="en-US" dirty="0">
                    <a:solidFill>
                      <a:schemeClr val="tx1">
                        <a:lumMod val="75000"/>
                        <a:lumOff val="25000"/>
                      </a:schemeClr>
                    </a:solidFill>
                  </a:rPr>
                  <a:t>It is related to its intrinsic spin by the gyromagnetic ratio.</a:t>
                </a:r>
              </a:p>
              <a:p>
                <a:pPr marL="285750" indent="-285750" algn="just">
                  <a:buFont typeface="Wingdings" panose="05000000000000000000" pitchFamily="2" charset="2"/>
                  <a:buChar char="v"/>
                </a:pPr>
                <a:r>
                  <a:rPr lang="en-US" dirty="0">
                    <a:solidFill>
                      <a:schemeClr val="tx1">
                        <a:lumMod val="75000"/>
                        <a:lumOff val="25000"/>
                      </a:schemeClr>
                    </a:solidFill>
                  </a:rPr>
                  <a:t>Currently, the discrepancy between the experimental measurement and the SM prediction is </a:t>
                </a:r>
                <a14:m>
                  <m:oMath xmlns:m="http://schemas.openxmlformats.org/officeDocument/2006/math">
                    <m:r>
                      <a:rPr lang="en-US" i="1">
                        <a:solidFill>
                          <a:schemeClr val="tx1">
                            <a:lumMod val="75000"/>
                            <a:lumOff val="25000"/>
                          </a:schemeClr>
                        </a:solidFill>
                        <a:latin typeface="Cambria Math" panose="02040503050406030204" pitchFamily="18" charset="0"/>
                      </a:rPr>
                      <m:t>~3.5</m:t>
                    </m:r>
                    <m:r>
                      <a:rPr lang="en-US" i="1">
                        <a:solidFill>
                          <a:schemeClr val="tx1">
                            <a:lumMod val="75000"/>
                            <a:lumOff val="25000"/>
                          </a:schemeClr>
                        </a:solidFill>
                        <a:latin typeface="Cambria Math" panose="02040503050406030204" pitchFamily="18" charset="0"/>
                      </a:rPr>
                      <m:t>𝜎</m:t>
                    </m:r>
                  </m:oMath>
                </a14:m>
                <a:r>
                  <a:rPr lang="en-US" dirty="0">
                    <a:solidFill>
                      <a:schemeClr val="tx1">
                        <a:lumMod val="75000"/>
                        <a:lumOff val="25000"/>
                      </a:schemeClr>
                    </a:solidFill>
                  </a:rPr>
                  <a:t>, where:</a:t>
                </a:r>
              </a:p>
              <a:p>
                <a:pPr algn="just">
                  <a:spcAft>
                    <a:spcPts val="600"/>
                  </a:spcAft>
                  <a:buFont typeface="Calibri" panose="020F0502020204030204" pitchFamily="34" charset="0"/>
                </a:pPr>
                <a14:m>
                  <m:oMathPara xmlns:m="http://schemas.openxmlformats.org/officeDocument/2006/math">
                    <m:oMathParaPr>
                      <m:jc m:val="centerGroup"/>
                    </m:oMathParaPr>
                    <m:oMath xmlns:m="http://schemas.openxmlformats.org/officeDocument/2006/math">
                      <m:r>
                        <m:rPr>
                          <m:sty m:val="p"/>
                        </m:rPr>
                        <a:rPr lang="en-US">
                          <a:solidFill>
                            <a:schemeClr val="tx1">
                              <a:lumMod val="75000"/>
                              <a:lumOff val="25000"/>
                            </a:schemeClr>
                          </a:solidFill>
                          <a:latin typeface="Cambria Math" panose="02040503050406030204" pitchFamily="18" charset="0"/>
                        </a:rPr>
                        <m:t>Δ</m:t>
                      </m:r>
                      <m:sSub>
                        <m:sSubPr>
                          <m:ctrlPr>
                            <a:rPr lang="en-US" i="1">
                              <a:solidFill>
                                <a:schemeClr val="tx1">
                                  <a:lumMod val="75000"/>
                                  <a:lumOff val="25000"/>
                                </a:schemeClr>
                              </a:solidFill>
                              <a:latin typeface="Cambria Math" panose="02040503050406030204" pitchFamily="18" charset="0"/>
                            </a:rPr>
                          </m:ctrlPr>
                        </m:sSubPr>
                        <m:e>
                          <m:r>
                            <a:rPr lang="en-US" i="1">
                              <a:solidFill>
                                <a:schemeClr val="tx1">
                                  <a:lumMod val="75000"/>
                                  <a:lumOff val="25000"/>
                                </a:schemeClr>
                              </a:solidFill>
                              <a:latin typeface="Cambria Math" panose="02040503050406030204" pitchFamily="18" charset="0"/>
                            </a:rPr>
                            <m:t>𝑎</m:t>
                          </m:r>
                        </m:e>
                        <m:sub>
                          <m:r>
                            <a:rPr lang="en-US" i="1">
                              <a:solidFill>
                                <a:schemeClr val="tx1">
                                  <a:lumMod val="75000"/>
                                  <a:lumOff val="25000"/>
                                </a:schemeClr>
                              </a:solidFill>
                              <a:latin typeface="Cambria Math" panose="02040503050406030204" pitchFamily="18" charset="0"/>
                            </a:rPr>
                            <m:t>𝜇</m:t>
                          </m:r>
                        </m:sub>
                      </m:sSub>
                      <m:r>
                        <a:rPr lang="en-US" i="1">
                          <a:solidFill>
                            <a:schemeClr val="tx1">
                              <a:lumMod val="75000"/>
                              <a:lumOff val="25000"/>
                            </a:schemeClr>
                          </a:solidFill>
                          <a:latin typeface="Cambria Math" panose="02040503050406030204" pitchFamily="18" charset="0"/>
                        </a:rPr>
                        <m:t>=</m:t>
                      </m:r>
                      <m:sSubSup>
                        <m:sSubSupPr>
                          <m:ctrlPr>
                            <a:rPr lang="en-US" i="1">
                              <a:solidFill>
                                <a:schemeClr val="tx1">
                                  <a:lumMod val="75000"/>
                                  <a:lumOff val="25000"/>
                                </a:schemeClr>
                              </a:solidFill>
                              <a:latin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rPr>
                            <m:t>𝑎</m:t>
                          </m:r>
                        </m:e>
                        <m:sub>
                          <m:r>
                            <a:rPr lang="en-US" i="1">
                              <a:solidFill>
                                <a:schemeClr val="tx1">
                                  <a:lumMod val="75000"/>
                                  <a:lumOff val="25000"/>
                                </a:schemeClr>
                              </a:solidFill>
                              <a:latin typeface="Cambria Math" panose="02040503050406030204" pitchFamily="18" charset="0"/>
                            </a:rPr>
                            <m:t>𝜇</m:t>
                          </m:r>
                        </m:sub>
                        <m:sup>
                          <m:r>
                            <a:rPr lang="en-US" i="1">
                              <a:solidFill>
                                <a:schemeClr val="tx1">
                                  <a:lumMod val="75000"/>
                                  <a:lumOff val="25000"/>
                                </a:schemeClr>
                              </a:solidFill>
                              <a:latin typeface="Cambria Math" panose="02040503050406030204" pitchFamily="18" charset="0"/>
                            </a:rPr>
                            <m:t>𝐸𝑥𝑝</m:t>
                          </m:r>
                        </m:sup>
                      </m:sSubSup>
                      <m:r>
                        <a:rPr lang="en-US" i="1">
                          <a:solidFill>
                            <a:schemeClr val="tx1">
                              <a:lumMod val="75000"/>
                              <a:lumOff val="25000"/>
                            </a:schemeClr>
                          </a:solidFill>
                          <a:latin typeface="Cambria Math" panose="02040503050406030204" pitchFamily="18" charset="0"/>
                        </a:rPr>
                        <m:t>−</m:t>
                      </m:r>
                      <m:sSubSup>
                        <m:sSubSupPr>
                          <m:ctrlPr>
                            <a:rPr lang="en-US" i="1">
                              <a:solidFill>
                                <a:schemeClr val="tx1">
                                  <a:lumMod val="75000"/>
                                  <a:lumOff val="25000"/>
                                </a:schemeClr>
                              </a:solidFill>
                              <a:latin typeface="Cambria Math" panose="02040503050406030204" pitchFamily="18" charset="0"/>
                            </a:rPr>
                          </m:ctrlPr>
                        </m:sSubSupPr>
                        <m:e>
                          <m:r>
                            <a:rPr lang="en-US" i="1">
                              <a:solidFill>
                                <a:schemeClr val="tx1">
                                  <a:lumMod val="75000"/>
                                  <a:lumOff val="25000"/>
                                </a:schemeClr>
                              </a:solidFill>
                              <a:latin typeface="Cambria Math" panose="02040503050406030204" pitchFamily="18" charset="0"/>
                            </a:rPr>
                            <m:t>𝑎</m:t>
                          </m:r>
                        </m:e>
                        <m:sub>
                          <m:r>
                            <a:rPr lang="en-US" i="1">
                              <a:solidFill>
                                <a:schemeClr val="tx1">
                                  <a:lumMod val="75000"/>
                                  <a:lumOff val="25000"/>
                                </a:schemeClr>
                              </a:solidFill>
                              <a:latin typeface="Cambria Math" panose="02040503050406030204" pitchFamily="18" charset="0"/>
                            </a:rPr>
                            <m:t>𝜇</m:t>
                          </m:r>
                        </m:sub>
                        <m:sup>
                          <m:r>
                            <a:rPr lang="en-US" i="1">
                              <a:solidFill>
                                <a:schemeClr val="tx1">
                                  <a:lumMod val="75000"/>
                                  <a:lumOff val="25000"/>
                                </a:schemeClr>
                              </a:solidFill>
                              <a:latin typeface="Cambria Math" panose="02040503050406030204" pitchFamily="18" charset="0"/>
                            </a:rPr>
                            <m:t>𝑆𝑀</m:t>
                          </m:r>
                        </m:sup>
                      </m:sSubSup>
                      <m:r>
                        <a:rPr lang="en-US" i="1">
                          <a:solidFill>
                            <a:schemeClr val="tx1">
                              <a:lumMod val="75000"/>
                              <a:lumOff val="25000"/>
                            </a:schemeClr>
                          </a:solidFill>
                          <a:latin typeface="Cambria Math" panose="02040503050406030204" pitchFamily="18" charset="0"/>
                        </a:rPr>
                        <m:t>=2.87</m:t>
                      </m:r>
                      <m:d>
                        <m:dPr>
                          <m:ctrlPr>
                            <a:rPr lang="en-US" i="1">
                              <a:solidFill>
                                <a:schemeClr val="tx1">
                                  <a:lumMod val="75000"/>
                                  <a:lumOff val="25000"/>
                                </a:schemeClr>
                              </a:solidFill>
                              <a:latin typeface="Cambria Math" panose="02040503050406030204" pitchFamily="18" charset="0"/>
                            </a:rPr>
                          </m:ctrlPr>
                        </m:dPr>
                        <m:e>
                          <m:r>
                            <a:rPr lang="en-US" i="1">
                              <a:solidFill>
                                <a:schemeClr val="tx1">
                                  <a:lumMod val="75000"/>
                                  <a:lumOff val="25000"/>
                                </a:schemeClr>
                              </a:solidFill>
                              <a:latin typeface="Cambria Math" panose="02040503050406030204" pitchFamily="18" charset="0"/>
                            </a:rPr>
                            <m:t>80</m:t>
                          </m:r>
                        </m:e>
                      </m:d>
                      <m:r>
                        <a:rPr lang="en-US" i="1">
                          <a:solidFill>
                            <a:schemeClr val="tx1">
                              <a:lumMod val="75000"/>
                              <a:lumOff val="25000"/>
                            </a:schemeClr>
                          </a:solidFill>
                          <a:latin typeface="Cambria Math" panose="02040503050406030204" pitchFamily="18" charset="0"/>
                        </a:rPr>
                        <m:t>×</m:t>
                      </m:r>
                      <m:sSup>
                        <m:sSupPr>
                          <m:ctrlPr>
                            <a:rPr lang="en-US" i="1">
                              <a:solidFill>
                                <a:schemeClr val="tx1">
                                  <a:lumMod val="75000"/>
                                  <a:lumOff val="25000"/>
                                </a:schemeClr>
                              </a:solidFill>
                              <a:latin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rPr>
                            <m:t>10</m:t>
                          </m:r>
                        </m:e>
                        <m:sup>
                          <m:r>
                            <a:rPr lang="en-US" i="1">
                              <a:solidFill>
                                <a:schemeClr val="tx1">
                                  <a:lumMod val="75000"/>
                                  <a:lumOff val="25000"/>
                                </a:schemeClr>
                              </a:solidFill>
                              <a:latin typeface="Cambria Math" panose="02040503050406030204" pitchFamily="18" charset="0"/>
                            </a:rPr>
                            <m:t>−9</m:t>
                          </m:r>
                        </m:sup>
                      </m:sSup>
                    </m:oMath>
                  </m:oMathPara>
                </a14:m>
                <a:endParaRPr lang="en-US" dirty="0">
                  <a:solidFill>
                    <a:schemeClr val="tx1">
                      <a:lumMod val="75000"/>
                      <a:lumOff val="25000"/>
                    </a:schemeClr>
                  </a:solidFill>
                </a:endParaRPr>
              </a:p>
              <a:p>
                <a:pPr marL="285750" indent="-285750" algn="just">
                  <a:buFont typeface="Wingdings" panose="05000000000000000000" pitchFamily="2" charset="2"/>
                  <a:buChar char="v"/>
                </a:pPr>
                <a:endParaRPr lang="en-US" dirty="0">
                  <a:solidFill>
                    <a:schemeClr val="tx1">
                      <a:lumMod val="75000"/>
                      <a:lumOff val="25000"/>
                    </a:schemeClr>
                  </a:solidFill>
                </a:endParaRPr>
              </a:p>
              <a:p>
                <a:pPr marL="285750" indent="-285750" algn="just">
                  <a:buFont typeface="Wingdings" panose="05000000000000000000" pitchFamily="2" charset="2"/>
                  <a:buChar char="v"/>
                </a:pPr>
                <a:endParaRPr lang="en-US" dirty="0">
                  <a:solidFill>
                    <a:schemeClr val="tx1">
                      <a:lumMod val="75000"/>
                      <a:lumOff val="25000"/>
                    </a:schemeClr>
                  </a:solidFill>
                </a:endParaRPr>
              </a:p>
              <a:p>
                <a:pPr marL="285750" indent="-285750" algn="just">
                  <a:buFont typeface="Wingdings" panose="05000000000000000000" pitchFamily="2" charset="2"/>
                  <a:buChar char="v"/>
                </a:pPr>
                <a:endParaRPr lang="en-ZA" dirty="0"/>
              </a:p>
            </p:txBody>
          </p:sp>
        </mc:Choice>
        <mc:Fallback xmlns="">
          <p:sp>
            <p:nvSpPr>
              <p:cNvPr id="8" name="TextBox 7">
                <a:extLst>
                  <a:ext uri="{FF2B5EF4-FFF2-40B4-BE49-F238E27FC236}">
                    <a16:creationId xmlns:a16="http://schemas.microsoft.com/office/drawing/2014/main" id="{CBFF6439-613E-CE95-0C61-D4AD1A1BCF11}"/>
                  </a:ext>
                </a:extLst>
              </p:cNvPr>
              <p:cNvSpPr txBox="1">
                <a:spLocks noRot="1" noChangeAspect="1" noMove="1" noResize="1" noEditPoints="1" noAdjustHandles="1" noChangeArrowheads="1" noChangeShapeType="1" noTextEdit="1"/>
              </p:cNvSpPr>
              <p:nvPr/>
            </p:nvSpPr>
            <p:spPr>
              <a:xfrm>
                <a:off x="5101882" y="2057399"/>
                <a:ext cx="6491255" cy="3607719"/>
              </a:xfrm>
              <a:prstGeom prst="rect">
                <a:avLst/>
              </a:prstGeom>
              <a:blipFill>
                <a:blip r:embed="rId2"/>
                <a:stretch>
                  <a:fillRect l="-657" t="-676" r="-751"/>
                </a:stretch>
              </a:blipFill>
            </p:spPr>
            <p:txBody>
              <a:bodyPr/>
              <a:lstStyle/>
              <a:p>
                <a:r>
                  <a:rPr lang="en-ZA">
                    <a:noFill/>
                  </a:rPr>
                  <a:t> </a:t>
                </a:r>
              </a:p>
            </p:txBody>
          </p:sp>
        </mc:Fallback>
      </mc:AlternateContent>
    </p:spTree>
    <p:extLst>
      <p:ext uri="{BB962C8B-B14F-4D97-AF65-F5344CB8AC3E}">
        <p14:creationId xmlns:p14="http://schemas.microsoft.com/office/powerpoint/2010/main" val="30112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573C4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1057C7-2EC2-6D41-C8F9-CE10F06648BF}"/>
              </a:ext>
            </a:extLst>
          </p:cNvPr>
          <p:cNvSpPr>
            <a:spLocks noGrp="1"/>
          </p:cNvSpPr>
          <p:nvPr>
            <p:ph type="title"/>
          </p:nvPr>
        </p:nvSpPr>
        <p:spPr>
          <a:xfrm>
            <a:off x="436663" y="896225"/>
            <a:ext cx="3659246" cy="2862699"/>
          </a:xfrm>
        </p:spPr>
        <p:txBody>
          <a:bodyPr vert="horz" lIns="91440" tIns="45720" rIns="91440" bIns="45720" rtlCol="0" anchor="b">
            <a:normAutofit/>
          </a:bodyPr>
          <a:lstStyle/>
          <a:p>
            <a:r>
              <a:rPr lang="en-US" sz="4000" dirty="0">
                <a:solidFill>
                  <a:srgbClr val="FFFFFF"/>
                </a:solidFill>
              </a:rPr>
              <a:t>Muon g-2 measurement in the 2HDM+S</a:t>
            </a:r>
          </a:p>
        </p:txBody>
      </p:sp>
      <p:cxnSp>
        <p:nvCxnSpPr>
          <p:cNvPr id="22" name="Straight Connector 1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F021BAE-64CC-5CA4-DEB1-A1EE5F7C785C}"/>
              </a:ext>
            </a:extLst>
          </p:cNvPr>
          <p:cNvPicPr>
            <a:picLocks noChangeAspect="1"/>
          </p:cNvPicPr>
          <p:nvPr/>
        </p:nvPicPr>
        <p:blipFill rotWithShape="1">
          <a:blip r:embed="rId2"/>
          <a:srcRect l="25084" t="27704" r="30167" b="10074"/>
          <a:stretch/>
        </p:blipFill>
        <p:spPr>
          <a:xfrm>
            <a:off x="4635094" y="137847"/>
            <a:ext cx="7491997" cy="5859768"/>
          </a:xfrm>
          <a:prstGeom prst="rect">
            <a:avLst/>
          </a:prstGeom>
        </p:spPr>
      </p:pic>
      <p:sp>
        <p:nvSpPr>
          <p:cNvPr id="4" name="Slide Number Placeholder 3">
            <a:extLst>
              <a:ext uri="{FF2B5EF4-FFF2-40B4-BE49-F238E27FC236}">
                <a16:creationId xmlns:a16="http://schemas.microsoft.com/office/drawing/2014/main" id="{2AAD6CFA-9203-06DA-5027-C12071E89A70}"/>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a:solidFill>
                  <a:schemeClr val="tx1">
                    <a:lumMod val="85000"/>
                    <a:lumOff val="15000"/>
                  </a:schemeClr>
                </a:solidFill>
              </a:rPr>
              <a:pPr>
                <a:spcAft>
                  <a:spcPts val="600"/>
                </a:spcAft>
              </a:pPr>
              <a:t>11</a:t>
            </a:fld>
            <a:endParaRPr lang="en-US" sz="1050">
              <a:solidFill>
                <a:schemeClr val="tx1">
                  <a:lumMod val="85000"/>
                  <a:lumOff val="15000"/>
                </a:schemeClr>
              </a:solidFill>
            </a:endParaRPr>
          </a:p>
        </p:txBody>
      </p:sp>
      <p:sp>
        <p:nvSpPr>
          <p:cNvPr id="23" name="TextBox 22">
            <a:extLst>
              <a:ext uri="{FF2B5EF4-FFF2-40B4-BE49-F238E27FC236}">
                <a16:creationId xmlns:a16="http://schemas.microsoft.com/office/drawing/2014/main" id="{E66A3FA7-D1A9-726A-5472-94F9303C4169}"/>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85000"/>
                  </a:schemeClr>
                </a:solidFill>
              </a:rPr>
              <a:t>Anza-Tshilidzi Mulaudzi</a:t>
            </a:r>
            <a:r>
              <a:rPr lang="en-ZA" sz="1800" b="0" i="0" u="none" strike="noStrike" baseline="0" dirty="0">
                <a:solidFill>
                  <a:schemeClr val="tx1">
                    <a:lumMod val="75000"/>
                  </a:schemeClr>
                </a:solidFill>
              </a:rPr>
              <a:t>		     South African Institute of Physics</a:t>
            </a:r>
            <a:endParaRPr lang="en-ZA" dirty="0">
              <a:solidFill>
                <a:schemeClr val="tx1">
                  <a:lumMod val="75000"/>
                </a:schemeClr>
              </a:solidFill>
            </a:endParaRPr>
          </a:p>
        </p:txBody>
      </p:sp>
      <p:sp>
        <p:nvSpPr>
          <p:cNvPr id="27" name="TextBox 26">
            <a:extLst>
              <a:ext uri="{FF2B5EF4-FFF2-40B4-BE49-F238E27FC236}">
                <a16:creationId xmlns:a16="http://schemas.microsoft.com/office/drawing/2014/main" id="{08EB9549-4658-0793-2BCE-3CE0C1F5B0C0}"/>
              </a:ext>
            </a:extLst>
          </p:cNvPr>
          <p:cNvSpPr txBox="1"/>
          <p:nvPr/>
        </p:nvSpPr>
        <p:spPr>
          <a:xfrm>
            <a:off x="7215969" y="5997615"/>
            <a:ext cx="2330245" cy="369332"/>
          </a:xfrm>
          <a:prstGeom prst="rect">
            <a:avLst/>
          </a:prstGeom>
          <a:noFill/>
        </p:spPr>
        <p:txBody>
          <a:bodyPr wrap="square" rtlCol="0">
            <a:spAutoFit/>
          </a:bodyPr>
          <a:lstStyle/>
          <a:p>
            <a:r>
              <a:rPr lang="en-GB" u="sng" dirty="0">
                <a:solidFill>
                  <a:srgbClr val="0000FF"/>
                </a:solidFill>
              </a:rPr>
              <a:t>arXiv:1909.03969</a:t>
            </a:r>
            <a:endParaRPr lang="en-ZA" u="sng" dirty="0">
              <a:solidFill>
                <a:srgbClr val="0000FF"/>
              </a:solidFill>
            </a:endParaRPr>
          </a:p>
        </p:txBody>
      </p:sp>
      <p:sp>
        <p:nvSpPr>
          <p:cNvPr id="3" name="TextBox 2">
            <a:extLst>
              <a:ext uri="{FF2B5EF4-FFF2-40B4-BE49-F238E27FC236}">
                <a16:creationId xmlns:a16="http://schemas.microsoft.com/office/drawing/2014/main" id="{11600292-0911-721C-E1EE-9E25385E312A}"/>
              </a:ext>
            </a:extLst>
          </p:cNvPr>
          <p:cNvSpPr txBox="1"/>
          <p:nvPr/>
        </p:nvSpPr>
        <p:spPr>
          <a:xfrm>
            <a:off x="505272" y="3882169"/>
            <a:ext cx="3520440" cy="369332"/>
          </a:xfrm>
          <a:prstGeom prst="rect">
            <a:avLst/>
          </a:prstGeom>
          <a:noFill/>
        </p:spPr>
        <p:txBody>
          <a:bodyPr wrap="square" rtlCol="0">
            <a:spAutoFit/>
          </a:bodyPr>
          <a:lstStyle/>
          <a:p>
            <a:r>
              <a:rPr lang="en-GB" dirty="0">
                <a:solidFill>
                  <a:schemeClr val="bg1"/>
                </a:solidFill>
              </a:rPr>
              <a:t>2HDM+S Type II</a:t>
            </a:r>
            <a:endParaRPr lang="en-ZA" dirty="0">
              <a:solidFill>
                <a:schemeClr val="bg1"/>
              </a:solidFill>
            </a:endParaRPr>
          </a:p>
        </p:txBody>
      </p:sp>
    </p:spTree>
    <p:extLst>
      <p:ext uri="{BB962C8B-B14F-4D97-AF65-F5344CB8AC3E}">
        <p14:creationId xmlns:p14="http://schemas.microsoft.com/office/powerpoint/2010/main" val="31747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A3F3CD-C154-5C6F-3180-2CF40BF7377A}"/>
              </a:ext>
            </a:extLst>
          </p:cNvPr>
          <p:cNvSpPr>
            <a:spLocks noGrp="1"/>
          </p:cNvSpPr>
          <p:nvPr>
            <p:ph type="title"/>
          </p:nvPr>
        </p:nvSpPr>
        <p:spPr>
          <a:xfrm>
            <a:off x="8553718" y="701971"/>
            <a:ext cx="2994815" cy="1666501"/>
          </a:xfrm>
        </p:spPr>
        <p:txBody>
          <a:bodyPr vert="horz" lIns="91440" tIns="45720" rIns="91440" bIns="45720" rtlCol="0" anchor="b">
            <a:normAutofit/>
          </a:bodyPr>
          <a:lstStyle/>
          <a:p>
            <a:r>
              <a:rPr lang="en-US" sz="3400" dirty="0">
                <a:solidFill>
                  <a:schemeClr val="tx1"/>
                </a:solidFill>
              </a:rPr>
              <a:t>Muon g-2 measurement in the 2HDM+S+f ’</a:t>
            </a:r>
          </a:p>
        </p:txBody>
      </p:sp>
      <p:pic>
        <p:nvPicPr>
          <p:cNvPr id="15" name="Picture 14">
            <a:extLst>
              <a:ext uri="{FF2B5EF4-FFF2-40B4-BE49-F238E27FC236}">
                <a16:creationId xmlns:a16="http://schemas.microsoft.com/office/drawing/2014/main" id="{2708A644-1082-61D9-68EF-58E25C6C4C89}"/>
              </a:ext>
            </a:extLst>
          </p:cNvPr>
          <p:cNvPicPr>
            <a:picLocks noChangeAspect="1"/>
          </p:cNvPicPr>
          <p:nvPr/>
        </p:nvPicPr>
        <p:blipFill rotWithShape="1">
          <a:blip r:embed="rId3"/>
          <a:srcRect l="51613" t="37850" r="7823" b="20716"/>
          <a:stretch/>
        </p:blipFill>
        <p:spPr>
          <a:xfrm>
            <a:off x="4272230" y="1672353"/>
            <a:ext cx="3490216" cy="2124313"/>
          </a:xfrm>
          <a:prstGeom prst="rect">
            <a:avLst/>
          </a:prstGeom>
        </p:spPr>
      </p:pic>
      <p:cxnSp>
        <p:nvCxnSpPr>
          <p:cNvPr id="31" name="Straight Connector 3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33674"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440AF38-6F36-1B9A-7F11-594D9C06867D}"/>
              </a:ext>
            </a:extLst>
          </p:cNvPr>
          <p:cNvPicPr>
            <a:picLocks noChangeAspect="1"/>
          </p:cNvPicPr>
          <p:nvPr/>
        </p:nvPicPr>
        <p:blipFill rotWithShape="1">
          <a:blip r:embed="rId4"/>
          <a:srcRect l="51500" t="38186" r="7583" b="21066"/>
          <a:stretch/>
        </p:blipFill>
        <p:spPr>
          <a:xfrm>
            <a:off x="353351" y="4117252"/>
            <a:ext cx="3490702" cy="2124312"/>
          </a:xfrm>
          <a:prstGeom prst="rect">
            <a:avLst/>
          </a:prstGeom>
        </p:spPr>
      </p:pic>
      <p:pic>
        <p:nvPicPr>
          <p:cNvPr id="24" name="Picture 23">
            <a:extLst>
              <a:ext uri="{FF2B5EF4-FFF2-40B4-BE49-F238E27FC236}">
                <a16:creationId xmlns:a16="http://schemas.microsoft.com/office/drawing/2014/main" id="{E0184F26-D75A-F48E-951E-5802F57B8ACD}"/>
              </a:ext>
            </a:extLst>
          </p:cNvPr>
          <p:cNvPicPr>
            <a:picLocks noChangeAspect="1"/>
          </p:cNvPicPr>
          <p:nvPr/>
        </p:nvPicPr>
        <p:blipFill rotWithShape="1">
          <a:blip r:embed="rId5"/>
          <a:srcRect l="51587" t="33524" r="7561" b="16000"/>
          <a:stretch/>
        </p:blipFill>
        <p:spPr>
          <a:xfrm>
            <a:off x="4300932" y="4144258"/>
            <a:ext cx="3461514" cy="2097306"/>
          </a:xfrm>
          <a:prstGeom prst="rect">
            <a:avLst/>
          </a:prstGeom>
        </p:spPr>
      </p:pic>
      <p:sp>
        <p:nvSpPr>
          <p:cNvPr id="3" name="Slide Number Placeholder 2">
            <a:extLst>
              <a:ext uri="{FF2B5EF4-FFF2-40B4-BE49-F238E27FC236}">
                <a16:creationId xmlns:a16="http://schemas.microsoft.com/office/drawing/2014/main" id="{53192CF2-74C1-A601-3BFB-622A3D9CF5BE}"/>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12</a:t>
            </a:fld>
            <a:endParaRPr lang="en-US" sz="1050"/>
          </a:p>
        </p:txBody>
      </p:sp>
      <p:sp>
        <p:nvSpPr>
          <p:cNvPr id="25" name="TextBox 24">
            <a:extLst>
              <a:ext uri="{FF2B5EF4-FFF2-40B4-BE49-F238E27FC236}">
                <a16:creationId xmlns:a16="http://schemas.microsoft.com/office/drawing/2014/main" id="{6544C411-3170-6A3E-1A0C-C62FA118F060}"/>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tx1">
                    <a:lumMod val="75000"/>
                  </a:schemeClr>
                </a:solidFill>
              </a:rPr>
              <a:t>Anza-Tshilidzi Mulaudzi		South African Institute of Physics</a:t>
            </a:r>
            <a:endParaRPr lang="en-ZA" dirty="0">
              <a:solidFill>
                <a:schemeClr val="tx1">
                  <a:lumMod val="75000"/>
                </a:schemeClr>
              </a:solidFill>
            </a:endParaRPr>
          </a:p>
        </p:txBody>
      </p:sp>
      <p:pic>
        <p:nvPicPr>
          <p:cNvPr id="34" name="Picture 33">
            <a:extLst>
              <a:ext uri="{FF2B5EF4-FFF2-40B4-BE49-F238E27FC236}">
                <a16:creationId xmlns:a16="http://schemas.microsoft.com/office/drawing/2014/main" id="{341D3AFD-7ECD-F82D-FBE2-6C121FDA3DCC}"/>
              </a:ext>
            </a:extLst>
          </p:cNvPr>
          <p:cNvPicPr>
            <a:picLocks noChangeAspect="1"/>
          </p:cNvPicPr>
          <p:nvPr/>
        </p:nvPicPr>
        <p:blipFill rotWithShape="1">
          <a:blip r:embed="rId6"/>
          <a:srcRect l="26532" t="84301" r="50968" b="10313"/>
          <a:stretch/>
        </p:blipFill>
        <p:spPr>
          <a:xfrm>
            <a:off x="405123" y="971067"/>
            <a:ext cx="3358106" cy="441423"/>
          </a:xfrm>
          <a:prstGeom prst="rect">
            <a:avLst/>
          </a:prstGeom>
        </p:spPr>
      </p:pic>
      <p:pic>
        <p:nvPicPr>
          <p:cNvPr id="35" name="Picture 34">
            <a:extLst>
              <a:ext uri="{FF2B5EF4-FFF2-40B4-BE49-F238E27FC236}">
                <a16:creationId xmlns:a16="http://schemas.microsoft.com/office/drawing/2014/main" id="{F967FCA1-9061-6716-679B-1ED2511D148A}"/>
              </a:ext>
            </a:extLst>
          </p:cNvPr>
          <p:cNvPicPr>
            <a:picLocks noChangeAspect="1"/>
          </p:cNvPicPr>
          <p:nvPr/>
        </p:nvPicPr>
        <p:blipFill rotWithShape="1">
          <a:blip r:embed="rId7"/>
          <a:srcRect l="50000" t="20072" r="25436" b="65464"/>
          <a:stretch/>
        </p:blipFill>
        <p:spPr>
          <a:xfrm>
            <a:off x="4134049" y="250651"/>
            <a:ext cx="3358106" cy="1112287"/>
          </a:xfrm>
          <a:prstGeom prst="rect">
            <a:avLst/>
          </a:prstGeom>
        </p:spPr>
      </p:pic>
      <p:pic>
        <p:nvPicPr>
          <p:cNvPr id="5" name="Picture 4">
            <a:extLst>
              <a:ext uri="{FF2B5EF4-FFF2-40B4-BE49-F238E27FC236}">
                <a16:creationId xmlns:a16="http://schemas.microsoft.com/office/drawing/2014/main" id="{3AB0CFFF-A806-610C-BA0D-E0BE0E33C136}"/>
              </a:ext>
            </a:extLst>
          </p:cNvPr>
          <p:cNvPicPr>
            <a:picLocks noChangeAspect="1"/>
          </p:cNvPicPr>
          <p:nvPr/>
        </p:nvPicPr>
        <p:blipFill rotWithShape="1">
          <a:blip r:embed="rId8"/>
          <a:srcRect l="29516" t="43584" r="53790" b="50509"/>
          <a:stretch/>
        </p:blipFill>
        <p:spPr>
          <a:xfrm>
            <a:off x="545818" y="259729"/>
            <a:ext cx="2894130" cy="576065"/>
          </a:xfrm>
          <a:prstGeom prst="rect">
            <a:avLst/>
          </a:prstGeom>
        </p:spPr>
      </p:pic>
      <p:pic>
        <p:nvPicPr>
          <p:cNvPr id="6" name="Picture 5">
            <a:extLst>
              <a:ext uri="{FF2B5EF4-FFF2-40B4-BE49-F238E27FC236}">
                <a16:creationId xmlns:a16="http://schemas.microsoft.com/office/drawing/2014/main" id="{6E208659-AE2B-9B3C-5B39-85B90E909A9D}"/>
              </a:ext>
            </a:extLst>
          </p:cNvPr>
          <p:cNvPicPr>
            <a:picLocks noChangeAspect="1"/>
          </p:cNvPicPr>
          <p:nvPr/>
        </p:nvPicPr>
        <p:blipFill rotWithShape="1">
          <a:blip r:embed="rId9"/>
          <a:srcRect l="51690" t="37993" r="7823" b="20573"/>
          <a:stretch/>
        </p:blipFill>
        <p:spPr>
          <a:xfrm>
            <a:off x="338825" y="1678592"/>
            <a:ext cx="3490702" cy="2124312"/>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46AC918-39B8-D331-9211-A80BE661F26D}"/>
                  </a:ext>
                </a:extLst>
              </p:cNvPr>
              <p:cNvSpPr txBox="1"/>
              <p:nvPr/>
            </p:nvSpPr>
            <p:spPr>
              <a:xfrm>
                <a:off x="8205149" y="2538728"/>
                <a:ext cx="3974290" cy="4801314"/>
              </a:xfrm>
              <a:prstGeom prst="rect">
                <a:avLst/>
              </a:prstGeom>
              <a:noFill/>
            </p:spPr>
            <p:txBody>
              <a:bodyPr wrap="square" rtlCol="0">
                <a:spAutoFit/>
              </a:bodyPr>
              <a:lstStyle/>
              <a:p>
                <a:pPr marL="285750" indent="-285750">
                  <a:buFont typeface="Wingdings" panose="05000000000000000000" pitchFamily="2" charset="2"/>
                  <a:buChar char="v"/>
                </a:pPr>
                <a:r>
                  <a:rPr lang="en-GB" dirty="0"/>
                  <a:t>We consider s</a:t>
                </a:r>
                <a:r>
                  <a:rPr lang="en-GB" sz="1800" b="0" i="0" u="none" strike="noStrike" baseline="0" dirty="0"/>
                  <a:t>ingly charged SM singlet vector-like leptonic fermions with chiral components.</a:t>
                </a:r>
              </a:p>
              <a:p>
                <a:pPr marL="285750" indent="-285750" algn="l">
                  <a:buFont typeface="Wingdings" panose="05000000000000000000" pitchFamily="2" charset="2"/>
                  <a:buChar char="v"/>
                </a:pPr>
                <a:r>
                  <a:rPr lang="en-GB" sz="1800" b="0" i="0" u="none" strike="noStrike" baseline="0" dirty="0"/>
                  <a:t>Where </a:t>
                </a:r>
                <a14:m>
                  <m:oMath xmlns:m="http://schemas.openxmlformats.org/officeDocument/2006/math">
                    <m:sSub>
                      <m:sSubPr>
                        <m:ctrlPr>
                          <a:rPr lang="en-GB" sz="1800" b="0" i="1" u="none" strike="noStrike" baseline="0" smtClean="0">
                            <a:latin typeface="Cambria Math" panose="02040503050406030204" pitchFamily="18" charset="0"/>
                          </a:rPr>
                        </m:ctrlPr>
                      </m:sSubPr>
                      <m:e>
                        <m:r>
                          <a:rPr lang="en-GB" sz="1800" b="0" i="1" u="none" strike="noStrike" baseline="0" smtClean="0">
                            <a:latin typeface="Cambria Math" panose="02040503050406030204" pitchFamily="18" charset="0"/>
                          </a:rPr>
                          <m:t>𝑙</m:t>
                        </m:r>
                      </m:e>
                      <m:sub>
                        <m:r>
                          <a:rPr lang="en-GB" sz="1800" b="0" i="1" u="none" strike="noStrike" baseline="0" smtClean="0">
                            <a:latin typeface="Cambria Math" panose="02040503050406030204" pitchFamily="18" charset="0"/>
                          </a:rPr>
                          <m:t>𝑅</m:t>
                        </m:r>
                      </m:sub>
                    </m:sSub>
                  </m:oMath>
                </a14:m>
                <a:r>
                  <a:rPr lang="en-GB" sz="1800" b="0" i="0" u="none" strike="noStrike" baseline="0" dirty="0"/>
                  <a:t> and </a:t>
                </a:r>
                <a14:m>
                  <m:oMath xmlns:m="http://schemas.openxmlformats.org/officeDocument/2006/math">
                    <m:sSub>
                      <m:sSubPr>
                        <m:ctrlPr>
                          <a:rPr lang="en-GB" sz="1800" b="0" i="1" u="none" strike="noStrike" baseline="0" smtClean="0">
                            <a:latin typeface="Cambria Math" panose="02040503050406030204" pitchFamily="18" charset="0"/>
                          </a:rPr>
                        </m:ctrlPr>
                      </m:sSubPr>
                      <m:e>
                        <m:r>
                          <a:rPr lang="en-GB" sz="1800" b="0" i="1" u="none" strike="noStrike" baseline="0" smtClean="0">
                            <a:latin typeface="Cambria Math" panose="02040503050406030204" pitchFamily="18" charset="0"/>
                          </a:rPr>
                          <m:t>𝑙</m:t>
                        </m:r>
                      </m:e>
                      <m:sub>
                        <m:r>
                          <a:rPr lang="en-GB" sz="1800" b="0" i="1" u="none" strike="noStrike" baseline="0" smtClean="0">
                            <a:latin typeface="Cambria Math" panose="02040503050406030204" pitchFamily="18" charset="0"/>
                          </a:rPr>
                          <m:t>𝑙</m:t>
                        </m:r>
                      </m:sub>
                    </m:sSub>
                  </m:oMath>
                </a14:m>
                <a:r>
                  <a:rPr lang="en-GB" sz="1800" b="0" i="0" u="none" strike="noStrike" baseline="0" dirty="0"/>
                  <a:t> are the SM singlet and doublet leptons, and </a:t>
                </a:r>
                <a14:m>
                  <m:oMath xmlns:m="http://schemas.openxmlformats.org/officeDocument/2006/math">
                    <m:sSubSup>
                      <m:sSubSupPr>
                        <m:ctrlPr>
                          <a:rPr lang="en-GB" sz="1800" b="0" i="1" u="none" strike="noStrike" baseline="0" smtClean="0">
                            <a:latin typeface="Cambria Math" panose="02040503050406030204" pitchFamily="18" charset="0"/>
                          </a:rPr>
                        </m:ctrlPr>
                      </m:sSubSupPr>
                      <m:e>
                        <m:r>
                          <a:rPr lang="en-GB" sz="1800" b="0" i="1" u="none" strike="noStrike" baseline="0" smtClean="0">
                            <a:latin typeface="Cambria Math" panose="02040503050406030204" pitchFamily="18" charset="0"/>
                          </a:rPr>
                          <m:t>𝑓</m:t>
                        </m:r>
                      </m:e>
                      <m:sub>
                        <m:r>
                          <a:rPr lang="en-GB" sz="1800" b="0" i="1" u="none" strike="noStrike" baseline="0" smtClean="0">
                            <a:latin typeface="Cambria Math" panose="02040503050406030204" pitchFamily="18" charset="0"/>
                          </a:rPr>
                          <m:t>𝐿</m:t>
                        </m:r>
                        <m:r>
                          <a:rPr lang="en-GB" sz="1800" b="0" i="1" u="none" strike="noStrike" baseline="0" smtClean="0">
                            <a:latin typeface="Cambria Math" panose="02040503050406030204" pitchFamily="18" charset="0"/>
                          </a:rPr>
                          <m:t>/</m:t>
                        </m:r>
                        <m:r>
                          <a:rPr lang="en-GB" sz="1800" b="0" i="1" u="none" strike="noStrike" baseline="0" smtClean="0">
                            <a:latin typeface="Cambria Math" panose="02040503050406030204" pitchFamily="18" charset="0"/>
                          </a:rPr>
                          <m:t>𝑅</m:t>
                        </m:r>
                      </m:sub>
                      <m:sup>
                        <m:r>
                          <a:rPr lang="en-GB" sz="1800" b="0" i="1" u="none" strike="noStrike" baseline="0" smtClean="0">
                            <a:latin typeface="Cambria Math" panose="02040503050406030204" pitchFamily="18" charset="0"/>
                          </a:rPr>
                          <m:t>′</m:t>
                        </m:r>
                      </m:sup>
                    </m:sSubSup>
                  </m:oMath>
                </a14:m>
                <a:r>
                  <a:rPr lang="en-GB" sz="1800" b="0" i="0" u="none" strike="noStrike" baseline="0" dirty="0"/>
                  <a:t> are the BSM singly charged Vector-Like-Leptons with left and right-handed chirality.</a:t>
                </a:r>
              </a:p>
              <a:p>
                <a:pPr marL="285750" indent="-285750" algn="l">
                  <a:buFont typeface="Wingdings" panose="05000000000000000000" pitchFamily="2" charset="2"/>
                  <a:buChar char="v"/>
                </a:pPr>
                <a:r>
                  <a:rPr lang="en-ZA" sz="1800" b="0" i="0" u="none" strike="noStrike" baseline="0" dirty="0"/>
                  <a:t>The interaction, </a:t>
                </a:r>
                <a:r>
                  <a:rPr lang="en-GB" sz="1800" b="0" i="0" u="none" strike="noStrike" baseline="0" dirty="0"/>
                  <a:t>can now be easily cast in terms of the scalar mass eigenstates as in the 2HDM+S </a:t>
                </a:r>
                <a:r>
                  <a:rPr lang="en-GB" sz="1800" b="0" i="0" u="none" strike="noStrike" baseline="0" dirty="0" err="1"/>
                  <a:t>lagrangian</a:t>
                </a:r>
                <a:r>
                  <a:rPr lang="en-GB" sz="1800" b="0" i="0" u="none" strike="noStrike" baseline="0" dirty="0"/>
                  <a:t> and now we can subsequently expand it to be the 2HDM+S+f’ model.</a:t>
                </a:r>
              </a:p>
              <a:p>
                <a:pPr marL="285750" indent="-285750">
                  <a:buFont typeface="Wingdings" panose="05000000000000000000" pitchFamily="2" charset="2"/>
                  <a:buChar char="v"/>
                </a:pPr>
                <a:endParaRPr lang="en-GB" sz="1800" b="0" i="0" u="none" strike="noStrike" baseline="0" dirty="0"/>
              </a:p>
              <a:p>
                <a:pPr marL="285750" indent="-285750">
                  <a:buFont typeface="Wingdings" panose="05000000000000000000" pitchFamily="2" charset="2"/>
                  <a:buChar char="v"/>
                </a:pPr>
                <a:endParaRPr lang="en-GB" sz="1800" b="0" i="0" u="none" strike="noStrike" baseline="0" dirty="0"/>
              </a:p>
              <a:p>
                <a:pPr marL="285750" indent="-285750">
                  <a:buFont typeface="Wingdings" panose="05000000000000000000" pitchFamily="2" charset="2"/>
                  <a:buChar char="v"/>
                </a:pPr>
                <a:endParaRPr lang="en-ZA" dirty="0"/>
              </a:p>
            </p:txBody>
          </p:sp>
        </mc:Choice>
        <mc:Fallback>
          <p:sp>
            <p:nvSpPr>
              <p:cNvPr id="9" name="TextBox 8">
                <a:extLst>
                  <a:ext uri="{FF2B5EF4-FFF2-40B4-BE49-F238E27FC236}">
                    <a16:creationId xmlns:a16="http://schemas.microsoft.com/office/drawing/2014/main" id="{F46AC918-39B8-D331-9211-A80BE661F26D}"/>
                  </a:ext>
                </a:extLst>
              </p:cNvPr>
              <p:cNvSpPr txBox="1">
                <a:spLocks noRot="1" noChangeAspect="1" noMove="1" noResize="1" noEditPoints="1" noAdjustHandles="1" noChangeArrowheads="1" noChangeShapeType="1" noTextEdit="1"/>
              </p:cNvSpPr>
              <p:nvPr/>
            </p:nvSpPr>
            <p:spPr>
              <a:xfrm>
                <a:off x="8205149" y="2538728"/>
                <a:ext cx="3974290" cy="4801314"/>
              </a:xfrm>
              <a:prstGeom prst="rect">
                <a:avLst/>
              </a:prstGeom>
              <a:blipFill>
                <a:blip r:embed="rId10"/>
                <a:stretch>
                  <a:fillRect l="-1074" t="-508" r="-2761"/>
                </a:stretch>
              </a:blipFill>
            </p:spPr>
            <p:txBody>
              <a:bodyPr/>
              <a:lstStyle/>
              <a:p>
                <a:r>
                  <a:rPr lang="en-ZA">
                    <a:noFill/>
                  </a:rPr>
                  <a:t> </a:t>
                </a:r>
              </a:p>
            </p:txBody>
          </p:sp>
        </mc:Fallback>
      </mc:AlternateContent>
    </p:spTree>
    <p:extLst>
      <p:ext uri="{BB962C8B-B14F-4D97-AF65-F5344CB8AC3E}">
        <p14:creationId xmlns:p14="http://schemas.microsoft.com/office/powerpoint/2010/main" val="2040898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A3F3CD-C154-5C6F-3180-2CF40BF7377A}"/>
              </a:ext>
            </a:extLst>
          </p:cNvPr>
          <p:cNvSpPr>
            <a:spLocks noGrp="1"/>
          </p:cNvSpPr>
          <p:nvPr>
            <p:ph type="title"/>
          </p:nvPr>
        </p:nvSpPr>
        <p:spPr>
          <a:xfrm>
            <a:off x="8553718" y="701971"/>
            <a:ext cx="2994815" cy="1666501"/>
          </a:xfrm>
        </p:spPr>
        <p:txBody>
          <a:bodyPr vert="horz" lIns="91440" tIns="45720" rIns="91440" bIns="45720" rtlCol="0" anchor="b">
            <a:normAutofit fontScale="90000"/>
          </a:bodyPr>
          <a:lstStyle/>
          <a:p>
            <a:r>
              <a:rPr lang="en-US" sz="3400" dirty="0">
                <a:solidFill>
                  <a:schemeClr val="tx1"/>
                </a:solidFill>
              </a:rPr>
              <a:t>VLL contributions to S, T, U parameters (work in progress)</a:t>
            </a:r>
          </a:p>
        </p:txBody>
      </p:sp>
      <p:cxnSp>
        <p:nvCxnSpPr>
          <p:cNvPr id="31" name="Straight Connector 3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33674"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3192CF2-74C1-A601-3BFB-622A3D9CF5BE}"/>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13</a:t>
            </a:fld>
            <a:endParaRPr lang="en-US" sz="1050"/>
          </a:p>
        </p:txBody>
      </p:sp>
      <p:sp>
        <p:nvSpPr>
          <p:cNvPr id="25" name="TextBox 24">
            <a:extLst>
              <a:ext uri="{FF2B5EF4-FFF2-40B4-BE49-F238E27FC236}">
                <a16:creationId xmlns:a16="http://schemas.microsoft.com/office/drawing/2014/main" id="{6544C411-3170-6A3E-1A0C-C62FA118F060}"/>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tx1">
                    <a:lumMod val="75000"/>
                  </a:schemeClr>
                </a:solidFill>
              </a:rPr>
              <a:t>Anza-Tshilidzi Mulaudzi		South African Institute of Physics</a:t>
            </a:r>
            <a:endParaRPr lang="en-ZA" dirty="0">
              <a:solidFill>
                <a:schemeClr val="tx1">
                  <a:lumMod val="75000"/>
                </a:schemeClr>
              </a:solidFill>
            </a:endParaRPr>
          </a:p>
        </p:txBody>
      </p:sp>
      <p:pic>
        <p:nvPicPr>
          <p:cNvPr id="9" name="Picture 8">
            <a:extLst>
              <a:ext uri="{FF2B5EF4-FFF2-40B4-BE49-F238E27FC236}">
                <a16:creationId xmlns:a16="http://schemas.microsoft.com/office/drawing/2014/main" id="{D3DC8C6A-1086-6985-0FFB-C18B75C8501A}"/>
              </a:ext>
            </a:extLst>
          </p:cNvPr>
          <p:cNvPicPr>
            <a:picLocks noChangeAspect="1"/>
          </p:cNvPicPr>
          <p:nvPr/>
        </p:nvPicPr>
        <p:blipFill>
          <a:blip r:embed="rId2"/>
          <a:stretch>
            <a:fillRect/>
          </a:stretch>
        </p:blipFill>
        <p:spPr>
          <a:xfrm>
            <a:off x="244528" y="370627"/>
            <a:ext cx="4989497" cy="5528727"/>
          </a:xfrm>
          <a:prstGeom prst="rect">
            <a:avLst/>
          </a:prstGeom>
        </p:spPr>
      </p:pic>
      <p:pic>
        <p:nvPicPr>
          <p:cNvPr id="12" name="Picture 11">
            <a:extLst>
              <a:ext uri="{FF2B5EF4-FFF2-40B4-BE49-F238E27FC236}">
                <a16:creationId xmlns:a16="http://schemas.microsoft.com/office/drawing/2014/main" id="{1B1A0540-26D0-6E20-E6ED-16F783E9845C}"/>
              </a:ext>
            </a:extLst>
          </p:cNvPr>
          <p:cNvPicPr>
            <a:picLocks noChangeAspect="1"/>
          </p:cNvPicPr>
          <p:nvPr/>
        </p:nvPicPr>
        <p:blipFill rotWithShape="1">
          <a:blip r:embed="rId3"/>
          <a:srcRect l="36613" t="23653" r="33814" b="48589"/>
          <a:stretch/>
        </p:blipFill>
        <p:spPr>
          <a:xfrm>
            <a:off x="5649213" y="2836665"/>
            <a:ext cx="5819102" cy="3072518"/>
          </a:xfrm>
          <a:prstGeom prst="rect">
            <a:avLst/>
          </a:prstGeom>
        </p:spPr>
      </p:pic>
      <p:pic>
        <p:nvPicPr>
          <p:cNvPr id="4" name="Picture 3">
            <a:extLst>
              <a:ext uri="{FF2B5EF4-FFF2-40B4-BE49-F238E27FC236}">
                <a16:creationId xmlns:a16="http://schemas.microsoft.com/office/drawing/2014/main" id="{9B8259FB-D51F-CEC9-9E20-F8CD4940A30F}"/>
              </a:ext>
            </a:extLst>
          </p:cNvPr>
          <p:cNvPicPr>
            <a:picLocks noChangeAspect="1"/>
          </p:cNvPicPr>
          <p:nvPr/>
        </p:nvPicPr>
        <p:blipFill rotWithShape="1">
          <a:blip r:embed="rId4"/>
          <a:srcRect l="72742" t="52366" r="13871" b="26702"/>
          <a:stretch/>
        </p:blipFill>
        <p:spPr>
          <a:xfrm>
            <a:off x="5511513" y="812501"/>
            <a:ext cx="2994815" cy="1445439"/>
          </a:xfrm>
          <a:prstGeom prst="rect">
            <a:avLst/>
          </a:prstGeom>
        </p:spPr>
      </p:pic>
    </p:spTree>
    <p:extLst>
      <p:ext uri="{BB962C8B-B14F-4D97-AF65-F5344CB8AC3E}">
        <p14:creationId xmlns:p14="http://schemas.microsoft.com/office/powerpoint/2010/main" val="36839648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62D42-7E37-A362-3252-9FB405442B46}"/>
              </a:ext>
            </a:extLst>
          </p:cNvPr>
          <p:cNvSpPr>
            <a:spLocks noGrp="1"/>
          </p:cNvSpPr>
          <p:nvPr>
            <p:ph type="title"/>
          </p:nvPr>
        </p:nvSpPr>
        <p:spPr>
          <a:xfrm>
            <a:off x="878911" y="643468"/>
            <a:ext cx="3177847" cy="1674180"/>
          </a:xfrm>
        </p:spPr>
        <p:txBody>
          <a:bodyPr vert="horz" lIns="91440" tIns="45720" rIns="91440" bIns="45720" rtlCol="0" anchor="b">
            <a:normAutofit/>
          </a:bodyPr>
          <a:lstStyle/>
          <a:p>
            <a:r>
              <a:rPr lang="en-US" sz="2800"/>
              <a:t>VLL contributions to S, T, U parameters (work in progress)</a:t>
            </a:r>
          </a:p>
        </p:txBody>
      </p:sp>
      <p:cxnSp>
        <p:nvCxnSpPr>
          <p:cNvPr id="10" name="Straight Connector 13">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aper with mathematical equations on it&#10;&#10;Description automatically generated">
            <a:extLst>
              <a:ext uri="{FF2B5EF4-FFF2-40B4-BE49-F238E27FC236}">
                <a16:creationId xmlns:a16="http://schemas.microsoft.com/office/drawing/2014/main" id="{63A40B5E-3088-3F6B-FE54-5DEB5484CD5D}"/>
              </a:ext>
            </a:extLst>
          </p:cNvPr>
          <p:cNvPicPr>
            <a:picLocks noChangeAspect="1"/>
          </p:cNvPicPr>
          <p:nvPr/>
        </p:nvPicPr>
        <p:blipFill rotWithShape="1">
          <a:blip r:embed="rId2"/>
          <a:srcRect t="18963" r="11481" b="5995"/>
          <a:stretch/>
        </p:blipFill>
        <p:spPr>
          <a:xfrm>
            <a:off x="6169741" y="333954"/>
            <a:ext cx="5019377" cy="5673571"/>
          </a:xfrm>
          <a:prstGeom prst="rect">
            <a:avLst/>
          </a:prstGeom>
        </p:spPr>
      </p:pic>
      <p:sp>
        <p:nvSpPr>
          <p:cNvPr id="18" name="Rectangle 15">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1088305-C61B-25F2-0E78-02DE8BF3F966}"/>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14</a:t>
            </a:fld>
            <a:endParaRPr lang="en-US" sz="1050"/>
          </a:p>
        </p:txBody>
      </p:sp>
      <p:sp>
        <p:nvSpPr>
          <p:cNvPr id="8" name="TextBox 7">
            <a:extLst>
              <a:ext uri="{FF2B5EF4-FFF2-40B4-BE49-F238E27FC236}">
                <a16:creationId xmlns:a16="http://schemas.microsoft.com/office/drawing/2014/main" id="{C2CFFE37-5CE0-65B0-2BF7-777358136500}"/>
              </a:ext>
            </a:extLst>
          </p:cNvPr>
          <p:cNvSpPr txBox="1"/>
          <p:nvPr/>
        </p:nvSpPr>
        <p:spPr>
          <a:xfrm>
            <a:off x="7657932" y="5991811"/>
            <a:ext cx="2754430" cy="369332"/>
          </a:xfrm>
          <a:prstGeom prst="rect">
            <a:avLst/>
          </a:prstGeom>
          <a:noFill/>
        </p:spPr>
        <p:txBody>
          <a:bodyPr wrap="square" rtlCol="0">
            <a:spAutoFit/>
          </a:bodyPr>
          <a:lstStyle/>
          <a:p>
            <a:r>
              <a:rPr lang="en-GB" u="sng" dirty="0">
                <a:solidFill>
                  <a:srgbClr val="0000FF"/>
                </a:solidFill>
              </a:rPr>
              <a:t>arXiv:2204.13027</a:t>
            </a:r>
            <a:endParaRPr lang="en-ZA" u="sng" dirty="0">
              <a:solidFill>
                <a:srgbClr val="0000FF"/>
              </a:solidFill>
            </a:endParaRPr>
          </a:p>
        </p:txBody>
      </p:sp>
      <p:sp>
        <p:nvSpPr>
          <p:cNvPr id="20" name="TextBox 19">
            <a:extLst>
              <a:ext uri="{FF2B5EF4-FFF2-40B4-BE49-F238E27FC236}">
                <a16:creationId xmlns:a16="http://schemas.microsoft.com/office/drawing/2014/main" id="{220AD370-106B-AE97-B487-D23C39A09FE1}"/>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pic>
        <p:nvPicPr>
          <p:cNvPr id="22" name="Picture 21">
            <a:extLst>
              <a:ext uri="{FF2B5EF4-FFF2-40B4-BE49-F238E27FC236}">
                <a16:creationId xmlns:a16="http://schemas.microsoft.com/office/drawing/2014/main" id="{63A369BE-9935-347F-14BF-0317D5451CA7}"/>
              </a:ext>
            </a:extLst>
          </p:cNvPr>
          <p:cNvPicPr>
            <a:picLocks noChangeAspect="1"/>
          </p:cNvPicPr>
          <p:nvPr/>
        </p:nvPicPr>
        <p:blipFill rotWithShape="1">
          <a:blip r:embed="rId3"/>
          <a:srcRect l="19355" t="24086" r="21936" b="23297"/>
          <a:stretch/>
        </p:blipFill>
        <p:spPr>
          <a:xfrm>
            <a:off x="603396" y="2526990"/>
            <a:ext cx="4710074" cy="2374443"/>
          </a:xfrm>
          <a:prstGeom prst="rect">
            <a:avLst/>
          </a:prstGeom>
        </p:spPr>
      </p:pic>
      <p:pic>
        <p:nvPicPr>
          <p:cNvPr id="26" name="Picture 25">
            <a:extLst>
              <a:ext uri="{FF2B5EF4-FFF2-40B4-BE49-F238E27FC236}">
                <a16:creationId xmlns:a16="http://schemas.microsoft.com/office/drawing/2014/main" id="{1F2F28AD-C465-AABB-BCA9-3ACADBBA9E5F}"/>
              </a:ext>
            </a:extLst>
          </p:cNvPr>
          <p:cNvPicPr>
            <a:picLocks noChangeAspect="1"/>
          </p:cNvPicPr>
          <p:nvPr/>
        </p:nvPicPr>
        <p:blipFill rotWithShape="1">
          <a:blip r:embed="rId4"/>
          <a:srcRect l="29113" t="41732" r="36210" b="37204"/>
          <a:stretch/>
        </p:blipFill>
        <p:spPr>
          <a:xfrm>
            <a:off x="1266964" y="5110775"/>
            <a:ext cx="2926080" cy="999778"/>
          </a:xfrm>
          <a:prstGeom prst="rect">
            <a:avLst/>
          </a:prstGeom>
        </p:spPr>
      </p:pic>
    </p:spTree>
    <p:extLst>
      <p:ext uri="{BB962C8B-B14F-4D97-AF65-F5344CB8AC3E}">
        <p14:creationId xmlns:p14="http://schemas.microsoft.com/office/powerpoint/2010/main" val="375791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CD7E-28B7-B026-2A7D-CB2E0D537D9B}"/>
              </a:ext>
            </a:extLst>
          </p:cNvPr>
          <p:cNvSpPr>
            <a:spLocks noGrp="1"/>
          </p:cNvSpPr>
          <p:nvPr>
            <p:ph type="title"/>
          </p:nvPr>
        </p:nvSpPr>
        <p:spPr/>
        <p:txBody>
          <a:bodyPr/>
          <a:lstStyle/>
          <a:p>
            <a:r>
              <a:rPr lang="en-GB" dirty="0"/>
              <a:t>Conclusion</a:t>
            </a:r>
            <a:endParaRPr lang="en-ZA"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A87CAB-5F60-8306-B5DC-85019533ABBE}"/>
                  </a:ext>
                </a:extLst>
              </p:cNvPr>
              <p:cNvSpPr txBox="1"/>
              <p:nvPr/>
            </p:nvSpPr>
            <p:spPr>
              <a:xfrm>
                <a:off x="1170039" y="2153265"/>
                <a:ext cx="9193161" cy="3793795"/>
              </a:xfrm>
              <a:prstGeom prst="rect">
                <a:avLst/>
              </a:prstGeom>
              <a:noFill/>
            </p:spPr>
            <p:txBody>
              <a:bodyPr wrap="square" rtlCol="0">
                <a:spAutoFit/>
              </a:bodyPr>
              <a:lstStyle/>
              <a:p>
                <a:pPr marL="285750" indent="-285750">
                  <a:buFont typeface="Wingdings" panose="05000000000000000000" pitchFamily="2" charset="2"/>
                  <a:buChar char="q"/>
                </a:pPr>
                <a:r>
                  <a:rPr lang="en-GB" sz="2400" dirty="0"/>
                  <a:t>Based on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m:t>
                        </m:r>
                      </m:e>
                      <m:sub>
                        <m:r>
                          <a:rPr lang="en-GB" sz="2400" b="0" i="1" smtClean="0">
                            <a:latin typeface="Cambria Math" panose="02040503050406030204" pitchFamily="18" charset="0"/>
                          </a:rPr>
                          <m:t>𝑊</m:t>
                        </m:r>
                      </m:sub>
                    </m:sSub>
                  </m:oMath>
                </a14:m>
                <a:r>
                  <a:rPr lang="en-ZA" sz="2400" dirty="0"/>
                  <a:t> measurements made by CDF, an upward deviation from the SM was seen.</a:t>
                </a:r>
              </a:p>
              <a:p>
                <a:pPr marL="285750" indent="-285750">
                  <a:buFont typeface="Wingdings" panose="05000000000000000000" pitchFamily="2" charset="2"/>
                  <a:buChar char="q"/>
                </a:pPr>
                <a:r>
                  <a:rPr lang="en-ZA" sz="2400" dirty="0"/>
                  <a:t>This motivated us to look at the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m:t>
                        </m:r>
                      </m:e>
                      <m:sub>
                        <m:r>
                          <a:rPr lang="en-GB" sz="2400" b="0" i="1" smtClean="0">
                            <a:latin typeface="Cambria Math" panose="02040503050406030204" pitchFamily="18" charset="0"/>
                          </a:rPr>
                          <m:t>𝑊</m:t>
                        </m:r>
                      </m:sub>
                    </m:sSub>
                  </m:oMath>
                </a14:m>
                <a:r>
                  <a:rPr lang="en-ZA" sz="2400" dirty="0"/>
                  <a:t> in BSM models.</a:t>
                </a:r>
              </a:p>
              <a:p>
                <a:pPr marL="285750" indent="-285750">
                  <a:buFont typeface="Wingdings" panose="05000000000000000000" pitchFamily="2" charset="2"/>
                  <a:buChar char="q"/>
                </a:pPr>
                <a:r>
                  <a:rPr lang="en-ZA" sz="2400" dirty="0"/>
                  <a:t>We focused on excesses on the </a:t>
                </a:r>
                <a14:m>
                  <m:oMath xmlns:m="http://schemas.openxmlformats.org/officeDocument/2006/math">
                    <m:r>
                      <a:rPr lang="en-GB" sz="2400" b="0" i="1" smtClean="0">
                        <a:latin typeface="Cambria Math" panose="02040503050406030204" pitchFamily="18" charset="0"/>
                      </a:rPr>
                      <m:t>𝛾𝛾</m:t>
                    </m:r>
                    <m:r>
                      <a:rPr lang="en-GB" sz="2400" b="0" i="1" smtClean="0">
                        <a:latin typeface="Cambria Math" panose="02040503050406030204" pitchFamily="18" charset="0"/>
                      </a:rPr>
                      <m:t>, </m:t>
                    </m:r>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𝜏</m:t>
                        </m:r>
                      </m:e>
                      <m:sup>
                        <m:r>
                          <a:rPr lang="en-GB" sz="2400" b="0" i="1" smtClean="0">
                            <a:latin typeface="Cambria Math" panose="02040503050406030204" pitchFamily="18" charset="0"/>
                          </a:rPr>
                          <m:t>+</m:t>
                        </m:r>
                      </m:sup>
                    </m:sSup>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𝜏</m:t>
                        </m:r>
                      </m:e>
                      <m:sup>
                        <m:r>
                          <a:rPr lang="en-GB" sz="2400" b="0" i="1" smtClean="0">
                            <a:latin typeface="Cambria Math" panose="02040503050406030204" pitchFamily="18" charset="0"/>
                          </a:rPr>
                          <m:t>−</m:t>
                        </m:r>
                      </m:sup>
                    </m:sSup>
                    <m:r>
                      <a:rPr lang="en-GB" sz="2400" b="0" i="0" smtClean="0">
                        <a:latin typeface="Cambria Math" panose="02040503050406030204" pitchFamily="18" charset="0"/>
                      </a:rPr>
                      <m:t>, </m:t>
                    </m:r>
                    <m:r>
                      <a:rPr lang="en-GB" sz="2400" b="0" i="1" smtClean="0">
                        <a:latin typeface="Cambria Math" panose="02040503050406030204" pitchFamily="18" charset="0"/>
                      </a:rPr>
                      <m:t>𝑏</m:t>
                    </m:r>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𝑏</m:t>
                        </m:r>
                      </m:e>
                    </m:acc>
                  </m:oMath>
                </a14:m>
                <a:r>
                  <a:rPr lang="en-ZA" sz="2400" dirty="0"/>
                  <a:t> and </a:t>
                </a:r>
                <a14:m>
                  <m:oMath xmlns:m="http://schemas.openxmlformats.org/officeDocument/2006/math">
                    <m:r>
                      <a:rPr lang="en-GB" sz="2400" b="0" i="1" smtClean="0">
                        <a:latin typeface="Cambria Math" panose="02040503050406030204" pitchFamily="18" charset="0"/>
                      </a:rPr>
                      <m:t>𝑊𝑊</m:t>
                    </m:r>
                  </m:oMath>
                </a14:m>
                <a:r>
                  <a:rPr lang="en-ZA" sz="2400" dirty="0"/>
                  <a:t> that were observed by CMS and ATLAS.</a:t>
                </a:r>
              </a:p>
              <a:p>
                <a:pPr marL="285750" indent="-285750">
                  <a:buFont typeface="Wingdings" panose="05000000000000000000" pitchFamily="2" charset="2"/>
                  <a:buChar char="q"/>
                </a:pPr>
                <a:r>
                  <a:rPr lang="en-ZA" sz="2400" dirty="0"/>
                  <a:t>Results from scans in the 2HDM+S parameter scans, show an agreement with the SM, ATLAS and world average predictions of the </a:t>
                </a:r>
                <a14:m>
                  <m:oMath xmlns:m="http://schemas.openxmlformats.org/officeDocument/2006/math">
                    <m:r>
                      <a:rPr lang="en-GB" sz="2400" b="0" i="1" smtClean="0">
                        <a:latin typeface="Cambria Math" panose="02040503050406030204" pitchFamily="18" charset="0"/>
                      </a:rPr>
                      <m:t>𝑊</m:t>
                    </m:r>
                  </m:oMath>
                </a14:m>
                <a:r>
                  <a:rPr lang="en-ZA" sz="2400" dirty="0"/>
                  <a:t> boson mass.</a:t>
                </a:r>
              </a:p>
              <a:p>
                <a:pPr marL="285750" indent="-285750">
                  <a:buFont typeface="Wingdings" panose="05000000000000000000" pitchFamily="2" charset="2"/>
                  <a:buChar char="q"/>
                </a:pPr>
                <a:r>
                  <a:rPr lang="en-ZA" sz="2400" dirty="0"/>
                  <a:t>We also see that the measurement of the muon g-2 in the 2HDM+S (and VLL) is in agreement with SM predictions.  </a:t>
                </a:r>
              </a:p>
            </p:txBody>
          </p:sp>
        </mc:Choice>
        <mc:Fallback xmlns="">
          <p:sp>
            <p:nvSpPr>
              <p:cNvPr id="6" name="TextBox 5">
                <a:extLst>
                  <a:ext uri="{FF2B5EF4-FFF2-40B4-BE49-F238E27FC236}">
                    <a16:creationId xmlns:a16="http://schemas.microsoft.com/office/drawing/2014/main" id="{75A87CAB-5F60-8306-B5DC-85019533ABBE}"/>
                  </a:ext>
                </a:extLst>
              </p:cNvPr>
              <p:cNvSpPr txBox="1">
                <a:spLocks noRot="1" noChangeAspect="1" noMove="1" noResize="1" noEditPoints="1" noAdjustHandles="1" noChangeArrowheads="1" noChangeShapeType="1" noTextEdit="1"/>
              </p:cNvSpPr>
              <p:nvPr/>
            </p:nvSpPr>
            <p:spPr>
              <a:xfrm>
                <a:off x="1170039" y="2153265"/>
                <a:ext cx="9193161" cy="3793795"/>
              </a:xfrm>
              <a:prstGeom prst="rect">
                <a:avLst/>
              </a:prstGeom>
              <a:blipFill>
                <a:blip r:embed="rId2"/>
                <a:stretch>
                  <a:fillRect l="-928" t="-1284" r="-862" b="-2729"/>
                </a:stretch>
              </a:blipFill>
            </p:spPr>
            <p:txBody>
              <a:bodyPr/>
              <a:lstStyle/>
              <a:p>
                <a:r>
                  <a:rPr lang="en-ZA">
                    <a:noFill/>
                  </a:rPr>
                  <a:t> </a:t>
                </a:r>
              </a:p>
            </p:txBody>
          </p:sp>
        </mc:Fallback>
      </mc:AlternateContent>
      <p:sp>
        <p:nvSpPr>
          <p:cNvPr id="7" name="TextBox 6">
            <a:extLst>
              <a:ext uri="{FF2B5EF4-FFF2-40B4-BE49-F238E27FC236}">
                <a16:creationId xmlns:a16="http://schemas.microsoft.com/office/drawing/2014/main" id="{D9B19FE3-6E87-D90C-66DC-16B14878C520}"/>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
        <p:nvSpPr>
          <p:cNvPr id="3" name="Slide Number Placeholder 2">
            <a:extLst>
              <a:ext uri="{FF2B5EF4-FFF2-40B4-BE49-F238E27FC236}">
                <a16:creationId xmlns:a16="http://schemas.microsoft.com/office/drawing/2014/main" id="{149EAF8F-692A-A2AB-B107-DED45D2A9EA4}"/>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418608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14439-0A95-5B05-ED7B-2AE3FDC39DB2}"/>
              </a:ext>
            </a:extLst>
          </p:cNvPr>
          <p:cNvSpPr>
            <a:spLocks noGrp="1"/>
          </p:cNvSpPr>
          <p:nvPr>
            <p:ph type="title"/>
          </p:nvPr>
        </p:nvSpPr>
        <p:spPr>
          <a:xfrm>
            <a:off x="1096963" y="758826"/>
            <a:ext cx="10058400" cy="4062326"/>
          </a:xfrm>
        </p:spPr>
        <p:txBody>
          <a:bodyPr vert="horz" lIns="91440" tIns="45720" rIns="91440" bIns="45720" rtlCol="0" anchor="b">
            <a:normAutofit/>
          </a:bodyPr>
          <a:lstStyle/>
          <a:p>
            <a:r>
              <a:rPr lang="en-US" sz="9600" dirty="0">
                <a:solidFill>
                  <a:schemeClr val="tx1">
                    <a:lumMod val="85000"/>
                    <a:lumOff val="15000"/>
                  </a:schemeClr>
                </a:solidFill>
              </a:rPr>
              <a:t>Thank you!</a:t>
            </a:r>
          </a:p>
        </p:txBody>
      </p:sp>
      <p:cxnSp>
        <p:nvCxnSpPr>
          <p:cNvPr id="13" name="Straight Connector 12">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1458" y="5063468"/>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F723E0F6-5E67-05FA-3194-7542C7AA5B47}"/>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4" name="TextBox 3">
            <a:extLst>
              <a:ext uri="{FF2B5EF4-FFF2-40B4-BE49-F238E27FC236}">
                <a16:creationId xmlns:a16="http://schemas.microsoft.com/office/drawing/2014/main" id="{25A5A67E-3829-5BFF-75A4-1A23C7F86496}"/>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Tree>
    <p:extLst>
      <p:ext uri="{BB962C8B-B14F-4D97-AF65-F5344CB8AC3E}">
        <p14:creationId xmlns:p14="http://schemas.microsoft.com/office/powerpoint/2010/main" val="290534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2">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2CFB21-7F58-AA65-7A81-DE4A7AD87696}"/>
              </a:ext>
            </a:extLst>
          </p:cNvPr>
          <p:cNvSpPr>
            <a:spLocks noGrp="1"/>
          </p:cNvSpPr>
          <p:nvPr>
            <p:ph type="title"/>
          </p:nvPr>
        </p:nvSpPr>
        <p:spPr>
          <a:xfrm>
            <a:off x="1097280" y="286603"/>
            <a:ext cx="10058400" cy="1450757"/>
          </a:xfrm>
        </p:spPr>
        <p:txBody>
          <a:bodyPr vert="horz" lIns="91440" tIns="45720" rIns="91440" bIns="45720" rtlCol="0" anchor="ctr">
            <a:normAutofit/>
          </a:bodyPr>
          <a:lstStyle/>
          <a:p>
            <a:r>
              <a:rPr lang="en-US" sz="4800" dirty="0">
                <a:solidFill>
                  <a:srgbClr val="FFFFFF"/>
                </a:solidFill>
              </a:rPr>
              <a:t>Motivation of the W boson mass beyond the Standard Model</a:t>
            </a:r>
          </a:p>
        </p:txBody>
      </p:sp>
      <p:sp>
        <p:nvSpPr>
          <p:cNvPr id="27" name="Rectangle 26">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extBox 13">
            <a:extLst>
              <a:ext uri="{FF2B5EF4-FFF2-40B4-BE49-F238E27FC236}">
                <a16:creationId xmlns:a16="http://schemas.microsoft.com/office/drawing/2014/main" id="{3B92C57C-66F0-3A1F-526C-083A0D94F991}"/>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6E642BF-6022-316F-077E-F30B9B0FD2E4}"/>
                  </a:ext>
                </a:extLst>
              </p:cNvPr>
              <p:cNvSpPr txBox="1"/>
              <p:nvPr/>
            </p:nvSpPr>
            <p:spPr>
              <a:xfrm>
                <a:off x="5759179" y="2198806"/>
                <a:ext cx="6431280" cy="3514039"/>
              </a:xfrm>
              <a:prstGeom prst="rect">
                <a:avLst/>
              </a:prstGeom>
              <a:noFill/>
            </p:spPr>
            <p:txBody>
              <a:bodyPr wrap="square" rtlCol="0">
                <a:spAutoFit/>
              </a:bodyPr>
              <a:lstStyle/>
              <a:p>
                <a:pPr marL="285750" indent="-285750">
                  <a:buFont typeface="Wingdings" panose="05000000000000000000" pitchFamily="2" charset="2"/>
                  <a:buChar char="q"/>
                </a:pPr>
                <a:r>
                  <a:rPr lang="en-GB" dirty="0"/>
                  <a:t>The SM prediction:</a:t>
                </a:r>
              </a:p>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𝑆𝑀</m:t>
                          </m:r>
                        </m:sup>
                      </m:sSubSup>
                      <m:r>
                        <a:rPr lang="en-GB" b="0" i="1" smtClean="0">
                          <a:latin typeface="Cambria Math" panose="02040503050406030204" pitchFamily="18" charset="0"/>
                        </a:rPr>
                        <m:t>=80.353 </m:t>
                      </m:r>
                      <m:r>
                        <a:rPr lang="en-GB" b="0" i="1" smtClean="0">
                          <a:latin typeface="Cambria Math" panose="02040503050406030204" pitchFamily="18" charset="0"/>
                        </a:rPr>
                        <m:t>𝐺𝑒𝑉</m:t>
                      </m:r>
                    </m:oMath>
                  </m:oMathPara>
                </a14:m>
                <a:endParaRPr lang="en-GB" b="0" dirty="0"/>
              </a:p>
              <a:p>
                <a:pPr marL="285750" indent="-285750">
                  <a:buFont typeface="Wingdings" panose="05000000000000000000" pitchFamily="2" charset="2"/>
                  <a:buChar char="q"/>
                </a:pPr>
                <a:r>
                  <a:rPr lang="en-ZA" dirty="0"/>
                  <a:t>World Average (</a:t>
                </a:r>
                <a:r>
                  <a:rPr lang="en-ZA" u="sng" dirty="0">
                    <a:solidFill>
                      <a:srgbClr val="0000FF"/>
                    </a:solidFill>
                  </a:rPr>
                  <a:t>arXiv:2204.04204</a:t>
                </a:r>
                <a:r>
                  <a:rPr lang="en-ZA" dirty="0"/>
                  <a:t>):</a:t>
                </a:r>
              </a:p>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𝑊𝑜𝑟𝑙𝑑</m:t>
                          </m:r>
                          <m:r>
                            <a:rPr lang="en-GB" b="0" i="1" smtClean="0">
                              <a:latin typeface="Cambria Math" panose="02040503050406030204" pitchFamily="18" charset="0"/>
                            </a:rPr>
                            <m:t> </m:t>
                          </m:r>
                          <m:r>
                            <a:rPr lang="en-GB" b="0" i="1" smtClean="0">
                              <a:latin typeface="Cambria Math" panose="02040503050406030204" pitchFamily="18" charset="0"/>
                            </a:rPr>
                            <m:t>𝐴𝑣𝑔</m:t>
                          </m:r>
                          <m:r>
                            <a:rPr lang="en-GB" b="0" i="1" smtClean="0">
                              <a:latin typeface="Cambria Math" panose="02040503050406030204" pitchFamily="18" charset="0"/>
                            </a:rPr>
                            <m:t>.</m:t>
                          </m:r>
                        </m:sup>
                      </m:sSubSup>
                      <m:r>
                        <a:rPr lang="en-GB" b="0" i="1" smtClean="0">
                          <a:latin typeface="Cambria Math" panose="02040503050406030204" pitchFamily="18" charset="0"/>
                        </a:rPr>
                        <m:t>= 80.3595±0.0054 </m:t>
                      </m:r>
                      <m:r>
                        <a:rPr lang="en-GB" b="0" i="1" smtClean="0">
                          <a:latin typeface="Cambria Math" panose="02040503050406030204" pitchFamily="18" charset="0"/>
                        </a:rPr>
                        <m:t>𝐺𝑒𝑉</m:t>
                      </m:r>
                    </m:oMath>
                  </m:oMathPara>
                </a14:m>
                <a:endParaRPr lang="en-ZA" dirty="0"/>
              </a:p>
              <a:p>
                <a:pPr marL="285750" indent="-285750" algn="l">
                  <a:buFont typeface="Wingdings" panose="05000000000000000000" pitchFamily="2" charset="2"/>
                  <a:buChar char="q"/>
                </a:pPr>
                <a:r>
                  <a:rPr lang="en-ZA" dirty="0"/>
                  <a:t>PDG measurement (</a:t>
                </a:r>
                <a:r>
                  <a:rPr lang="en-ZA" sz="1800" b="0" i="0" u="sng" strike="noStrike" baseline="0" dirty="0">
                    <a:solidFill>
                      <a:srgbClr val="0000FF"/>
                    </a:solidFill>
                  </a:rPr>
                  <a:t>https://doi.org/10.1093/ptep/ptaa104</a:t>
                </a:r>
                <a:r>
                  <a:rPr lang="en-ZA" dirty="0"/>
                  <a:t>):</a:t>
                </a:r>
              </a:p>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𝑃𝐷𝐺</m:t>
                          </m:r>
                        </m:sup>
                      </m:sSubSup>
                      <m:r>
                        <a:rPr lang="en-GB" b="0" i="1" smtClean="0">
                          <a:latin typeface="Cambria Math" panose="02040503050406030204" pitchFamily="18" charset="0"/>
                        </a:rPr>
                        <m:t>=80.379±0.012 </m:t>
                      </m:r>
                      <m:r>
                        <a:rPr lang="en-GB" b="0" i="1" smtClean="0">
                          <a:latin typeface="Cambria Math" panose="02040503050406030204" pitchFamily="18" charset="0"/>
                        </a:rPr>
                        <m:t>𝐺𝑒𝑉</m:t>
                      </m:r>
                    </m:oMath>
                  </m:oMathPara>
                </a14:m>
                <a:endParaRPr lang="en-ZA" dirty="0"/>
              </a:p>
              <a:p>
                <a:pPr marL="285750" indent="-285750" algn="l">
                  <a:buFont typeface="Wingdings" panose="05000000000000000000" pitchFamily="2" charset="2"/>
                  <a:buChar char="q"/>
                </a:pPr>
                <a:r>
                  <a:rPr lang="en-ZA" dirty="0"/>
                  <a:t>CDF measurement (</a:t>
                </a:r>
                <a:r>
                  <a:rPr lang="en-ZA" sz="1800" b="0" i="0" u="sng" strike="noStrike" baseline="0" dirty="0">
                    <a:solidFill>
                      <a:srgbClr val="0000FF"/>
                    </a:solidFill>
                  </a:rPr>
                  <a:t>https://</a:t>
                </a:r>
                <a:r>
                  <a:rPr lang="fr-FR" sz="1800" b="0" i="0" u="sng" strike="noStrike" baseline="0" dirty="0">
                    <a:solidFill>
                      <a:srgbClr val="0000FF"/>
                    </a:solidFill>
                  </a:rPr>
                  <a:t>doi.org/10.1126/science.abk1781</a:t>
                </a:r>
                <a:r>
                  <a:rPr lang="en-ZA" dirty="0"/>
                  <a:t>):</a:t>
                </a:r>
              </a:p>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𝐶𝐷𝐹</m:t>
                          </m:r>
                          <m:r>
                            <a:rPr lang="en-GB" b="0" i="1" smtClean="0">
                              <a:latin typeface="Cambria Math" panose="02040503050406030204" pitchFamily="18" charset="0"/>
                            </a:rPr>
                            <m:t>−</m:t>
                          </m:r>
                          <m:r>
                            <a:rPr lang="en-GB" b="0" i="1" smtClean="0">
                              <a:latin typeface="Cambria Math" panose="02040503050406030204" pitchFamily="18" charset="0"/>
                            </a:rPr>
                            <m:t>𝑁𝑒𝑤</m:t>
                          </m:r>
                        </m:sup>
                      </m:sSubSup>
                      <m:r>
                        <a:rPr lang="en-GB" b="0" i="1" smtClean="0">
                          <a:latin typeface="Cambria Math" panose="02040503050406030204" pitchFamily="18" charset="0"/>
                        </a:rPr>
                        <m:t>=80.4335±0.0094 </m:t>
                      </m:r>
                      <m:r>
                        <a:rPr lang="en-GB" b="0" i="1" smtClean="0">
                          <a:latin typeface="Cambria Math" panose="02040503050406030204" pitchFamily="18" charset="0"/>
                        </a:rPr>
                        <m:t>𝐺𝑒𝑉</m:t>
                      </m:r>
                    </m:oMath>
                  </m:oMathPara>
                </a14:m>
                <a:endParaRPr lang="en-ZA" dirty="0"/>
              </a:p>
              <a:p>
                <a:pPr marL="285750" indent="-285750">
                  <a:buFont typeface="Wingdings" panose="05000000000000000000" pitchFamily="2" charset="2"/>
                  <a:buChar char="q"/>
                </a:pPr>
                <a:r>
                  <a:rPr lang="en-ZA" dirty="0"/>
                  <a:t>LEP measurement:</a:t>
                </a:r>
              </a:p>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𝐿𝐸𝑃</m:t>
                          </m:r>
                        </m:sup>
                      </m:sSubSup>
                      <m:r>
                        <a:rPr lang="en-GB" b="0" i="1" smtClean="0">
                          <a:latin typeface="Cambria Math" panose="02040503050406030204" pitchFamily="18" charset="0"/>
                        </a:rPr>
                        <m:t>=80.4242±0.0087 </m:t>
                      </m:r>
                      <m:r>
                        <a:rPr lang="en-GB" b="0" i="1" smtClean="0">
                          <a:latin typeface="Cambria Math" panose="02040503050406030204" pitchFamily="18" charset="0"/>
                        </a:rPr>
                        <m:t>𝐺𝑒𝑉</m:t>
                      </m:r>
                    </m:oMath>
                  </m:oMathPara>
                </a14:m>
                <a:endParaRPr lang="en-GB" b="0" dirty="0"/>
              </a:p>
              <a:p>
                <a:pPr marL="285750" indent="-285750">
                  <a:buFont typeface="Wingdings" panose="05000000000000000000" pitchFamily="2" charset="2"/>
                  <a:buChar char="q"/>
                </a:pPr>
                <a:r>
                  <a:rPr lang="en-ZA" dirty="0"/>
                  <a:t>ATLAS measurement (</a:t>
                </a:r>
                <a:r>
                  <a:rPr lang="en-ZA" u="sng" dirty="0">
                    <a:solidFill>
                      <a:srgbClr val="0000FF"/>
                    </a:solidFill>
                  </a:rPr>
                  <a:t>ATLAS-CONF-2023-004</a:t>
                </a:r>
                <a:r>
                  <a:rPr lang="en-ZA" dirty="0"/>
                  <a:t>):</a:t>
                </a:r>
              </a:p>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𝐴𝑇𝐿𝐴𝑆</m:t>
                          </m:r>
                          <m:r>
                            <a:rPr lang="en-GB" b="0" i="1" smtClean="0">
                              <a:latin typeface="Cambria Math" panose="02040503050406030204" pitchFamily="18" charset="0"/>
                            </a:rPr>
                            <m:t>−</m:t>
                          </m:r>
                          <m:r>
                            <a:rPr lang="en-GB" b="0" i="1" smtClean="0">
                              <a:latin typeface="Cambria Math" panose="02040503050406030204" pitchFamily="18" charset="0"/>
                            </a:rPr>
                            <m:t>𝑁𝑒𝑤</m:t>
                          </m:r>
                        </m:sup>
                      </m:sSubSup>
                      <m:r>
                        <a:rPr lang="en-GB" b="0" i="1" smtClean="0">
                          <a:latin typeface="Cambria Math" panose="02040503050406030204" pitchFamily="18" charset="0"/>
                        </a:rPr>
                        <m:t>=80.360±0.016 </m:t>
                      </m:r>
                      <m:r>
                        <a:rPr lang="en-GB" b="0" i="1" smtClean="0">
                          <a:latin typeface="Cambria Math" panose="02040503050406030204" pitchFamily="18" charset="0"/>
                        </a:rPr>
                        <m:t>𝐺𝑒𝑉</m:t>
                      </m:r>
                    </m:oMath>
                  </m:oMathPara>
                </a14:m>
                <a:endParaRPr lang="en-ZA" dirty="0"/>
              </a:p>
            </p:txBody>
          </p:sp>
        </mc:Choice>
        <mc:Fallback xmlns="">
          <p:sp>
            <p:nvSpPr>
              <p:cNvPr id="26" name="TextBox 25">
                <a:extLst>
                  <a:ext uri="{FF2B5EF4-FFF2-40B4-BE49-F238E27FC236}">
                    <a16:creationId xmlns:a16="http://schemas.microsoft.com/office/drawing/2014/main" id="{26E642BF-6022-316F-077E-F30B9B0FD2E4}"/>
                  </a:ext>
                </a:extLst>
              </p:cNvPr>
              <p:cNvSpPr txBox="1">
                <a:spLocks noRot="1" noChangeAspect="1" noMove="1" noResize="1" noEditPoints="1" noAdjustHandles="1" noChangeArrowheads="1" noChangeShapeType="1" noTextEdit="1"/>
              </p:cNvSpPr>
              <p:nvPr/>
            </p:nvSpPr>
            <p:spPr>
              <a:xfrm>
                <a:off x="5759179" y="2198806"/>
                <a:ext cx="6431280" cy="3514039"/>
              </a:xfrm>
              <a:prstGeom prst="rect">
                <a:avLst/>
              </a:prstGeom>
              <a:blipFill>
                <a:blip r:embed="rId3"/>
                <a:stretch>
                  <a:fillRect l="-664" t="-868" r="-284"/>
                </a:stretch>
              </a:blipFill>
            </p:spPr>
            <p:txBody>
              <a:bodyPr/>
              <a:lstStyle/>
              <a:p>
                <a:r>
                  <a:rPr lang="en-ZA">
                    <a:noFill/>
                  </a:rPr>
                  <a:t> </a:t>
                </a:r>
              </a:p>
            </p:txBody>
          </p:sp>
        </mc:Fallback>
      </mc:AlternateContent>
      <p:sp>
        <p:nvSpPr>
          <p:cNvPr id="3" name="Slide Number Placeholder 2">
            <a:extLst>
              <a:ext uri="{FF2B5EF4-FFF2-40B4-BE49-F238E27FC236}">
                <a16:creationId xmlns:a16="http://schemas.microsoft.com/office/drawing/2014/main" id="{D43DE98A-305B-5C18-3B39-1F54C4BE6104}"/>
              </a:ext>
            </a:extLst>
          </p:cNvPr>
          <p:cNvSpPr>
            <a:spLocks noGrp="1"/>
          </p:cNvSpPr>
          <p:nvPr>
            <p:ph type="sldNum" sz="quarter" idx="12"/>
          </p:nvPr>
        </p:nvSpPr>
        <p:spPr/>
        <p:txBody>
          <a:bodyPr/>
          <a:lstStyle/>
          <a:p>
            <a:fld id="{3A98EE3D-8CD1-4C3F-BD1C-C98C9596463C}" type="slidenum">
              <a:rPr lang="en-US" smtClean="0"/>
              <a:t>2</a:t>
            </a:fld>
            <a:endParaRPr lang="en-US" dirty="0"/>
          </a:p>
        </p:txBody>
      </p:sp>
      <p:pic>
        <p:nvPicPr>
          <p:cNvPr id="5" name="Picture 4">
            <a:extLst>
              <a:ext uri="{FF2B5EF4-FFF2-40B4-BE49-F238E27FC236}">
                <a16:creationId xmlns:a16="http://schemas.microsoft.com/office/drawing/2014/main" id="{B36DD046-66ED-C4B8-2EAD-47AAC85B6F7F}"/>
              </a:ext>
            </a:extLst>
          </p:cNvPr>
          <p:cNvPicPr>
            <a:picLocks noChangeAspect="1"/>
          </p:cNvPicPr>
          <p:nvPr/>
        </p:nvPicPr>
        <p:blipFill rotWithShape="1">
          <a:blip r:embed="rId4"/>
          <a:srcRect l="46451" t="44731" r="22500" b="9111"/>
          <a:stretch/>
        </p:blipFill>
        <p:spPr>
          <a:xfrm>
            <a:off x="403122" y="2146955"/>
            <a:ext cx="4680155" cy="3913702"/>
          </a:xfrm>
          <a:prstGeom prst="rect">
            <a:avLst/>
          </a:prstGeom>
        </p:spPr>
      </p:pic>
    </p:spTree>
    <p:extLst>
      <p:ext uri="{BB962C8B-B14F-4D97-AF65-F5344CB8AC3E}">
        <p14:creationId xmlns:p14="http://schemas.microsoft.com/office/powerpoint/2010/main" val="9020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5215E6-39D9-28DA-E0FC-9AE011E3EFF9}"/>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4000">
                <a:solidFill>
                  <a:srgbClr val="FFFFFF"/>
                </a:solidFill>
              </a:rPr>
              <a:t>Outline</a:t>
            </a:r>
          </a:p>
        </p:txBody>
      </p:sp>
      <p:cxnSp>
        <p:nvCxnSpPr>
          <p:cNvPr id="17" name="Straight Connector 1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9C4B7AA-020B-42F1-C958-C0AB757856E0}"/>
                  </a:ext>
                </a:extLst>
              </p:cNvPr>
              <p:cNvSpPr txBox="1"/>
              <p:nvPr/>
            </p:nvSpPr>
            <p:spPr>
              <a:xfrm>
                <a:off x="1097279" y="2546224"/>
                <a:ext cx="6345740" cy="3342747"/>
              </a:xfrm>
              <a:prstGeom prst="rect">
                <a:avLst/>
              </a:prstGeom>
            </p:spPr>
            <p:txBody>
              <a:bodyPr vert="horz" lIns="0" tIns="45720" rIns="0" bIns="45720" rtlCol="0">
                <a:normAutofit fontScale="92500"/>
              </a:bodyPr>
              <a:lstStyle/>
              <a:p>
                <a:pPr marL="285750" indent="-285750">
                  <a:spcAft>
                    <a:spcPts val="600"/>
                  </a:spcAft>
                  <a:buFont typeface="Wingdings" panose="05000000000000000000" pitchFamily="2" charset="2"/>
                  <a:buChar char="v"/>
                </a:pPr>
                <a:r>
                  <a:rPr lang="en-US" sz="2400" dirty="0">
                    <a:solidFill>
                      <a:srgbClr val="FFFFFF"/>
                    </a:solidFill>
                  </a:rPr>
                  <a:t>Recent measurements of the W boson mass</a:t>
                </a:r>
              </a:p>
              <a:p>
                <a:pPr marL="285750" indent="-285750">
                  <a:spcAft>
                    <a:spcPts val="600"/>
                  </a:spcAft>
                  <a:buFont typeface="Wingdings" panose="05000000000000000000" pitchFamily="2" charset="2"/>
                  <a:buChar char="v"/>
                </a:pPr>
                <a:r>
                  <a:rPr lang="en-US" sz="2400" dirty="0">
                    <a:solidFill>
                      <a:srgbClr val="FFFFFF"/>
                    </a:solidFill>
                  </a:rPr>
                  <a:t>Excesses at </a:t>
                </a:r>
                <a14:m>
                  <m:oMath xmlns:m="http://schemas.openxmlformats.org/officeDocument/2006/math">
                    <m:r>
                      <a:rPr lang="en-GB" sz="2400" b="0" i="1" smtClean="0">
                        <a:solidFill>
                          <a:srgbClr val="FFFFFF"/>
                        </a:solidFill>
                        <a:latin typeface="Cambria Math" panose="02040503050406030204" pitchFamily="18" charset="0"/>
                      </a:rPr>
                      <m:t>~</m:t>
                    </m:r>
                  </m:oMath>
                </a14:m>
                <a:r>
                  <a:rPr lang="en-US" sz="2400" dirty="0">
                    <a:solidFill>
                      <a:srgbClr val="FFFFFF"/>
                    </a:solidFill>
                  </a:rPr>
                  <a:t>95 GeV and </a:t>
                </a:r>
                <a14:m>
                  <m:oMath xmlns:m="http://schemas.openxmlformats.org/officeDocument/2006/math">
                    <m:r>
                      <a:rPr lang="en-GB" sz="2400" b="0" i="1" smtClean="0">
                        <a:solidFill>
                          <a:srgbClr val="FFFFFF"/>
                        </a:solidFill>
                        <a:latin typeface="Cambria Math" panose="02040503050406030204" pitchFamily="18" charset="0"/>
                      </a:rPr>
                      <m:t>~</m:t>
                    </m:r>
                  </m:oMath>
                </a14:m>
                <a:r>
                  <a:rPr lang="en-US" sz="2400" dirty="0">
                    <a:solidFill>
                      <a:srgbClr val="FFFFFF"/>
                    </a:solidFill>
                  </a:rPr>
                  <a:t>152 GeV</a:t>
                </a:r>
              </a:p>
              <a:p>
                <a:pPr marL="285750" indent="-285750">
                  <a:spcAft>
                    <a:spcPts val="600"/>
                  </a:spcAft>
                  <a:buFont typeface="Wingdings" panose="05000000000000000000" pitchFamily="2" charset="2"/>
                  <a:buChar char="v"/>
                </a:pPr>
                <a:r>
                  <a:rPr lang="en-US" sz="2400" dirty="0">
                    <a:solidFill>
                      <a:srgbClr val="FFFFFF"/>
                    </a:solidFill>
                  </a:rPr>
                  <a:t>Two Higgs Doublet with an additional Singlet model</a:t>
                </a:r>
              </a:p>
              <a:p>
                <a:pPr marL="285750" indent="-285750">
                  <a:spcAft>
                    <a:spcPts val="600"/>
                  </a:spcAft>
                  <a:buFont typeface="Wingdings" panose="05000000000000000000" pitchFamily="2" charset="2"/>
                  <a:buChar char="v"/>
                </a:pPr>
                <a:r>
                  <a:rPr lang="en-US" sz="2400" dirty="0">
                    <a:solidFill>
                      <a:srgbClr val="FFFFFF"/>
                    </a:solidFill>
                  </a:rPr>
                  <a:t>Theoretical and experimental constraints</a:t>
                </a:r>
              </a:p>
              <a:p>
                <a:pPr marL="285750" indent="-285750">
                  <a:spcAft>
                    <a:spcPts val="600"/>
                  </a:spcAft>
                  <a:buFont typeface="Wingdings" panose="05000000000000000000" pitchFamily="2" charset="2"/>
                  <a:buChar char="v"/>
                </a:pPr>
                <a:r>
                  <a:rPr lang="en-US" sz="2400" dirty="0">
                    <a:solidFill>
                      <a:srgbClr val="FFFFFF"/>
                    </a:solidFill>
                  </a:rPr>
                  <a:t>Prediction for </a:t>
                </a:r>
                <a14:m>
                  <m:oMath xmlns:m="http://schemas.openxmlformats.org/officeDocument/2006/math">
                    <m:sSub>
                      <m:sSubPr>
                        <m:ctrlPr>
                          <a:rPr lang="en-US" sz="2400" b="0" i="1">
                            <a:solidFill>
                              <a:srgbClr val="FFFFFF"/>
                            </a:solidFill>
                            <a:latin typeface="Cambria Math" panose="02040503050406030204" pitchFamily="18" charset="0"/>
                          </a:rPr>
                        </m:ctrlPr>
                      </m:sSubPr>
                      <m:e>
                        <m:r>
                          <a:rPr lang="en-US" sz="2400" b="0" i="1">
                            <a:solidFill>
                              <a:srgbClr val="FFFFFF"/>
                            </a:solidFill>
                            <a:latin typeface="Cambria Math" panose="02040503050406030204" pitchFamily="18" charset="0"/>
                          </a:rPr>
                          <m:t>𝑀</m:t>
                        </m:r>
                      </m:e>
                      <m:sub>
                        <m:r>
                          <a:rPr lang="en-US" sz="2400" b="0" i="1">
                            <a:solidFill>
                              <a:srgbClr val="FFFFFF"/>
                            </a:solidFill>
                            <a:latin typeface="Cambria Math" panose="02040503050406030204" pitchFamily="18" charset="0"/>
                          </a:rPr>
                          <m:t>𝑊</m:t>
                        </m:r>
                      </m:sub>
                    </m:sSub>
                  </m:oMath>
                </a14:m>
                <a:r>
                  <a:rPr lang="en-US" sz="2400" dirty="0">
                    <a:solidFill>
                      <a:srgbClr val="FFFFFF"/>
                    </a:solidFill>
                  </a:rPr>
                  <a:t> for 95 and 152 GeV scalars</a:t>
                </a:r>
              </a:p>
              <a:p>
                <a:pPr marL="285750" indent="-285750">
                  <a:spcAft>
                    <a:spcPts val="600"/>
                  </a:spcAft>
                  <a:buFont typeface="Wingdings" panose="05000000000000000000" pitchFamily="2" charset="2"/>
                  <a:buChar char="v"/>
                </a:pPr>
                <a:r>
                  <a:rPr lang="en-US" sz="2400" dirty="0">
                    <a:solidFill>
                      <a:srgbClr val="FFFFFF"/>
                    </a:solidFill>
                  </a:rPr>
                  <a:t>Muon g-2 measurement in the 2HDM+S+f’</a:t>
                </a:r>
              </a:p>
              <a:p>
                <a:pPr marL="285750" indent="-285750">
                  <a:spcAft>
                    <a:spcPts val="600"/>
                  </a:spcAft>
                  <a:buFont typeface="Wingdings" panose="05000000000000000000" pitchFamily="2" charset="2"/>
                  <a:buChar char="v"/>
                </a:pPr>
                <a:r>
                  <a:rPr lang="en-US" sz="2400" dirty="0">
                    <a:solidFill>
                      <a:srgbClr val="FFFFFF"/>
                    </a:solidFill>
                  </a:rPr>
                  <a:t>VLL (f’) contributions to the S, T, and U parameters</a:t>
                </a:r>
              </a:p>
              <a:p>
                <a:pPr marL="285750" indent="-285750">
                  <a:spcAft>
                    <a:spcPts val="600"/>
                  </a:spcAft>
                  <a:buFont typeface="Wingdings" panose="05000000000000000000" pitchFamily="2" charset="2"/>
                  <a:buChar char="v"/>
                </a:pPr>
                <a:r>
                  <a:rPr lang="en-US" sz="2400" dirty="0">
                    <a:solidFill>
                      <a:srgbClr val="FFFFFF"/>
                    </a:solidFill>
                  </a:rPr>
                  <a:t>Conclusion</a:t>
                </a:r>
              </a:p>
            </p:txBody>
          </p:sp>
        </mc:Choice>
        <mc:Fallback xmlns="">
          <p:sp>
            <p:nvSpPr>
              <p:cNvPr id="5" name="TextBox 4">
                <a:extLst>
                  <a:ext uri="{FF2B5EF4-FFF2-40B4-BE49-F238E27FC236}">
                    <a16:creationId xmlns:a16="http://schemas.microsoft.com/office/drawing/2014/main" id="{09C4B7AA-020B-42F1-C958-C0AB757856E0}"/>
                  </a:ext>
                </a:extLst>
              </p:cNvPr>
              <p:cNvSpPr txBox="1">
                <a:spLocks noRot="1" noChangeAspect="1" noMove="1" noResize="1" noEditPoints="1" noAdjustHandles="1" noChangeArrowheads="1" noChangeShapeType="1" noTextEdit="1"/>
              </p:cNvSpPr>
              <p:nvPr/>
            </p:nvSpPr>
            <p:spPr>
              <a:xfrm>
                <a:off x="1097279" y="2546224"/>
                <a:ext cx="6345740" cy="3342747"/>
              </a:xfrm>
              <a:prstGeom prst="rect">
                <a:avLst/>
              </a:prstGeom>
              <a:blipFill>
                <a:blip r:embed="rId3"/>
                <a:stretch>
                  <a:fillRect l="-2498" t="-1277" r="-576" b="-2737"/>
                </a:stretch>
              </a:blipFill>
            </p:spPr>
            <p:txBody>
              <a:bodyPr/>
              <a:lstStyle/>
              <a:p>
                <a:r>
                  <a:rPr lang="en-ZA">
                    <a:noFill/>
                  </a:rPr>
                  <a:t> </a:t>
                </a:r>
              </a:p>
            </p:txBody>
          </p:sp>
        </mc:Fallback>
      </mc:AlternateContent>
      <p:pic>
        <p:nvPicPr>
          <p:cNvPr id="10" name="Picture 9">
            <a:extLst>
              <a:ext uri="{FF2B5EF4-FFF2-40B4-BE49-F238E27FC236}">
                <a16:creationId xmlns:a16="http://schemas.microsoft.com/office/drawing/2014/main" id="{0B451431-6405-3345-AC24-4410DF60261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4961"/>
          <a:stretch/>
        </p:blipFill>
        <p:spPr>
          <a:xfrm>
            <a:off x="7611902" y="10"/>
            <a:ext cx="4580097" cy="6857990"/>
          </a:xfrm>
          <a:prstGeom prst="rect">
            <a:avLst/>
          </a:prstGeom>
        </p:spPr>
      </p:pic>
      <p:sp>
        <p:nvSpPr>
          <p:cNvPr id="3" name="Slide Number Placeholder 2">
            <a:extLst>
              <a:ext uri="{FF2B5EF4-FFF2-40B4-BE49-F238E27FC236}">
                <a16:creationId xmlns:a16="http://schemas.microsoft.com/office/drawing/2014/main" id="{3165EA7B-1091-B67D-B17E-C2749919DDB7}"/>
              </a:ext>
            </a:extLst>
          </p:cNvPr>
          <p:cNvSpPr>
            <a:spLocks noGrp="1"/>
          </p:cNvSpPr>
          <p:nvPr>
            <p:ph type="sldNum" sz="quarter" idx="12"/>
          </p:nvPr>
        </p:nvSpPr>
        <p:spPr/>
        <p:txBody>
          <a:bodyPr/>
          <a:lstStyle/>
          <a:p>
            <a:fld id="{3A98EE3D-8CD1-4C3F-BD1C-C98C9596463C}" type="slidenum">
              <a:rPr lang="en-US" smtClean="0"/>
              <a:t>3</a:t>
            </a:fld>
            <a:endParaRPr lang="en-US" dirty="0"/>
          </a:p>
        </p:txBody>
      </p:sp>
      <p:sp>
        <p:nvSpPr>
          <p:cNvPr id="4" name="TextBox 3">
            <a:extLst>
              <a:ext uri="{FF2B5EF4-FFF2-40B4-BE49-F238E27FC236}">
                <a16:creationId xmlns:a16="http://schemas.microsoft.com/office/drawing/2014/main" id="{056738B0-D0DB-371D-BFCA-76124FF5CD44}"/>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tx1">
                    <a:lumMod val="75000"/>
                  </a:schemeClr>
                </a:solidFill>
              </a:rPr>
              <a:t>Anza-Tshilidzi Mulaudzi		South African Institute of Physics</a:t>
            </a:r>
            <a:endParaRPr lang="en-ZA" dirty="0">
              <a:solidFill>
                <a:schemeClr val="tx1">
                  <a:lumMod val="75000"/>
                </a:schemeClr>
              </a:solidFill>
            </a:endParaRPr>
          </a:p>
        </p:txBody>
      </p:sp>
    </p:spTree>
    <p:extLst>
      <p:ext uri="{BB962C8B-B14F-4D97-AF65-F5344CB8AC3E}">
        <p14:creationId xmlns:p14="http://schemas.microsoft.com/office/powerpoint/2010/main" val="298175506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DD34A6A-9FBC-9D73-FA92-F4AF49216434}"/>
                  </a:ext>
                </a:extLst>
              </p:cNvPr>
              <p:cNvSpPr>
                <a:spLocks noGrp="1"/>
              </p:cNvSpPr>
              <p:nvPr>
                <p:ph type="title"/>
              </p:nvPr>
            </p:nvSpPr>
            <p:spPr>
              <a:xfrm>
                <a:off x="642257" y="634946"/>
                <a:ext cx="6432434" cy="1450757"/>
              </a:xfrm>
            </p:spPr>
            <p:txBody>
              <a:bodyPr vert="horz" lIns="91440" tIns="45720" rIns="91440" bIns="45720" rtlCol="0" anchor="b">
                <a:normAutofit/>
              </a:bodyPr>
              <a:lstStyle/>
              <a:p>
                <a:r>
                  <a:rPr lang="en-US" sz="4800" dirty="0"/>
                  <a:t>Excesses at </a:t>
                </a:r>
                <a14:m>
                  <m:oMath xmlns:m="http://schemas.openxmlformats.org/officeDocument/2006/math">
                    <m:r>
                      <a:rPr lang="en-GB" sz="4800" b="0" i="1" smtClean="0">
                        <a:latin typeface="Cambria Math" panose="02040503050406030204" pitchFamily="18" charset="0"/>
                      </a:rPr>
                      <m:t>~</m:t>
                    </m:r>
                  </m:oMath>
                </a14:m>
                <a:r>
                  <a:rPr lang="en-US" sz="4800" dirty="0"/>
                  <a:t>95 GeV</a:t>
                </a:r>
              </a:p>
            </p:txBody>
          </p:sp>
        </mc:Choice>
        <mc:Fallback xmlns="">
          <p:sp>
            <p:nvSpPr>
              <p:cNvPr id="2" name="Title 1">
                <a:extLst>
                  <a:ext uri="{FF2B5EF4-FFF2-40B4-BE49-F238E27FC236}">
                    <a16:creationId xmlns:a16="http://schemas.microsoft.com/office/drawing/2014/main" id="{EDD34A6A-9FBC-9D73-FA92-F4AF49216434}"/>
                  </a:ext>
                </a:extLst>
              </p:cNvPr>
              <p:cNvSpPr>
                <a:spLocks noGrp="1" noRot="1" noChangeAspect="1" noMove="1" noResize="1" noEditPoints="1" noAdjustHandles="1" noChangeArrowheads="1" noChangeShapeType="1" noTextEdit="1"/>
              </p:cNvSpPr>
              <p:nvPr>
                <p:ph type="title"/>
              </p:nvPr>
            </p:nvSpPr>
            <p:spPr>
              <a:xfrm>
                <a:off x="642257" y="634946"/>
                <a:ext cx="6432434" cy="1450757"/>
              </a:xfrm>
              <a:blipFill>
                <a:blip r:embed="rId2"/>
                <a:stretch>
                  <a:fillRect l="-4261" b="-22689"/>
                </a:stretch>
              </a:blipFill>
            </p:spPr>
            <p:txBody>
              <a:bodyPr/>
              <a:lstStyle/>
              <a:p>
                <a:r>
                  <a:rPr lang="en-ZA">
                    <a:noFill/>
                  </a:rPr>
                  <a:t> </a:t>
                </a:r>
              </a:p>
            </p:txBody>
          </p:sp>
        </mc:Fallback>
      </mc:AlternateContent>
      <p:cxnSp>
        <p:nvCxnSpPr>
          <p:cNvPr id="43" name="Straight Connector 42">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90ED816-8623-63C9-F6D3-2D89D6E7ED0C}"/>
                  </a:ext>
                </a:extLst>
              </p:cNvPr>
              <p:cNvSpPr txBox="1"/>
              <p:nvPr/>
            </p:nvSpPr>
            <p:spPr>
              <a:xfrm>
                <a:off x="642257" y="2407436"/>
                <a:ext cx="6432434" cy="3461658"/>
              </a:xfrm>
              <a:prstGeom prst="rect">
                <a:avLst/>
              </a:prstGeom>
            </p:spPr>
            <p:txBody>
              <a:bodyPr vert="horz" lIns="0" tIns="45720" rIns="0" bIns="45720" rtlCol="0">
                <a:normAutofit/>
              </a:bodyPr>
              <a:lstStyle/>
              <a:p>
                <a:pPr marL="285750" indent="-285750">
                  <a:spcAft>
                    <a:spcPts val="600"/>
                  </a:spcAft>
                  <a:buFont typeface="Wingdings" panose="05000000000000000000" pitchFamily="2" charset="2"/>
                  <a:buChar char="v"/>
                </a:pPr>
                <a:r>
                  <a:rPr lang="en-US" dirty="0">
                    <a:solidFill>
                      <a:schemeClr val="tx1">
                        <a:lumMod val="75000"/>
                        <a:lumOff val="25000"/>
                      </a:schemeClr>
                    </a:solidFill>
                  </a:rPr>
                  <a:t>CMS has observed two excesses with a local significance of 2.8</a:t>
                </a:r>
                <a14:m>
                  <m:oMath xmlns:m="http://schemas.openxmlformats.org/officeDocument/2006/math">
                    <m:r>
                      <a:rPr lang="en-US" b="0" i="1">
                        <a:solidFill>
                          <a:schemeClr val="tx1">
                            <a:lumMod val="75000"/>
                            <a:lumOff val="25000"/>
                          </a:schemeClr>
                        </a:solidFill>
                        <a:latin typeface="Cambria Math" panose="02040503050406030204" pitchFamily="18" charset="0"/>
                      </a:rPr>
                      <m:t>𝜎</m:t>
                    </m:r>
                  </m:oMath>
                </a14:m>
                <a:r>
                  <a:rPr lang="en-US" b="0" dirty="0">
                    <a:solidFill>
                      <a:schemeClr val="tx1">
                        <a:lumMod val="75000"/>
                        <a:lumOff val="25000"/>
                      </a:schemeClr>
                    </a:solidFill>
                  </a:rPr>
                  <a:t> in the </a:t>
                </a:r>
                <a14:m>
                  <m:oMath xmlns:m="http://schemas.openxmlformats.org/officeDocument/2006/math">
                    <m:r>
                      <m:rPr>
                        <m:sty m:val="p"/>
                      </m:rPr>
                      <a:rPr lang="en-US" b="0" i="1">
                        <a:solidFill>
                          <a:schemeClr val="tx1">
                            <a:lumMod val="75000"/>
                            <a:lumOff val="25000"/>
                          </a:schemeClr>
                        </a:solidFill>
                        <a:latin typeface="Cambria Math" panose="02040503050406030204" pitchFamily="18" charset="0"/>
                      </a:rPr>
                      <m:t>γ</m:t>
                    </m:r>
                    <m:r>
                      <a:rPr lang="en-US" b="0" i="1">
                        <a:solidFill>
                          <a:schemeClr val="tx1">
                            <a:lumMod val="75000"/>
                            <a:lumOff val="25000"/>
                          </a:schemeClr>
                        </a:solidFill>
                        <a:latin typeface="Cambria Math" panose="02040503050406030204" pitchFamily="18" charset="0"/>
                      </a:rPr>
                      <m:t>𝛾</m:t>
                    </m:r>
                  </m:oMath>
                </a14:m>
                <a:r>
                  <a:rPr lang="en-US" b="0" dirty="0">
                    <a:solidFill>
                      <a:schemeClr val="tx1">
                        <a:lumMod val="75000"/>
                        <a:lumOff val="25000"/>
                      </a:schemeClr>
                    </a:solidFill>
                  </a:rPr>
                  <a:t> and </a:t>
                </a:r>
                <a14:m>
                  <m:oMath xmlns:m="http://schemas.openxmlformats.org/officeDocument/2006/math">
                    <m:sSup>
                      <m:sSupPr>
                        <m:ctrlPr>
                          <a:rPr lang="en-US" b="0" i="1">
                            <a:solidFill>
                              <a:schemeClr val="tx1">
                                <a:lumMod val="75000"/>
                                <a:lumOff val="25000"/>
                              </a:schemeClr>
                            </a:solidFill>
                            <a:latin typeface="Cambria Math" panose="02040503050406030204" pitchFamily="18" charset="0"/>
                          </a:rPr>
                        </m:ctrlPr>
                      </m:sSupPr>
                      <m:e>
                        <m:r>
                          <a:rPr lang="en-US" b="0" i="1">
                            <a:solidFill>
                              <a:schemeClr val="tx1">
                                <a:lumMod val="75000"/>
                                <a:lumOff val="25000"/>
                              </a:schemeClr>
                            </a:solidFill>
                            <a:latin typeface="Cambria Math" panose="02040503050406030204" pitchFamily="18" charset="0"/>
                          </a:rPr>
                          <m:t>𝜏</m:t>
                        </m:r>
                      </m:e>
                      <m:sup>
                        <m:r>
                          <a:rPr lang="en-US" b="0" i="1">
                            <a:solidFill>
                              <a:schemeClr val="tx1">
                                <a:lumMod val="75000"/>
                                <a:lumOff val="25000"/>
                              </a:schemeClr>
                            </a:solidFill>
                            <a:latin typeface="Cambria Math" panose="02040503050406030204" pitchFamily="18" charset="0"/>
                          </a:rPr>
                          <m:t>+</m:t>
                        </m:r>
                      </m:sup>
                    </m:sSup>
                    <m:sSup>
                      <m:sSupPr>
                        <m:ctrlPr>
                          <a:rPr lang="en-US" b="0" i="1">
                            <a:solidFill>
                              <a:schemeClr val="tx1">
                                <a:lumMod val="75000"/>
                                <a:lumOff val="25000"/>
                              </a:schemeClr>
                            </a:solidFill>
                            <a:latin typeface="Cambria Math" panose="02040503050406030204" pitchFamily="18" charset="0"/>
                          </a:rPr>
                        </m:ctrlPr>
                      </m:sSupPr>
                      <m:e>
                        <m:r>
                          <a:rPr lang="en-US" b="0" i="1">
                            <a:solidFill>
                              <a:schemeClr val="tx1">
                                <a:lumMod val="75000"/>
                                <a:lumOff val="25000"/>
                              </a:schemeClr>
                            </a:solidFill>
                            <a:latin typeface="Cambria Math" panose="02040503050406030204" pitchFamily="18" charset="0"/>
                          </a:rPr>
                          <m:t>𝜏</m:t>
                        </m:r>
                      </m:e>
                      <m:sup>
                        <m:r>
                          <a:rPr lang="en-US" b="0" i="1">
                            <a:solidFill>
                              <a:schemeClr val="tx1">
                                <a:lumMod val="75000"/>
                                <a:lumOff val="25000"/>
                              </a:schemeClr>
                            </a:solidFill>
                            <a:latin typeface="Cambria Math" panose="02040503050406030204" pitchFamily="18" charset="0"/>
                          </a:rPr>
                          <m:t>−</m:t>
                        </m:r>
                      </m:sup>
                    </m:sSup>
                  </m:oMath>
                </a14:m>
                <a:r>
                  <a:rPr lang="en-US" b="0" dirty="0">
                    <a:solidFill>
                      <a:schemeClr val="tx1">
                        <a:lumMod val="75000"/>
                        <a:lumOff val="25000"/>
                      </a:schemeClr>
                    </a:solidFill>
                  </a:rPr>
                  <a:t> final states for a hypothetical Higgs boson mass around 95 GeV.</a:t>
                </a:r>
              </a:p>
              <a:p>
                <a:pPr marL="285750" indent="-285750">
                  <a:spcAft>
                    <a:spcPts val="600"/>
                  </a:spcAft>
                  <a:buFont typeface="Wingdings" panose="05000000000000000000" pitchFamily="2" charset="2"/>
                  <a:buChar char="v"/>
                </a:pPr>
                <a:r>
                  <a:rPr lang="en-US" b="0" dirty="0">
                    <a:solidFill>
                      <a:schemeClr val="tx1">
                        <a:lumMod val="75000"/>
                        <a:lumOff val="25000"/>
                      </a:schemeClr>
                    </a:solidFill>
                  </a:rPr>
                  <a:t>These excesses are compatible with the corrections corresponding to ATLAS limits.</a:t>
                </a:r>
              </a:p>
              <a:p>
                <a:pPr marL="285750" indent="-285750">
                  <a:spcAft>
                    <a:spcPts val="600"/>
                  </a:spcAft>
                  <a:buFont typeface="Wingdings" panose="05000000000000000000" pitchFamily="2" charset="2"/>
                  <a:buChar char="v"/>
                </a:pPr>
                <a:r>
                  <a:rPr lang="en-US" dirty="0">
                    <a:solidFill>
                      <a:schemeClr val="tx1">
                        <a:lumMod val="75000"/>
                        <a:lumOff val="25000"/>
                      </a:schemeClr>
                    </a:solidFill>
                  </a:rPr>
                  <a:t>Another excess was observed in the Higgs boson searches at LEP in the </a:t>
                </a:r>
                <a14:m>
                  <m:oMath xmlns:m="http://schemas.openxmlformats.org/officeDocument/2006/math">
                    <m:r>
                      <a:rPr lang="en-US" b="0" i="1">
                        <a:solidFill>
                          <a:schemeClr val="tx1">
                            <a:lumMod val="75000"/>
                            <a:lumOff val="25000"/>
                          </a:schemeClr>
                        </a:solidFill>
                        <a:latin typeface="Cambria Math" panose="02040503050406030204" pitchFamily="18" charset="0"/>
                      </a:rPr>
                      <m:t>𝑏</m:t>
                    </m:r>
                    <m:acc>
                      <m:accPr>
                        <m:chr m:val="̅"/>
                        <m:ctrlPr>
                          <a:rPr lang="en-US" b="0" i="1">
                            <a:solidFill>
                              <a:schemeClr val="tx1">
                                <a:lumMod val="75000"/>
                                <a:lumOff val="25000"/>
                              </a:schemeClr>
                            </a:solidFill>
                            <a:latin typeface="Cambria Math" panose="02040503050406030204" pitchFamily="18" charset="0"/>
                          </a:rPr>
                        </m:ctrlPr>
                      </m:accPr>
                      <m:e>
                        <m:r>
                          <a:rPr lang="en-US" b="0" i="1">
                            <a:solidFill>
                              <a:schemeClr val="tx1">
                                <a:lumMod val="75000"/>
                                <a:lumOff val="25000"/>
                              </a:schemeClr>
                            </a:solidFill>
                            <a:latin typeface="Cambria Math" panose="02040503050406030204" pitchFamily="18" charset="0"/>
                          </a:rPr>
                          <m:t>𝑏</m:t>
                        </m:r>
                      </m:e>
                    </m:acc>
                  </m:oMath>
                </a14:m>
                <a:r>
                  <a:rPr lang="en-US" b="0" dirty="0">
                    <a:solidFill>
                      <a:schemeClr val="tx1">
                        <a:lumMod val="75000"/>
                        <a:lumOff val="25000"/>
                      </a:schemeClr>
                    </a:solidFill>
                  </a:rPr>
                  <a:t> final state at a local significance of 2</a:t>
                </a:r>
                <a14:m>
                  <m:oMath xmlns:m="http://schemas.openxmlformats.org/officeDocument/2006/math">
                    <m:r>
                      <a:rPr lang="en-US" b="0" i="1">
                        <a:solidFill>
                          <a:schemeClr val="tx1">
                            <a:lumMod val="75000"/>
                            <a:lumOff val="25000"/>
                          </a:schemeClr>
                        </a:solidFill>
                        <a:latin typeface="Cambria Math" panose="02040503050406030204" pitchFamily="18" charset="0"/>
                      </a:rPr>
                      <m:t>𝜎</m:t>
                    </m:r>
                  </m:oMath>
                </a14:m>
                <a:r>
                  <a:rPr lang="en-US" b="0" dirty="0">
                    <a:solidFill>
                      <a:schemeClr val="tx1">
                        <a:lumMod val="75000"/>
                        <a:lumOff val="25000"/>
                      </a:schemeClr>
                    </a:solidFill>
                  </a:rPr>
                  <a:t> at a similar mass. </a:t>
                </a:r>
              </a:p>
              <a:p>
                <a:pPr marL="285750" indent="-285750">
                  <a:spcAft>
                    <a:spcPts val="600"/>
                  </a:spcAft>
                  <a:buFont typeface="Wingdings" panose="05000000000000000000" pitchFamily="2" charset="2"/>
                  <a:buChar char="v"/>
                </a:pPr>
                <a:r>
                  <a:rPr lang="en-US" dirty="0">
                    <a:solidFill>
                      <a:schemeClr val="tx1">
                        <a:lumMod val="75000"/>
                        <a:lumOff val="25000"/>
                      </a:schemeClr>
                    </a:solidFill>
                  </a:rPr>
                  <a:t>The combination of the </a:t>
                </a:r>
                <a14:m>
                  <m:oMath xmlns:m="http://schemas.openxmlformats.org/officeDocument/2006/math">
                    <m:r>
                      <a:rPr lang="en-GB" i="1">
                        <a:solidFill>
                          <a:schemeClr val="tx1">
                            <a:lumMod val="75000"/>
                            <a:lumOff val="25000"/>
                          </a:schemeClr>
                        </a:solidFill>
                        <a:latin typeface="Cambria Math" panose="02040503050406030204" pitchFamily="18" charset="0"/>
                      </a:rPr>
                      <m:t>𝛾𝛾</m:t>
                    </m:r>
                  </m:oMath>
                </a14:m>
                <a:r>
                  <a:rPr lang="en-US" dirty="0">
                    <a:solidFill>
                      <a:schemeClr val="tx1">
                        <a:lumMod val="75000"/>
                        <a:lumOff val="25000"/>
                      </a:schemeClr>
                    </a:solidFill>
                  </a:rPr>
                  <a:t> and </a:t>
                </a:r>
                <a14:m>
                  <m:oMath xmlns:m="http://schemas.openxmlformats.org/officeDocument/2006/math">
                    <m:sSup>
                      <m:sSupPr>
                        <m:ctrlPr>
                          <a:rPr lang="en-GB" b="0" i="1" smtClean="0">
                            <a:solidFill>
                              <a:schemeClr val="tx1">
                                <a:lumMod val="75000"/>
                                <a:lumOff val="25000"/>
                              </a:schemeClr>
                            </a:solidFill>
                            <a:latin typeface="Cambria Math" panose="02040503050406030204" pitchFamily="18" charset="0"/>
                          </a:rPr>
                        </m:ctrlPr>
                      </m:sSupPr>
                      <m:e>
                        <m:r>
                          <a:rPr lang="en-GB" b="0" i="1" smtClean="0">
                            <a:solidFill>
                              <a:schemeClr val="tx1">
                                <a:lumMod val="75000"/>
                                <a:lumOff val="25000"/>
                              </a:schemeClr>
                            </a:solidFill>
                            <a:latin typeface="Cambria Math" panose="02040503050406030204" pitchFamily="18" charset="0"/>
                          </a:rPr>
                          <m:t>𝜏</m:t>
                        </m:r>
                      </m:e>
                      <m:sup>
                        <m:r>
                          <a:rPr lang="en-GB" b="0" i="1" smtClean="0">
                            <a:solidFill>
                              <a:schemeClr val="tx1">
                                <a:lumMod val="75000"/>
                                <a:lumOff val="25000"/>
                              </a:schemeClr>
                            </a:solidFill>
                            <a:latin typeface="Cambria Math" panose="02040503050406030204" pitchFamily="18" charset="0"/>
                          </a:rPr>
                          <m:t>+</m:t>
                        </m:r>
                      </m:sup>
                    </m:sSup>
                    <m:sSup>
                      <m:sSupPr>
                        <m:ctrlPr>
                          <a:rPr lang="en-GB" b="0" i="1" smtClean="0">
                            <a:solidFill>
                              <a:schemeClr val="tx1">
                                <a:lumMod val="75000"/>
                                <a:lumOff val="25000"/>
                              </a:schemeClr>
                            </a:solidFill>
                            <a:latin typeface="Cambria Math" panose="02040503050406030204" pitchFamily="18" charset="0"/>
                          </a:rPr>
                        </m:ctrlPr>
                      </m:sSupPr>
                      <m:e>
                        <m:r>
                          <a:rPr lang="en-GB" b="0" i="1" smtClean="0">
                            <a:solidFill>
                              <a:schemeClr val="tx1">
                                <a:lumMod val="75000"/>
                                <a:lumOff val="25000"/>
                              </a:schemeClr>
                            </a:solidFill>
                            <a:latin typeface="Cambria Math" panose="02040503050406030204" pitchFamily="18" charset="0"/>
                          </a:rPr>
                          <m:t>𝜏</m:t>
                        </m:r>
                      </m:e>
                      <m:sup>
                        <m:r>
                          <a:rPr lang="en-GB" b="0" i="1" smtClean="0">
                            <a:solidFill>
                              <a:schemeClr val="tx1">
                                <a:lumMod val="75000"/>
                                <a:lumOff val="25000"/>
                              </a:schemeClr>
                            </a:solidFill>
                            <a:latin typeface="Cambria Math" panose="02040503050406030204" pitchFamily="18" charset="0"/>
                          </a:rPr>
                          <m:t>−</m:t>
                        </m:r>
                      </m:sup>
                    </m:sSup>
                  </m:oMath>
                </a14:m>
                <a:r>
                  <a:rPr lang="en-US" b="0" dirty="0">
                    <a:solidFill>
                      <a:schemeClr val="tx1">
                        <a:lumMod val="75000"/>
                        <a:lumOff val="25000"/>
                      </a:schemeClr>
                    </a:solidFill>
                  </a:rPr>
                  <a:t> final states from ATLAS data show a local significance of 4.1</a:t>
                </a:r>
                <a14:m>
                  <m:oMath xmlns:m="http://schemas.openxmlformats.org/officeDocument/2006/math">
                    <m:r>
                      <a:rPr lang="en-GB" b="0" i="1" smtClean="0">
                        <a:solidFill>
                          <a:schemeClr val="tx1">
                            <a:lumMod val="75000"/>
                            <a:lumOff val="25000"/>
                          </a:schemeClr>
                        </a:solidFill>
                        <a:latin typeface="Cambria Math" panose="02040503050406030204" pitchFamily="18" charset="0"/>
                      </a:rPr>
                      <m:t>𝜎</m:t>
                    </m:r>
                  </m:oMath>
                </a14:m>
                <a:r>
                  <a:rPr lang="en-US" b="0" dirty="0">
                    <a:solidFill>
                      <a:schemeClr val="tx1">
                        <a:lumMod val="75000"/>
                        <a:lumOff val="25000"/>
                      </a:schemeClr>
                    </a:solidFill>
                  </a:rPr>
                  <a:t>.</a:t>
                </a:r>
              </a:p>
              <a:p>
                <a:pPr marL="285750" indent="-285750">
                  <a:spcAft>
                    <a:spcPts val="600"/>
                  </a:spcAft>
                  <a:buFont typeface="Calibri" panose="020F0502020204030204" pitchFamily="34" charset="0"/>
                  <a:buChar char="q"/>
                </a:pPr>
                <a:endParaRPr lang="en-US" b="0" dirty="0">
                  <a:solidFill>
                    <a:schemeClr val="tx1">
                      <a:lumMod val="75000"/>
                      <a:lumOff val="25000"/>
                    </a:schemeClr>
                  </a:solidFill>
                </a:endParaRPr>
              </a:p>
              <a:p>
                <a:pPr marL="285750" indent="-285750">
                  <a:spcAft>
                    <a:spcPts val="600"/>
                  </a:spcAft>
                  <a:buFont typeface="Calibri" panose="020F0502020204030204" pitchFamily="34" charset="0"/>
                  <a:buChar char="q"/>
                </a:pPr>
                <a:endParaRPr lang="en-US" dirty="0">
                  <a:solidFill>
                    <a:schemeClr val="tx1">
                      <a:lumMod val="75000"/>
                      <a:lumOff val="25000"/>
                    </a:schemeClr>
                  </a:solidFill>
                </a:endParaRPr>
              </a:p>
            </p:txBody>
          </p:sp>
        </mc:Choice>
        <mc:Fallback xmlns="">
          <p:sp>
            <p:nvSpPr>
              <p:cNvPr id="9" name="TextBox 8">
                <a:extLst>
                  <a:ext uri="{FF2B5EF4-FFF2-40B4-BE49-F238E27FC236}">
                    <a16:creationId xmlns:a16="http://schemas.microsoft.com/office/drawing/2014/main" id="{290ED816-8623-63C9-F6D3-2D89D6E7ED0C}"/>
                  </a:ext>
                </a:extLst>
              </p:cNvPr>
              <p:cNvSpPr txBox="1">
                <a:spLocks noRot="1" noChangeAspect="1" noMove="1" noResize="1" noEditPoints="1" noAdjustHandles="1" noChangeArrowheads="1" noChangeShapeType="1" noTextEdit="1"/>
              </p:cNvSpPr>
              <p:nvPr/>
            </p:nvSpPr>
            <p:spPr>
              <a:xfrm>
                <a:off x="642257" y="2407436"/>
                <a:ext cx="6432434" cy="3461658"/>
              </a:xfrm>
              <a:prstGeom prst="rect">
                <a:avLst/>
              </a:prstGeom>
              <a:blipFill>
                <a:blip r:embed="rId3"/>
                <a:stretch>
                  <a:fillRect l="-1989" t="-880" r="-3030"/>
                </a:stretch>
              </a:blipFill>
            </p:spPr>
            <p:txBody>
              <a:bodyPr/>
              <a:lstStyle/>
              <a:p>
                <a:r>
                  <a:rPr lang="en-ZA">
                    <a:noFill/>
                  </a:rPr>
                  <a:t> </a:t>
                </a:r>
              </a:p>
            </p:txBody>
          </p:sp>
        </mc:Fallback>
      </mc:AlternateContent>
      <p:pic>
        <p:nvPicPr>
          <p:cNvPr id="12" name="Picture 11" descr="A picture containing text, diagram, plot, line&#10;&#10;Description automatically generated">
            <a:extLst>
              <a:ext uri="{FF2B5EF4-FFF2-40B4-BE49-F238E27FC236}">
                <a16:creationId xmlns:a16="http://schemas.microsoft.com/office/drawing/2014/main" id="{6D0BA9B0-AB26-B69A-5DA3-035511FF7808}"/>
              </a:ext>
            </a:extLst>
          </p:cNvPr>
          <p:cNvPicPr>
            <a:picLocks noChangeAspect="1"/>
          </p:cNvPicPr>
          <p:nvPr/>
        </p:nvPicPr>
        <p:blipFill>
          <a:blip r:embed="rId4"/>
          <a:stretch>
            <a:fillRect/>
          </a:stretch>
        </p:blipFill>
        <p:spPr>
          <a:xfrm>
            <a:off x="7600982" y="3559420"/>
            <a:ext cx="4001315" cy="2450805"/>
          </a:xfrm>
          <a:prstGeom prst="rect">
            <a:avLst/>
          </a:prstGeom>
        </p:spPr>
      </p:pic>
      <p:pic>
        <p:nvPicPr>
          <p:cNvPr id="10" name="Picture 9" descr="A picture containing text, diagram, plot, screenshot&#10;&#10;Description automatically generated">
            <a:extLst>
              <a:ext uri="{FF2B5EF4-FFF2-40B4-BE49-F238E27FC236}">
                <a16:creationId xmlns:a16="http://schemas.microsoft.com/office/drawing/2014/main" id="{6BA46EC5-0805-DF4A-A58E-9443FDC15ACD}"/>
              </a:ext>
            </a:extLst>
          </p:cNvPr>
          <p:cNvPicPr>
            <a:picLocks noChangeAspect="1"/>
          </p:cNvPicPr>
          <p:nvPr/>
        </p:nvPicPr>
        <p:blipFill rotWithShape="1">
          <a:blip r:embed="rId5"/>
          <a:srcRect r="3460" b="4"/>
          <a:stretch/>
        </p:blipFill>
        <p:spPr>
          <a:xfrm>
            <a:off x="7852233" y="25178"/>
            <a:ext cx="3498811" cy="2961657"/>
          </a:xfrm>
          <a:prstGeom prst="rect">
            <a:avLst/>
          </a:prstGeom>
        </p:spPr>
      </p:pic>
      <p:sp>
        <p:nvSpPr>
          <p:cNvPr id="45" name="Rectangle 44">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a:extLst>
              <a:ext uri="{FF2B5EF4-FFF2-40B4-BE49-F238E27FC236}">
                <a16:creationId xmlns:a16="http://schemas.microsoft.com/office/drawing/2014/main" id="{F8A267C8-9FA9-D783-DBE6-343F3668003A}"/>
              </a:ext>
            </a:extLst>
          </p:cNvPr>
          <p:cNvSpPr txBox="1"/>
          <p:nvPr/>
        </p:nvSpPr>
        <p:spPr>
          <a:xfrm>
            <a:off x="7716949" y="2929248"/>
            <a:ext cx="4001314" cy="369332"/>
          </a:xfrm>
          <a:prstGeom prst="rect">
            <a:avLst/>
          </a:prstGeom>
          <a:noFill/>
        </p:spPr>
        <p:txBody>
          <a:bodyPr wrap="square" rtlCol="0">
            <a:spAutoFit/>
          </a:bodyPr>
          <a:lstStyle/>
          <a:p>
            <a:r>
              <a:rPr lang="en-ZA" sz="1800" b="0" i="0" u="sng" strike="noStrike" baseline="0" dirty="0">
                <a:solidFill>
                  <a:srgbClr val="0000FF"/>
                </a:solidFill>
              </a:rPr>
              <a:t>doi:10.1016/j.physletb.2019.03.064</a:t>
            </a:r>
            <a:endParaRPr lang="en-ZA" u="sng" dirty="0">
              <a:solidFill>
                <a:srgbClr val="0000FF"/>
              </a:solidFill>
            </a:endParaRPr>
          </a:p>
        </p:txBody>
      </p:sp>
      <p:sp>
        <p:nvSpPr>
          <p:cNvPr id="14" name="TextBox 13">
            <a:extLst>
              <a:ext uri="{FF2B5EF4-FFF2-40B4-BE49-F238E27FC236}">
                <a16:creationId xmlns:a16="http://schemas.microsoft.com/office/drawing/2014/main" id="{FAF07B6B-4F84-940D-B12F-78124E6A3558}"/>
              </a:ext>
            </a:extLst>
          </p:cNvPr>
          <p:cNvSpPr txBox="1"/>
          <p:nvPr/>
        </p:nvSpPr>
        <p:spPr>
          <a:xfrm>
            <a:off x="8598188" y="5973670"/>
            <a:ext cx="4001314" cy="369332"/>
          </a:xfrm>
          <a:prstGeom prst="rect">
            <a:avLst/>
          </a:prstGeom>
          <a:noFill/>
        </p:spPr>
        <p:txBody>
          <a:bodyPr wrap="square" rtlCol="0">
            <a:spAutoFit/>
          </a:bodyPr>
          <a:lstStyle/>
          <a:p>
            <a:r>
              <a:rPr lang="fr-FR" b="0" i="0" u="sng" dirty="0">
                <a:solidFill>
                  <a:srgbClr val="0000FF"/>
                </a:solidFill>
                <a:effectLst/>
              </a:rPr>
              <a:t>arXiv:2306.17209</a:t>
            </a:r>
            <a:endParaRPr lang="en-ZA" u="sng" dirty="0">
              <a:solidFill>
                <a:srgbClr val="0000FF"/>
              </a:solidFill>
            </a:endParaRPr>
          </a:p>
        </p:txBody>
      </p:sp>
      <p:sp>
        <p:nvSpPr>
          <p:cNvPr id="16" name="TextBox 15">
            <a:extLst>
              <a:ext uri="{FF2B5EF4-FFF2-40B4-BE49-F238E27FC236}">
                <a16:creationId xmlns:a16="http://schemas.microsoft.com/office/drawing/2014/main" id="{751789C1-FC0E-F7D8-6EFF-A40E29C9E274}"/>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
        <p:nvSpPr>
          <p:cNvPr id="3" name="Slide Number Placeholder 2">
            <a:extLst>
              <a:ext uri="{FF2B5EF4-FFF2-40B4-BE49-F238E27FC236}">
                <a16:creationId xmlns:a16="http://schemas.microsoft.com/office/drawing/2014/main" id="{0A867DB0-CA3D-0BB5-B20C-11BEC5590C0D}"/>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250586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DD34A6A-9FBC-9D73-FA92-F4AF49216434}"/>
                  </a:ext>
                </a:extLst>
              </p:cNvPr>
              <p:cNvSpPr>
                <a:spLocks noGrp="1"/>
              </p:cNvSpPr>
              <p:nvPr>
                <p:ph type="title"/>
              </p:nvPr>
            </p:nvSpPr>
            <p:spPr>
              <a:xfrm>
                <a:off x="1036320" y="286603"/>
                <a:ext cx="10058400" cy="1450757"/>
              </a:xfrm>
            </p:spPr>
            <p:txBody>
              <a:bodyPr vert="horz" lIns="91440" tIns="45720" rIns="91440" bIns="45720" rtlCol="0" anchor="b">
                <a:normAutofit/>
              </a:bodyPr>
              <a:lstStyle/>
              <a:p>
                <a:r>
                  <a:rPr lang="en-US" sz="4800" dirty="0"/>
                  <a:t>Excesses at </a:t>
                </a:r>
                <a14:m>
                  <m:oMath xmlns:m="http://schemas.openxmlformats.org/officeDocument/2006/math">
                    <m:r>
                      <a:rPr lang="en-GB" sz="4800" b="0" i="1" smtClean="0">
                        <a:latin typeface="Cambria Math" panose="02040503050406030204" pitchFamily="18" charset="0"/>
                      </a:rPr>
                      <m:t>~</m:t>
                    </m:r>
                  </m:oMath>
                </a14:m>
                <a:r>
                  <a:rPr lang="en-US" sz="4800" dirty="0"/>
                  <a:t>152 GeV</a:t>
                </a:r>
              </a:p>
            </p:txBody>
          </p:sp>
        </mc:Choice>
        <mc:Fallback xmlns="">
          <p:sp>
            <p:nvSpPr>
              <p:cNvPr id="2" name="Title 1">
                <a:extLst>
                  <a:ext uri="{FF2B5EF4-FFF2-40B4-BE49-F238E27FC236}">
                    <a16:creationId xmlns:a16="http://schemas.microsoft.com/office/drawing/2014/main" id="{EDD34A6A-9FBC-9D73-FA92-F4AF49216434}"/>
                  </a:ext>
                </a:extLst>
              </p:cNvPr>
              <p:cNvSpPr>
                <a:spLocks noGrp="1" noRot="1" noChangeAspect="1" noMove="1" noResize="1" noEditPoints="1" noAdjustHandles="1" noChangeArrowheads="1" noChangeShapeType="1" noTextEdit="1"/>
              </p:cNvSpPr>
              <p:nvPr>
                <p:ph type="title"/>
              </p:nvPr>
            </p:nvSpPr>
            <p:spPr>
              <a:xfrm>
                <a:off x="1036320" y="286603"/>
                <a:ext cx="10058400" cy="1450757"/>
              </a:xfrm>
              <a:blipFill>
                <a:blip r:embed="rId2"/>
                <a:stretch>
                  <a:fillRect l="-2727" b="-22689"/>
                </a:stretch>
              </a:blipFill>
            </p:spPr>
            <p:txBody>
              <a:bodyPr/>
              <a:lstStyle/>
              <a:p>
                <a:r>
                  <a:rPr lang="en-ZA">
                    <a:noFill/>
                  </a:rPr>
                  <a:t> </a:t>
                </a:r>
              </a:p>
            </p:txBody>
          </p:sp>
        </mc:Fallback>
      </mc:AlternateContent>
      <p:cxnSp>
        <p:nvCxnSpPr>
          <p:cNvPr id="46" name="Straight Connector 45">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1509"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90ED816-8623-63C9-F6D3-2D89D6E7ED0C}"/>
                  </a:ext>
                </a:extLst>
              </p:cNvPr>
              <p:cNvSpPr txBox="1"/>
              <p:nvPr/>
            </p:nvSpPr>
            <p:spPr>
              <a:xfrm>
                <a:off x="7537704" y="2108201"/>
                <a:ext cx="4288536" cy="4132577"/>
              </a:xfrm>
              <a:prstGeom prst="rect">
                <a:avLst/>
              </a:prstGeom>
            </p:spPr>
            <p:txBody>
              <a:bodyPr vert="horz" lIns="0" tIns="45720" rIns="0" bIns="45720" rtlCol="0">
                <a:normAutofit/>
              </a:bodyPr>
              <a:lstStyle/>
              <a:p>
                <a:pPr marL="285750" indent="-285750">
                  <a:lnSpc>
                    <a:spcPct val="90000"/>
                  </a:lnSpc>
                  <a:spcAft>
                    <a:spcPts val="600"/>
                  </a:spcAft>
                  <a:buFont typeface="Wingdings" panose="05000000000000000000" pitchFamily="2" charset="2"/>
                  <a:buChar char="v"/>
                </a:pPr>
                <a:r>
                  <a:rPr lang="en-US" dirty="0">
                    <a:solidFill>
                      <a:schemeClr val="tx1">
                        <a:lumMod val="75000"/>
                        <a:lumOff val="25000"/>
                      </a:schemeClr>
                    </a:solidFill>
                  </a:rPr>
                  <a:t>A search was performed for the signatures of a Higgs-like scalar (S) within a mass region of 130 – 160 GeV, which is a region that has been studied by CMS and ATLAS.</a:t>
                </a:r>
              </a:p>
              <a:p>
                <a:pPr marL="285750" indent="-285750">
                  <a:lnSpc>
                    <a:spcPct val="90000"/>
                  </a:lnSpc>
                  <a:spcAft>
                    <a:spcPts val="600"/>
                  </a:spcAft>
                  <a:buFont typeface="Wingdings" panose="05000000000000000000" pitchFamily="2" charset="2"/>
                  <a:buChar char="v"/>
                </a:pPr>
                <a:r>
                  <a:rPr lang="en-US" dirty="0">
                    <a:solidFill>
                      <a:schemeClr val="tx1">
                        <a:lumMod val="75000"/>
                        <a:lumOff val="25000"/>
                      </a:schemeClr>
                    </a:solidFill>
                  </a:rPr>
                  <a:t>By combining the </a:t>
                </a:r>
                <a14:m>
                  <m:oMath xmlns:m="http://schemas.openxmlformats.org/officeDocument/2006/math">
                    <m:r>
                      <a:rPr lang="en-US" b="0" i="1">
                        <a:solidFill>
                          <a:schemeClr val="tx1">
                            <a:lumMod val="75000"/>
                            <a:lumOff val="25000"/>
                          </a:schemeClr>
                        </a:solidFill>
                        <a:latin typeface="Cambria Math" panose="02040503050406030204" pitchFamily="18" charset="0"/>
                      </a:rPr>
                      <m:t>𝛾𝛾</m:t>
                    </m:r>
                  </m:oMath>
                </a14:m>
                <a:r>
                  <a:rPr lang="en-US" dirty="0">
                    <a:solidFill>
                      <a:schemeClr val="tx1">
                        <a:lumMod val="75000"/>
                        <a:lumOff val="25000"/>
                      </a:schemeClr>
                    </a:solidFill>
                  </a:rPr>
                  <a:t> and the </a:t>
                </a:r>
                <a14:m>
                  <m:oMath xmlns:m="http://schemas.openxmlformats.org/officeDocument/2006/math">
                    <m:r>
                      <a:rPr lang="en-US" b="0" i="1">
                        <a:solidFill>
                          <a:schemeClr val="tx1">
                            <a:lumMod val="75000"/>
                            <a:lumOff val="25000"/>
                          </a:schemeClr>
                        </a:solidFill>
                        <a:latin typeface="Cambria Math" panose="02040503050406030204" pitchFamily="18" charset="0"/>
                      </a:rPr>
                      <m:t>𝑍</m:t>
                    </m:r>
                    <m:r>
                      <a:rPr lang="en-US" b="0" i="1">
                        <a:solidFill>
                          <a:schemeClr val="tx1">
                            <a:lumMod val="75000"/>
                            <a:lumOff val="25000"/>
                          </a:schemeClr>
                        </a:solidFill>
                        <a:latin typeface="Cambria Math" panose="02040503050406030204" pitchFamily="18" charset="0"/>
                      </a:rPr>
                      <m:t>𝛾</m:t>
                    </m:r>
                  </m:oMath>
                </a14:m>
                <a:r>
                  <a:rPr lang="en-US" dirty="0">
                    <a:solidFill>
                      <a:schemeClr val="tx1">
                        <a:lumMod val="75000"/>
                        <a:lumOff val="25000"/>
                      </a:schemeClr>
                    </a:solidFill>
                  </a:rPr>
                  <a:t> channels and corresponding missing energy, di-jets and leptons, a local significance of </a:t>
                </a:r>
                <a14:m>
                  <m:oMath xmlns:m="http://schemas.openxmlformats.org/officeDocument/2006/math">
                    <m:r>
                      <a:rPr lang="en-GB" b="0" i="1" smtClean="0">
                        <a:solidFill>
                          <a:schemeClr val="tx1">
                            <a:lumMod val="75000"/>
                            <a:lumOff val="25000"/>
                          </a:schemeClr>
                        </a:solidFill>
                        <a:latin typeface="Cambria Math" panose="02040503050406030204" pitchFamily="18" charset="0"/>
                      </a:rPr>
                      <m:t>~</m:t>
                    </m:r>
                  </m:oMath>
                </a14:m>
                <a:r>
                  <a:rPr lang="en-US" dirty="0">
                    <a:solidFill>
                      <a:schemeClr val="tx1">
                        <a:lumMod val="75000"/>
                        <a:lumOff val="25000"/>
                      </a:schemeClr>
                    </a:solidFill>
                  </a:rPr>
                  <a:t>4.1</a:t>
                </a:r>
                <a14:m>
                  <m:oMath xmlns:m="http://schemas.openxmlformats.org/officeDocument/2006/math">
                    <m:r>
                      <a:rPr lang="en-US" b="0" i="1">
                        <a:solidFill>
                          <a:schemeClr val="tx1">
                            <a:lumMod val="75000"/>
                            <a:lumOff val="25000"/>
                          </a:schemeClr>
                        </a:solidFill>
                        <a:latin typeface="Cambria Math" panose="02040503050406030204" pitchFamily="18" charset="0"/>
                      </a:rPr>
                      <m:t>𝜎</m:t>
                    </m:r>
                  </m:oMath>
                </a14:m>
                <a:r>
                  <a:rPr lang="en-US" dirty="0">
                    <a:solidFill>
                      <a:schemeClr val="tx1">
                        <a:lumMod val="75000"/>
                        <a:lumOff val="25000"/>
                      </a:schemeClr>
                    </a:solidFill>
                  </a:rPr>
                  <a:t> was obtained and this is a strong indication for a scalar resonance decaying into photons, jets, leptons and missing energy.</a:t>
                </a:r>
              </a:p>
              <a:p>
                <a:pPr marL="285750" indent="-285750">
                  <a:lnSpc>
                    <a:spcPct val="90000"/>
                  </a:lnSpc>
                  <a:spcAft>
                    <a:spcPts val="600"/>
                  </a:spcAft>
                  <a:buFont typeface="Wingdings" panose="05000000000000000000" pitchFamily="2" charset="2"/>
                  <a:buChar char="v"/>
                </a:pPr>
                <a:r>
                  <a:rPr lang="en-US" dirty="0">
                    <a:solidFill>
                      <a:schemeClr val="tx1">
                        <a:lumMod val="75000"/>
                        <a:lumOff val="25000"/>
                      </a:schemeClr>
                    </a:solidFill>
                  </a:rPr>
                  <a:t>The excesses and scalar resonances can be accommodated by a Two Higgs Doublet Model that is extended by a real singlet. </a:t>
                </a:r>
              </a:p>
              <a:p>
                <a:pPr marL="285750" indent="-285750">
                  <a:lnSpc>
                    <a:spcPct val="90000"/>
                  </a:lnSpc>
                  <a:spcAft>
                    <a:spcPts val="600"/>
                  </a:spcAft>
                  <a:buFont typeface="Calibri" panose="020F0502020204030204" pitchFamily="34" charset="0"/>
                  <a:buChar char="q"/>
                </a:pPr>
                <a:endParaRPr lang="en-US" b="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q"/>
                </a:pPr>
                <a:endParaRPr lang="en-US" dirty="0">
                  <a:solidFill>
                    <a:schemeClr val="tx1">
                      <a:lumMod val="75000"/>
                      <a:lumOff val="25000"/>
                    </a:schemeClr>
                  </a:solidFill>
                </a:endParaRPr>
              </a:p>
            </p:txBody>
          </p:sp>
        </mc:Choice>
        <mc:Fallback>
          <p:sp>
            <p:nvSpPr>
              <p:cNvPr id="9" name="TextBox 8">
                <a:extLst>
                  <a:ext uri="{FF2B5EF4-FFF2-40B4-BE49-F238E27FC236}">
                    <a16:creationId xmlns:a16="http://schemas.microsoft.com/office/drawing/2014/main" id="{290ED816-8623-63C9-F6D3-2D89D6E7ED0C}"/>
                  </a:ext>
                </a:extLst>
              </p:cNvPr>
              <p:cNvSpPr txBox="1">
                <a:spLocks noRot="1" noChangeAspect="1" noMove="1" noResize="1" noEditPoints="1" noAdjustHandles="1" noChangeArrowheads="1" noChangeShapeType="1" noTextEdit="1"/>
              </p:cNvSpPr>
              <p:nvPr/>
            </p:nvSpPr>
            <p:spPr>
              <a:xfrm>
                <a:off x="7537704" y="2108201"/>
                <a:ext cx="4288536" cy="4132577"/>
              </a:xfrm>
              <a:prstGeom prst="rect">
                <a:avLst/>
              </a:prstGeom>
              <a:blipFill>
                <a:blip r:embed="rId3"/>
                <a:stretch>
                  <a:fillRect l="-3129" t="-1475" r="-4836"/>
                </a:stretch>
              </a:blipFill>
            </p:spPr>
            <p:txBody>
              <a:bodyPr/>
              <a:lstStyle/>
              <a:p>
                <a:r>
                  <a:rPr lang="en-ZA">
                    <a:noFill/>
                  </a:rPr>
                  <a:t> </a:t>
                </a:r>
              </a:p>
            </p:txBody>
          </p:sp>
        </mc:Fallback>
      </mc:AlternateContent>
      <p:sp>
        <p:nvSpPr>
          <p:cNvPr id="48" name="Rectangle 47">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picture containing text, screenshot, plot, line&#10;&#10;Description automatically generated">
            <a:extLst>
              <a:ext uri="{FF2B5EF4-FFF2-40B4-BE49-F238E27FC236}">
                <a16:creationId xmlns:a16="http://schemas.microsoft.com/office/drawing/2014/main" id="{33541C92-DE41-23AC-F57E-77F63222532E}"/>
              </a:ext>
            </a:extLst>
          </p:cNvPr>
          <p:cNvPicPr>
            <a:picLocks noChangeAspect="1"/>
          </p:cNvPicPr>
          <p:nvPr/>
        </p:nvPicPr>
        <p:blipFill>
          <a:blip r:embed="rId4"/>
          <a:stretch>
            <a:fillRect/>
          </a:stretch>
        </p:blipFill>
        <p:spPr>
          <a:xfrm>
            <a:off x="598048" y="2329784"/>
            <a:ext cx="5701152" cy="3478593"/>
          </a:xfrm>
          <a:prstGeom prst="rect">
            <a:avLst/>
          </a:prstGeom>
        </p:spPr>
      </p:pic>
      <p:sp>
        <p:nvSpPr>
          <p:cNvPr id="8" name="TextBox 7">
            <a:extLst>
              <a:ext uri="{FF2B5EF4-FFF2-40B4-BE49-F238E27FC236}">
                <a16:creationId xmlns:a16="http://schemas.microsoft.com/office/drawing/2014/main" id="{6FE19A05-3A29-7A4E-7F84-84BACF0AA254}"/>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
        <p:nvSpPr>
          <p:cNvPr id="3" name="Slide Number Placeholder 2">
            <a:extLst>
              <a:ext uri="{FF2B5EF4-FFF2-40B4-BE49-F238E27FC236}">
                <a16:creationId xmlns:a16="http://schemas.microsoft.com/office/drawing/2014/main" id="{4762C1D5-0EB0-48E1-E353-0E16D3F1CE92}"/>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4" name="TextBox 3">
            <a:extLst>
              <a:ext uri="{FF2B5EF4-FFF2-40B4-BE49-F238E27FC236}">
                <a16:creationId xmlns:a16="http://schemas.microsoft.com/office/drawing/2014/main" id="{42399CEB-AD02-B164-A364-4C57C5CA4FB9}"/>
              </a:ext>
            </a:extLst>
          </p:cNvPr>
          <p:cNvSpPr txBox="1"/>
          <p:nvPr/>
        </p:nvSpPr>
        <p:spPr>
          <a:xfrm>
            <a:off x="2413698" y="5856853"/>
            <a:ext cx="4001314" cy="369332"/>
          </a:xfrm>
          <a:prstGeom prst="rect">
            <a:avLst/>
          </a:prstGeom>
          <a:noFill/>
        </p:spPr>
        <p:txBody>
          <a:bodyPr wrap="square" rtlCol="0">
            <a:spAutoFit/>
          </a:bodyPr>
          <a:lstStyle/>
          <a:p>
            <a:r>
              <a:rPr lang="fr-FR" b="0" i="0" u="sng" dirty="0">
                <a:solidFill>
                  <a:srgbClr val="0000FF"/>
                </a:solidFill>
                <a:effectLst/>
              </a:rPr>
              <a:t>arXiv:2306.17209</a:t>
            </a:r>
            <a:endParaRPr lang="en-ZA" u="sng" dirty="0">
              <a:solidFill>
                <a:srgbClr val="0000FF"/>
              </a:solidFill>
            </a:endParaRPr>
          </a:p>
        </p:txBody>
      </p:sp>
    </p:spTree>
    <p:extLst>
      <p:ext uri="{BB962C8B-B14F-4D97-AF65-F5344CB8AC3E}">
        <p14:creationId xmlns:p14="http://schemas.microsoft.com/office/powerpoint/2010/main" val="364438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83C6-BBE7-E8D4-A302-2F8382AAD108}"/>
              </a:ext>
            </a:extLst>
          </p:cNvPr>
          <p:cNvSpPr>
            <a:spLocks noGrp="1"/>
          </p:cNvSpPr>
          <p:nvPr>
            <p:ph type="title"/>
          </p:nvPr>
        </p:nvSpPr>
        <p:spPr>
          <a:xfrm>
            <a:off x="1097280" y="286603"/>
            <a:ext cx="10718800" cy="1450757"/>
          </a:xfrm>
        </p:spPr>
        <p:txBody>
          <a:bodyPr>
            <a:normAutofit/>
          </a:bodyPr>
          <a:lstStyle/>
          <a:p>
            <a:r>
              <a:rPr lang="en-GB" sz="3600" dirty="0"/>
              <a:t>Two Higgs Doublet with an Additional Singlet Scalar Model</a:t>
            </a:r>
            <a:endParaRPr lang="en-ZA" sz="3600" dirty="0"/>
          </a:p>
        </p:txBody>
      </p:sp>
      <p:sp>
        <p:nvSpPr>
          <p:cNvPr id="24" name="TextBox 23">
            <a:extLst>
              <a:ext uri="{FF2B5EF4-FFF2-40B4-BE49-F238E27FC236}">
                <a16:creationId xmlns:a16="http://schemas.microsoft.com/office/drawing/2014/main" id="{D9B4D97D-1128-7A99-5CB2-9B7B03186C68}"/>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
        <p:nvSpPr>
          <p:cNvPr id="3" name="Slide Number Placeholder 2">
            <a:extLst>
              <a:ext uri="{FF2B5EF4-FFF2-40B4-BE49-F238E27FC236}">
                <a16:creationId xmlns:a16="http://schemas.microsoft.com/office/drawing/2014/main" id="{B3769918-FDD6-BC6D-6632-506ADEC38FE6}"/>
              </a:ext>
            </a:extLst>
          </p:cNvPr>
          <p:cNvSpPr>
            <a:spLocks noGrp="1"/>
          </p:cNvSpPr>
          <p:nvPr>
            <p:ph type="sldNum" sz="quarter" idx="12"/>
          </p:nvPr>
        </p:nvSpPr>
        <p:spPr/>
        <p:txBody>
          <a:bodyPr/>
          <a:lstStyle/>
          <a:p>
            <a:fld id="{3A98EE3D-8CD1-4C3F-BD1C-C98C9596463C}" type="slidenum">
              <a:rPr lang="en-US" smtClean="0"/>
              <a:t>6</a:t>
            </a:fld>
            <a:endParaRPr lang="en-US" dirty="0"/>
          </a:p>
        </p:txBody>
      </p:sp>
      <p:pic>
        <p:nvPicPr>
          <p:cNvPr id="5" name="Picture 4">
            <a:extLst>
              <a:ext uri="{FF2B5EF4-FFF2-40B4-BE49-F238E27FC236}">
                <a16:creationId xmlns:a16="http://schemas.microsoft.com/office/drawing/2014/main" id="{D98AA31E-42A0-9EF2-0BEB-F6FE0C09A62F}"/>
              </a:ext>
            </a:extLst>
          </p:cNvPr>
          <p:cNvPicPr>
            <a:picLocks noChangeAspect="1"/>
          </p:cNvPicPr>
          <p:nvPr/>
        </p:nvPicPr>
        <p:blipFill rotWithShape="1">
          <a:blip r:embed="rId2"/>
          <a:srcRect l="50000" t="56444" r="25833" b="27260"/>
          <a:stretch/>
        </p:blipFill>
        <p:spPr>
          <a:xfrm>
            <a:off x="769015" y="2189517"/>
            <a:ext cx="4291802" cy="1627925"/>
          </a:xfrm>
          <a:prstGeom prst="rect">
            <a:avLst/>
          </a:prstGeom>
        </p:spPr>
      </p:pic>
      <p:pic>
        <p:nvPicPr>
          <p:cNvPr id="7" name="Picture 6">
            <a:extLst>
              <a:ext uri="{FF2B5EF4-FFF2-40B4-BE49-F238E27FC236}">
                <a16:creationId xmlns:a16="http://schemas.microsoft.com/office/drawing/2014/main" id="{87001741-FF86-ADC1-A035-39FB6E08A85B}"/>
              </a:ext>
            </a:extLst>
          </p:cNvPr>
          <p:cNvPicPr>
            <a:picLocks noChangeAspect="1"/>
          </p:cNvPicPr>
          <p:nvPr/>
        </p:nvPicPr>
        <p:blipFill rotWithShape="1">
          <a:blip r:embed="rId2"/>
          <a:srcRect l="24500" t="64000" r="51167" b="15742"/>
          <a:stretch/>
        </p:blipFill>
        <p:spPr>
          <a:xfrm>
            <a:off x="7126547" y="3888515"/>
            <a:ext cx="4257040" cy="1993504"/>
          </a:xfrm>
          <a:prstGeom prst="rect">
            <a:avLst/>
          </a:prstGeom>
        </p:spPr>
      </p:pic>
      <p:pic>
        <p:nvPicPr>
          <p:cNvPr id="9" name="Picture 8">
            <a:extLst>
              <a:ext uri="{FF2B5EF4-FFF2-40B4-BE49-F238E27FC236}">
                <a16:creationId xmlns:a16="http://schemas.microsoft.com/office/drawing/2014/main" id="{3C01CFEA-1524-37A4-FBA1-C62003F24ADF}"/>
              </a:ext>
            </a:extLst>
          </p:cNvPr>
          <p:cNvPicPr>
            <a:picLocks noChangeAspect="1"/>
          </p:cNvPicPr>
          <p:nvPr/>
        </p:nvPicPr>
        <p:blipFill rotWithShape="1">
          <a:blip r:embed="rId3"/>
          <a:srcRect l="33333" t="57185" r="41333" b="37429"/>
          <a:stretch/>
        </p:blipFill>
        <p:spPr>
          <a:xfrm>
            <a:off x="1097280" y="5364694"/>
            <a:ext cx="4326259" cy="517325"/>
          </a:xfrm>
          <a:prstGeom prst="rect">
            <a:avLst/>
          </a:prstGeom>
        </p:spPr>
      </p:pic>
      <p:pic>
        <p:nvPicPr>
          <p:cNvPr id="11" name="Picture 10">
            <a:extLst>
              <a:ext uri="{FF2B5EF4-FFF2-40B4-BE49-F238E27FC236}">
                <a16:creationId xmlns:a16="http://schemas.microsoft.com/office/drawing/2014/main" id="{B0B40F2E-83B2-4C32-D3BF-0987832B15F1}"/>
              </a:ext>
            </a:extLst>
          </p:cNvPr>
          <p:cNvPicPr>
            <a:picLocks noChangeAspect="1"/>
          </p:cNvPicPr>
          <p:nvPr/>
        </p:nvPicPr>
        <p:blipFill rotWithShape="1">
          <a:blip r:embed="rId4"/>
          <a:srcRect l="21583" t="56000" r="31416" b="34537"/>
          <a:stretch/>
        </p:blipFill>
        <p:spPr>
          <a:xfrm>
            <a:off x="6004853" y="2072939"/>
            <a:ext cx="5730240" cy="648988"/>
          </a:xfrm>
          <a:prstGeom prst="rect">
            <a:avLst/>
          </a:prstGeom>
        </p:spPr>
      </p:pic>
      <p:pic>
        <p:nvPicPr>
          <p:cNvPr id="14" name="Picture 13">
            <a:extLst>
              <a:ext uri="{FF2B5EF4-FFF2-40B4-BE49-F238E27FC236}">
                <a16:creationId xmlns:a16="http://schemas.microsoft.com/office/drawing/2014/main" id="{DF485E3F-E217-B6D3-8B09-472AF7BA9FAE}"/>
              </a:ext>
            </a:extLst>
          </p:cNvPr>
          <p:cNvPicPr>
            <a:picLocks noChangeAspect="1"/>
          </p:cNvPicPr>
          <p:nvPr/>
        </p:nvPicPr>
        <p:blipFill rotWithShape="1">
          <a:blip r:embed="rId5"/>
          <a:srcRect l="27000" t="46518" r="35917" b="40327"/>
          <a:stretch/>
        </p:blipFill>
        <p:spPr>
          <a:xfrm>
            <a:off x="6609373" y="2928969"/>
            <a:ext cx="4521200" cy="902185"/>
          </a:xfrm>
          <a:prstGeom prst="rect">
            <a:avLst/>
          </a:prstGeom>
        </p:spPr>
      </p:pic>
      <p:pic>
        <p:nvPicPr>
          <p:cNvPr id="17" name="Picture 16">
            <a:extLst>
              <a:ext uri="{FF2B5EF4-FFF2-40B4-BE49-F238E27FC236}">
                <a16:creationId xmlns:a16="http://schemas.microsoft.com/office/drawing/2014/main" id="{F9EFB7B8-264B-6217-9315-D90F91672EA5}"/>
              </a:ext>
            </a:extLst>
          </p:cNvPr>
          <p:cNvPicPr>
            <a:picLocks noChangeAspect="1"/>
          </p:cNvPicPr>
          <p:nvPr/>
        </p:nvPicPr>
        <p:blipFill rotWithShape="1">
          <a:blip r:embed="rId5"/>
          <a:srcRect l="39449" t="65333" r="47834" b="21512"/>
          <a:stretch/>
        </p:blipFill>
        <p:spPr>
          <a:xfrm>
            <a:off x="1899012" y="3999956"/>
            <a:ext cx="2031808" cy="1182224"/>
          </a:xfrm>
          <a:prstGeom prst="rect">
            <a:avLst/>
          </a:prstGeom>
        </p:spPr>
      </p:pic>
    </p:spTree>
    <p:extLst>
      <p:ext uri="{BB962C8B-B14F-4D97-AF65-F5344CB8AC3E}">
        <p14:creationId xmlns:p14="http://schemas.microsoft.com/office/powerpoint/2010/main" val="3170249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4B7A-8D5D-05AC-A438-E5DFBBC889C3}"/>
              </a:ext>
            </a:extLst>
          </p:cNvPr>
          <p:cNvSpPr>
            <a:spLocks noGrp="1"/>
          </p:cNvSpPr>
          <p:nvPr>
            <p:ph type="title"/>
          </p:nvPr>
        </p:nvSpPr>
        <p:spPr/>
        <p:txBody>
          <a:bodyPr/>
          <a:lstStyle/>
          <a:p>
            <a:r>
              <a:rPr lang="en-GB" dirty="0"/>
              <a:t>Theoretical and experimental constraints</a:t>
            </a:r>
            <a:endParaRPr lang="en-ZA" dirty="0"/>
          </a:p>
        </p:txBody>
      </p:sp>
      <p:sp>
        <p:nvSpPr>
          <p:cNvPr id="6" name="TextBox 5">
            <a:extLst>
              <a:ext uri="{FF2B5EF4-FFF2-40B4-BE49-F238E27FC236}">
                <a16:creationId xmlns:a16="http://schemas.microsoft.com/office/drawing/2014/main" id="{4B2CBDD4-4353-4A09-EB5C-2C2E366848DC}"/>
              </a:ext>
            </a:extLst>
          </p:cNvPr>
          <p:cNvSpPr txBox="1"/>
          <p:nvPr/>
        </p:nvSpPr>
        <p:spPr>
          <a:xfrm>
            <a:off x="452776" y="2004676"/>
            <a:ext cx="4954966" cy="2246769"/>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A scan for our parameter space for the 2HDM+S was performed using </a:t>
            </a:r>
            <a:r>
              <a:rPr lang="en-GB" sz="2000" i="1" u="sng" dirty="0" err="1">
                <a:solidFill>
                  <a:srgbClr val="0000FF"/>
                </a:solidFill>
              </a:rPr>
              <a:t>ScannerS</a:t>
            </a:r>
            <a:r>
              <a:rPr lang="en-GB" sz="2000" dirty="0"/>
              <a:t>.</a:t>
            </a:r>
          </a:p>
          <a:p>
            <a:pPr marL="285750" indent="-285750">
              <a:buFont typeface="Wingdings" panose="05000000000000000000" pitchFamily="2" charset="2"/>
              <a:buChar char="q"/>
            </a:pPr>
            <a:r>
              <a:rPr lang="en-GB" sz="2000" dirty="0"/>
              <a:t>It randomly scans the parameters of our model and evaluates each point by implementing experimental and theoretical constraints through the use of </a:t>
            </a:r>
            <a:r>
              <a:rPr lang="en-GB" sz="2000" i="1" u="sng" dirty="0" err="1">
                <a:solidFill>
                  <a:srgbClr val="0000FF"/>
                </a:solidFill>
              </a:rPr>
              <a:t>HiggsBounds</a:t>
            </a:r>
            <a:r>
              <a:rPr lang="en-GB" sz="2000" dirty="0"/>
              <a:t> and </a:t>
            </a:r>
            <a:r>
              <a:rPr lang="en-GB" sz="2000" i="1" u="sng" dirty="0">
                <a:solidFill>
                  <a:srgbClr val="0000FF"/>
                </a:solidFill>
              </a:rPr>
              <a:t>N2HDECAY</a:t>
            </a:r>
            <a:r>
              <a:rPr lang="en-GB" sz="2000" dirty="0"/>
              <a:t> programs.</a:t>
            </a:r>
            <a:endParaRPr lang="en-ZA" sz="2000" dirty="0"/>
          </a:p>
        </p:txBody>
      </p:sp>
      <p:sp>
        <p:nvSpPr>
          <p:cNvPr id="11" name="TextBox 10">
            <a:extLst>
              <a:ext uri="{FF2B5EF4-FFF2-40B4-BE49-F238E27FC236}">
                <a16:creationId xmlns:a16="http://schemas.microsoft.com/office/drawing/2014/main" id="{19E79877-D7FA-C409-1028-5FAA730A5D5F}"/>
              </a:ext>
            </a:extLst>
          </p:cNvPr>
          <p:cNvSpPr txBox="1"/>
          <p:nvPr/>
        </p:nvSpPr>
        <p:spPr>
          <a:xfrm>
            <a:off x="6976642" y="1969857"/>
            <a:ext cx="2824480" cy="369332"/>
          </a:xfrm>
          <a:prstGeom prst="rect">
            <a:avLst/>
          </a:prstGeom>
          <a:noFill/>
        </p:spPr>
        <p:txBody>
          <a:bodyPr wrap="square" rtlCol="0">
            <a:spAutoFit/>
          </a:bodyPr>
          <a:lstStyle/>
          <a:p>
            <a:r>
              <a:rPr lang="en-GB" dirty="0"/>
              <a:t>95 GeV parameter space:</a:t>
            </a:r>
            <a:endParaRPr lang="en-ZA" dirty="0"/>
          </a:p>
        </p:txBody>
      </p:sp>
      <p:sp>
        <p:nvSpPr>
          <p:cNvPr id="12" name="TextBox 11">
            <a:extLst>
              <a:ext uri="{FF2B5EF4-FFF2-40B4-BE49-F238E27FC236}">
                <a16:creationId xmlns:a16="http://schemas.microsoft.com/office/drawing/2014/main" id="{9658E6CE-CF14-7BCD-BA54-16ACD49BB419}"/>
              </a:ext>
            </a:extLst>
          </p:cNvPr>
          <p:cNvSpPr txBox="1"/>
          <p:nvPr/>
        </p:nvSpPr>
        <p:spPr>
          <a:xfrm>
            <a:off x="6976642" y="3205262"/>
            <a:ext cx="2824480" cy="369332"/>
          </a:xfrm>
          <a:prstGeom prst="rect">
            <a:avLst/>
          </a:prstGeom>
          <a:noFill/>
        </p:spPr>
        <p:txBody>
          <a:bodyPr wrap="square" rtlCol="0">
            <a:spAutoFit/>
          </a:bodyPr>
          <a:lstStyle/>
          <a:p>
            <a:r>
              <a:rPr lang="en-GB" dirty="0"/>
              <a:t>152 GeV parameter space:</a:t>
            </a:r>
            <a:endParaRPr lang="en-ZA" dirty="0"/>
          </a:p>
        </p:txBody>
      </p:sp>
      <p:sp>
        <p:nvSpPr>
          <p:cNvPr id="13" name="TextBox 12">
            <a:extLst>
              <a:ext uri="{FF2B5EF4-FFF2-40B4-BE49-F238E27FC236}">
                <a16:creationId xmlns:a16="http://schemas.microsoft.com/office/drawing/2014/main" id="{85641D46-392E-52B7-E202-D86CE3D4246F}"/>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bg1">
                    <a:lumMod val="75000"/>
                  </a:schemeClr>
                </a:solidFill>
              </a:rPr>
              <a:t>Anza-Tshilidzi Mulaudzi		South African Institute of Physics</a:t>
            </a:r>
            <a:endParaRPr lang="en-ZA" dirty="0">
              <a:solidFill>
                <a:schemeClr val="bg1">
                  <a:lumMod val="75000"/>
                </a:schemeClr>
              </a:solidFill>
            </a:endParaRPr>
          </a:p>
        </p:txBody>
      </p:sp>
      <p:sp>
        <p:nvSpPr>
          <p:cNvPr id="3" name="Slide Number Placeholder 2">
            <a:extLst>
              <a:ext uri="{FF2B5EF4-FFF2-40B4-BE49-F238E27FC236}">
                <a16:creationId xmlns:a16="http://schemas.microsoft.com/office/drawing/2014/main" id="{048949DD-8BA8-356E-477D-269A481EBCC4}"/>
              </a:ext>
            </a:extLst>
          </p:cNvPr>
          <p:cNvSpPr>
            <a:spLocks noGrp="1"/>
          </p:cNvSpPr>
          <p:nvPr>
            <p:ph type="sldNum" sz="quarter" idx="12"/>
          </p:nvPr>
        </p:nvSpPr>
        <p:spPr/>
        <p:txBody>
          <a:bodyPr/>
          <a:lstStyle/>
          <a:p>
            <a:fld id="{3A98EE3D-8CD1-4C3F-BD1C-C98C9596463C}" type="slidenum">
              <a:rPr lang="en-US" smtClean="0"/>
              <a:t>7</a:t>
            </a:fld>
            <a:endParaRPr lang="en-US" dirty="0"/>
          </a:p>
        </p:txBody>
      </p:sp>
      <p:pic>
        <p:nvPicPr>
          <p:cNvPr id="7" name="Picture 6">
            <a:extLst>
              <a:ext uri="{FF2B5EF4-FFF2-40B4-BE49-F238E27FC236}">
                <a16:creationId xmlns:a16="http://schemas.microsoft.com/office/drawing/2014/main" id="{B1BFC92E-B29B-003F-7D6F-5A2ADD62381B}"/>
              </a:ext>
            </a:extLst>
          </p:cNvPr>
          <p:cNvPicPr>
            <a:picLocks noChangeAspect="1"/>
          </p:cNvPicPr>
          <p:nvPr/>
        </p:nvPicPr>
        <p:blipFill rotWithShape="1">
          <a:blip r:embed="rId2"/>
          <a:srcRect l="50968" t="56344" r="5807" b="31677"/>
          <a:stretch/>
        </p:blipFill>
        <p:spPr>
          <a:xfrm>
            <a:off x="5586034" y="2337413"/>
            <a:ext cx="5801032" cy="904255"/>
          </a:xfrm>
          <a:prstGeom prst="rect">
            <a:avLst/>
          </a:prstGeom>
        </p:spPr>
      </p:pic>
      <p:pic>
        <p:nvPicPr>
          <p:cNvPr id="10" name="Picture 9">
            <a:extLst>
              <a:ext uri="{FF2B5EF4-FFF2-40B4-BE49-F238E27FC236}">
                <a16:creationId xmlns:a16="http://schemas.microsoft.com/office/drawing/2014/main" id="{7382FAD9-DCD0-9D49-A684-34A18AA213BA}"/>
              </a:ext>
            </a:extLst>
          </p:cNvPr>
          <p:cNvPicPr>
            <a:picLocks noChangeAspect="1"/>
          </p:cNvPicPr>
          <p:nvPr/>
        </p:nvPicPr>
        <p:blipFill rotWithShape="1">
          <a:blip r:embed="rId3"/>
          <a:srcRect l="50000" t="48316" r="2419" b="42617"/>
          <a:stretch/>
        </p:blipFill>
        <p:spPr>
          <a:xfrm>
            <a:off x="5488366" y="3620981"/>
            <a:ext cx="5801032" cy="62181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BB30A8C-EBDD-CB03-3766-5BA62F903F29}"/>
                  </a:ext>
                </a:extLst>
              </p:cNvPr>
              <p:cNvSpPr txBox="1"/>
              <p:nvPr/>
            </p:nvSpPr>
            <p:spPr>
              <a:xfrm>
                <a:off x="533401" y="4464784"/>
                <a:ext cx="4954965" cy="10706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𝜒</m:t>
                          </m:r>
                        </m:e>
                        <m:sub>
                          <m:r>
                            <a:rPr lang="en-GB" b="0" i="1" smtClean="0">
                              <a:latin typeface="Cambria Math" panose="02040503050406030204" pitchFamily="18" charset="0"/>
                            </a:rPr>
                            <m:t>𝛾𝛾</m:t>
                          </m:r>
                          <m:r>
                            <a:rPr lang="en-GB" b="0" i="1" smtClean="0">
                              <a:latin typeface="Cambria Math" panose="02040503050406030204" pitchFamily="18" charset="0"/>
                            </a:rPr>
                            <m:t>,</m:t>
                          </m:r>
                          <m:r>
                            <a:rPr lang="en-GB" b="0" i="1" smtClean="0">
                              <a:latin typeface="Cambria Math" panose="02040503050406030204" pitchFamily="18" charset="0"/>
                            </a:rPr>
                            <m:t>𝜏𝜏</m:t>
                          </m:r>
                          <m:r>
                            <a:rPr lang="en-GB" b="0" i="1" smtClean="0">
                              <a:latin typeface="Cambria Math" panose="02040503050406030204" pitchFamily="18" charset="0"/>
                            </a:rPr>
                            <m:t>,</m:t>
                          </m:r>
                          <m:r>
                            <a:rPr lang="en-GB" b="0" i="1" smtClean="0">
                              <a:latin typeface="Cambria Math" panose="02040503050406030204" pitchFamily="18" charset="0"/>
                            </a:rPr>
                            <m:t>𝑏𝑏</m:t>
                          </m:r>
                          <m:r>
                            <a:rPr lang="en-GB" b="0" i="1" smtClean="0">
                              <a:latin typeface="Cambria Math" panose="02040503050406030204" pitchFamily="18" charset="0"/>
                            </a:rPr>
                            <m:t>, </m:t>
                          </m:r>
                          <m:r>
                            <a:rPr lang="en-GB" b="0" i="1" smtClean="0">
                              <a:latin typeface="Cambria Math" panose="02040503050406030204" pitchFamily="18" charset="0"/>
                            </a:rPr>
                            <m:t>𝑊𝑊</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𝜇</m:t>
                                      </m:r>
                                    </m:e>
                                    <m:sub>
                                      <m:r>
                                        <a:rPr lang="en-GB" i="1">
                                          <a:latin typeface="Cambria Math" panose="02040503050406030204" pitchFamily="18" charset="0"/>
                                        </a:rPr>
                                        <m:t>𝛾𝛾</m:t>
                                      </m:r>
                                      <m:r>
                                        <a:rPr lang="en-GB" i="1">
                                          <a:latin typeface="Cambria Math" panose="02040503050406030204" pitchFamily="18" charset="0"/>
                                        </a:rPr>
                                        <m:t>,</m:t>
                                      </m:r>
                                      <m:r>
                                        <a:rPr lang="en-GB" i="1">
                                          <a:latin typeface="Cambria Math" panose="02040503050406030204" pitchFamily="18" charset="0"/>
                                        </a:rPr>
                                        <m:t>𝜏𝜏</m:t>
                                      </m:r>
                                      <m:r>
                                        <a:rPr lang="en-GB" i="1">
                                          <a:latin typeface="Cambria Math" panose="02040503050406030204" pitchFamily="18" charset="0"/>
                                        </a:rPr>
                                        <m:t>,</m:t>
                                      </m:r>
                                      <m:r>
                                        <a:rPr lang="en-GB" i="1">
                                          <a:latin typeface="Cambria Math" panose="02040503050406030204" pitchFamily="18" charset="0"/>
                                        </a:rPr>
                                        <m:t>𝑏𝑏</m:t>
                                      </m:r>
                                      <m:r>
                                        <a:rPr lang="en-GB" i="1">
                                          <a:latin typeface="Cambria Math" panose="02040503050406030204" pitchFamily="18" charset="0"/>
                                        </a:rPr>
                                        <m:t>, </m:t>
                                      </m:r>
                                      <m:r>
                                        <a:rPr lang="en-GB" i="1">
                                          <a:latin typeface="Cambria Math" panose="02040503050406030204" pitchFamily="18" charset="0"/>
                                        </a:rPr>
                                        <m:t>𝑊𝑊</m:t>
                                      </m:r>
                                    </m:sub>
                                  </m:sSub>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𝜇</m:t>
                                      </m:r>
                                    </m:e>
                                    <m:sub>
                                      <m:r>
                                        <a:rPr lang="en-GB" i="1">
                                          <a:latin typeface="Cambria Math" panose="02040503050406030204" pitchFamily="18" charset="0"/>
                                        </a:rPr>
                                        <m:t>𝛾𝛾</m:t>
                                      </m:r>
                                      <m:r>
                                        <a:rPr lang="en-GB" i="1">
                                          <a:latin typeface="Cambria Math" panose="02040503050406030204" pitchFamily="18" charset="0"/>
                                        </a:rPr>
                                        <m:t>,</m:t>
                                      </m:r>
                                      <m:r>
                                        <a:rPr lang="en-GB" i="1">
                                          <a:latin typeface="Cambria Math" panose="02040503050406030204" pitchFamily="18" charset="0"/>
                                        </a:rPr>
                                        <m:t>𝜏𝜏</m:t>
                                      </m:r>
                                      <m:r>
                                        <a:rPr lang="en-GB" i="1">
                                          <a:latin typeface="Cambria Math" panose="02040503050406030204" pitchFamily="18" charset="0"/>
                                        </a:rPr>
                                        <m:t>,</m:t>
                                      </m:r>
                                      <m:r>
                                        <a:rPr lang="en-GB" i="1">
                                          <a:latin typeface="Cambria Math" panose="02040503050406030204" pitchFamily="18" charset="0"/>
                                        </a:rPr>
                                        <m:t>𝑏𝑏</m:t>
                                      </m:r>
                                      <m:r>
                                        <a:rPr lang="en-GB" i="1">
                                          <a:latin typeface="Cambria Math" panose="02040503050406030204" pitchFamily="18" charset="0"/>
                                        </a:rPr>
                                        <m:t>, </m:t>
                                      </m:r>
                                      <m:r>
                                        <a:rPr lang="en-GB" i="1">
                                          <a:latin typeface="Cambria Math" panose="02040503050406030204" pitchFamily="18" charset="0"/>
                                        </a:rPr>
                                        <m:t>𝑊𝑊</m:t>
                                      </m:r>
                                    </m:sub>
                                    <m:sup>
                                      <m:r>
                                        <a:rPr lang="en-GB" b="0" i="1" smtClean="0">
                                          <a:latin typeface="Cambria Math" panose="02040503050406030204" pitchFamily="18" charset="0"/>
                                        </a:rPr>
                                        <m:t>𝐸𝑥𝑝</m:t>
                                      </m:r>
                                    </m:sup>
                                  </m:sSubSup>
                                </m:e>
                              </m:d>
                            </m:e>
                            <m:sup>
                              <m:r>
                                <a:rPr lang="en-GB" b="0" i="1" smtClean="0">
                                  <a:latin typeface="Cambria Math" panose="02040503050406030204" pitchFamily="18" charset="0"/>
                                </a:rPr>
                                <m:t>2</m:t>
                              </m:r>
                            </m:sup>
                          </m:sSup>
                        </m:num>
                        <m:den>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m:rPr>
                                      <m:sty m:val="p"/>
                                    </m:rPr>
                                    <a:rPr lang="en-GB" b="0" i="0" smtClean="0">
                                      <a:latin typeface="Cambria Math" panose="02040503050406030204" pitchFamily="18" charset="0"/>
                                    </a:rPr>
                                    <m:t>Δ</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𝜇</m:t>
                                      </m:r>
                                    </m:e>
                                    <m:sub>
                                      <m:r>
                                        <a:rPr lang="en-GB" i="1">
                                          <a:latin typeface="Cambria Math" panose="02040503050406030204" pitchFamily="18" charset="0"/>
                                        </a:rPr>
                                        <m:t>𝛾𝛾</m:t>
                                      </m:r>
                                      <m:r>
                                        <a:rPr lang="en-GB" i="1">
                                          <a:latin typeface="Cambria Math" panose="02040503050406030204" pitchFamily="18" charset="0"/>
                                        </a:rPr>
                                        <m:t>,</m:t>
                                      </m:r>
                                      <m:r>
                                        <a:rPr lang="en-GB" i="1">
                                          <a:latin typeface="Cambria Math" panose="02040503050406030204" pitchFamily="18" charset="0"/>
                                        </a:rPr>
                                        <m:t>𝜏𝜏</m:t>
                                      </m:r>
                                      <m:r>
                                        <a:rPr lang="en-GB" i="1">
                                          <a:latin typeface="Cambria Math" panose="02040503050406030204" pitchFamily="18" charset="0"/>
                                        </a:rPr>
                                        <m:t>,</m:t>
                                      </m:r>
                                      <m:r>
                                        <a:rPr lang="en-GB" i="1">
                                          <a:latin typeface="Cambria Math" panose="02040503050406030204" pitchFamily="18" charset="0"/>
                                        </a:rPr>
                                        <m:t>𝑏𝑏</m:t>
                                      </m:r>
                                      <m:r>
                                        <a:rPr lang="en-GB" i="1">
                                          <a:latin typeface="Cambria Math" panose="02040503050406030204" pitchFamily="18" charset="0"/>
                                        </a:rPr>
                                        <m:t>, </m:t>
                                      </m:r>
                                      <m:r>
                                        <a:rPr lang="en-GB" i="1">
                                          <a:latin typeface="Cambria Math" panose="02040503050406030204" pitchFamily="18" charset="0"/>
                                        </a:rPr>
                                        <m:t>𝑊𝑊</m:t>
                                      </m:r>
                                    </m:sub>
                                    <m:sup>
                                      <m:r>
                                        <a:rPr lang="en-GB" b="0" i="1" smtClean="0">
                                          <a:latin typeface="Cambria Math" panose="02040503050406030204" pitchFamily="18" charset="0"/>
                                        </a:rPr>
                                        <m:t>𝐸𝑥𝑝</m:t>
                                      </m:r>
                                    </m:sup>
                                  </m:sSubSup>
                                </m:e>
                              </m:d>
                            </m:e>
                            <m:sup>
                              <m:r>
                                <a:rPr lang="en-GB" b="0" i="1" smtClean="0">
                                  <a:latin typeface="Cambria Math" panose="02040503050406030204" pitchFamily="18" charset="0"/>
                                </a:rPr>
                                <m:t>2</m:t>
                              </m:r>
                            </m:sup>
                          </m:sSup>
                        </m:den>
                      </m:f>
                    </m:oMath>
                  </m:oMathPara>
                </a14:m>
                <a:endParaRPr lang="en-ZA" dirty="0"/>
              </a:p>
            </p:txBody>
          </p:sp>
        </mc:Choice>
        <mc:Fallback xmlns="">
          <p:sp>
            <p:nvSpPr>
              <p:cNvPr id="4" name="TextBox 3">
                <a:extLst>
                  <a:ext uri="{FF2B5EF4-FFF2-40B4-BE49-F238E27FC236}">
                    <a16:creationId xmlns:a16="http://schemas.microsoft.com/office/drawing/2014/main" id="{5BB30A8C-EBDD-CB03-3766-5BA62F903F29}"/>
                  </a:ext>
                </a:extLst>
              </p:cNvPr>
              <p:cNvSpPr txBox="1">
                <a:spLocks noRot="1" noChangeAspect="1" noMove="1" noResize="1" noEditPoints="1" noAdjustHandles="1" noChangeArrowheads="1" noChangeShapeType="1" noTextEdit="1"/>
              </p:cNvSpPr>
              <p:nvPr/>
            </p:nvSpPr>
            <p:spPr>
              <a:xfrm>
                <a:off x="533401" y="4464784"/>
                <a:ext cx="4954965" cy="1070614"/>
              </a:xfrm>
              <a:prstGeom prst="rect">
                <a:avLst/>
              </a:prstGeom>
              <a:blipFill>
                <a:blip r:embed="rId4"/>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91E3B6-A465-34E7-EEC7-A5D6751B6E7D}"/>
                  </a:ext>
                </a:extLst>
              </p:cNvPr>
              <p:cNvSpPr txBox="1"/>
              <p:nvPr/>
            </p:nvSpPr>
            <p:spPr>
              <a:xfrm>
                <a:off x="5928851" y="4545672"/>
                <a:ext cx="4729316" cy="9088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𝜒</m:t>
                          </m:r>
                        </m:e>
                        <m:sub>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𝐸𝑥𝑝</m:t>
                              </m:r>
                            </m:sup>
                          </m:sSubSup>
                        </m:sub>
                        <m:sup>
                          <m:r>
                            <a:rPr lang="en-GB" b="0" i="1" smtClean="0">
                              <a:latin typeface="Cambria Math" panose="02040503050406030204" pitchFamily="18" charset="0"/>
                            </a:rPr>
                            <m:t>2</m:t>
                          </m:r>
                        </m:sup>
                      </m:sSubSup>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2</m:t>
                                      </m:r>
                                      <m:r>
                                        <a:rPr lang="en-GB" b="0" i="1" smtClean="0">
                                          <a:latin typeface="Cambria Math" panose="02040503050406030204" pitchFamily="18" charset="0"/>
                                        </a:rPr>
                                        <m:t>𝐻𝐷𝑀</m:t>
                                      </m:r>
                                      <m:r>
                                        <a:rPr lang="en-GB" b="0" i="1" smtClean="0">
                                          <a:latin typeface="Cambria Math" panose="02040503050406030204" pitchFamily="18" charset="0"/>
                                        </a:rPr>
                                        <m:t>+</m:t>
                                      </m:r>
                                      <m:r>
                                        <a:rPr lang="en-GB" b="0" i="1" smtClean="0">
                                          <a:latin typeface="Cambria Math" panose="02040503050406030204" pitchFamily="18" charset="0"/>
                                        </a:rPr>
                                        <m:t>𝑆</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𝐸𝑥𝑝</m:t>
                                      </m:r>
                                    </m:sup>
                                  </m:sSubSup>
                                </m:e>
                              </m:d>
                            </m:e>
                            <m:sup>
                              <m:r>
                                <a:rPr lang="en-GB" b="0" i="1" smtClean="0">
                                  <a:latin typeface="Cambria Math" panose="02040503050406030204" pitchFamily="18" charset="0"/>
                                </a:rPr>
                                <m:t>2</m:t>
                              </m:r>
                            </m:sup>
                          </m:sSup>
                        </m:num>
                        <m:den>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m:rPr>
                                      <m:sty m:val="p"/>
                                    </m:rPr>
                                    <a:rPr lang="en-GB" b="0" i="0" smtClean="0">
                                      <a:latin typeface="Cambria Math" panose="02040503050406030204" pitchFamily="18" charset="0"/>
                                    </a:rPr>
                                    <m:t>Δ</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𝑊</m:t>
                                      </m:r>
                                    </m:sub>
                                    <m:sup>
                                      <m:r>
                                        <a:rPr lang="en-GB" b="0" i="1" smtClean="0">
                                          <a:latin typeface="Cambria Math" panose="02040503050406030204" pitchFamily="18" charset="0"/>
                                        </a:rPr>
                                        <m:t>𝐸𝑥𝑝</m:t>
                                      </m:r>
                                    </m:sup>
                                  </m:sSubSup>
                                </m:e>
                              </m:d>
                            </m:e>
                            <m:sup>
                              <m:r>
                                <a:rPr lang="en-GB" b="0" i="1" smtClean="0">
                                  <a:latin typeface="Cambria Math" panose="02040503050406030204" pitchFamily="18" charset="0"/>
                                </a:rPr>
                                <m:t>2</m:t>
                              </m:r>
                            </m:sup>
                          </m:sSup>
                        </m:den>
                      </m:f>
                    </m:oMath>
                  </m:oMathPara>
                </a14:m>
                <a:endParaRPr lang="en-ZA" dirty="0"/>
              </a:p>
            </p:txBody>
          </p:sp>
        </mc:Choice>
        <mc:Fallback xmlns="">
          <p:sp>
            <p:nvSpPr>
              <p:cNvPr id="5" name="TextBox 4">
                <a:extLst>
                  <a:ext uri="{FF2B5EF4-FFF2-40B4-BE49-F238E27FC236}">
                    <a16:creationId xmlns:a16="http://schemas.microsoft.com/office/drawing/2014/main" id="{2D91E3B6-A465-34E7-EEC7-A5D6751B6E7D}"/>
                  </a:ext>
                </a:extLst>
              </p:cNvPr>
              <p:cNvSpPr txBox="1">
                <a:spLocks noRot="1" noChangeAspect="1" noMove="1" noResize="1" noEditPoints="1" noAdjustHandles="1" noChangeArrowheads="1" noChangeShapeType="1" noTextEdit="1"/>
              </p:cNvSpPr>
              <p:nvPr/>
            </p:nvSpPr>
            <p:spPr>
              <a:xfrm>
                <a:off x="5928851" y="4545672"/>
                <a:ext cx="4729316" cy="908839"/>
              </a:xfrm>
              <a:prstGeom prst="rect">
                <a:avLst/>
              </a:prstGeom>
              <a:blipFill>
                <a:blip r:embed="rId5"/>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148271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solidFill>
            <a:schemeClr val="tx1"/>
          </a:solidFill>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600" y="643467"/>
            <a:ext cx="3635926" cy="511386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EC37D4-2815-C1F9-A72B-936924D58453}"/>
                  </a:ext>
                </a:extLst>
              </p:cNvPr>
              <p:cNvSpPr>
                <a:spLocks noGrp="1"/>
              </p:cNvSpPr>
              <p:nvPr>
                <p:ph type="title"/>
              </p:nvPr>
            </p:nvSpPr>
            <p:spPr>
              <a:xfrm>
                <a:off x="8089772" y="956235"/>
                <a:ext cx="3153580" cy="1616740"/>
              </a:xfrm>
            </p:spPr>
            <p:txBody>
              <a:bodyPr vert="horz" lIns="91440" tIns="45720" rIns="91440" bIns="45720" rtlCol="0" anchor="b">
                <a:normAutofit/>
              </a:bodyPr>
              <a:lstStyle/>
              <a:p>
                <a14:m>
                  <m:oMath xmlns:m="http://schemas.openxmlformats.org/officeDocument/2006/math">
                    <m:sSub>
                      <m:sSubPr>
                        <m:ctrlPr>
                          <a:rPr lang="en-US" sz="3600" b="0" i="1">
                            <a:solidFill>
                              <a:schemeClr val="tx1"/>
                            </a:solidFill>
                            <a:latin typeface="Cambria Math" panose="02040503050406030204" pitchFamily="18" charset="0"/>
                          </a:rPr>
                        </m:ctrlPr>
                      </m:sSubPr>
                      <m:e>
                        <m:r>
                          <a:rPr lang="en-US" sz="3600" b="0" i="1">
                            <a:solidFill>
                              <a:schemeClr val="tx1"/>
                            </a:solidFill>
                            <a:latin typeface="Cambria Math" panose="02040503050406030204" pitchFamily="18" charset="0"/>
                          </a:rPr>
                          <m:t>𝑀</m:t>
                        </m:r>
                      </m:e>
                      <m:sub>
                        <m:r>
                          <a:rPr lang="en-US" sz="3600" b="0" i="1">
                            <a:solidFill>
                              <a:schemeClr val="tx1"/>
                            </a:solidFill>
                            <a:latin typeface="Cambria Math" panose="02040503050406030204" pitchFamily="18" charset="0"/>
                          </a:rPr>
                          <m:t>𝑊</m:t>
                        </m:r>
                      </m:sub>
                    </m:sSub>
                  </m:oMath>
                </a14:m>
                <a:r>
                  <a:rPr lang="en-US" sz="3600" dirty="0">
                    <a:solidFill>
                      <a:schemeClr val="tx1"/>
                    </a:solidFill>
                  </a:rPr>
                  <a:t> prediction for ~95 GeV scalar</a:t>
                </a:r>
              </a:p>
            </p:txBody>
          </p:sp>
        </mc:Choice>
        <mc:Fallback xmlns="">
          <p:sp>
            <p:nvSpPr>
              <p:cNvPr id="2" name="Title 1">
                <a:extLst>
                  <a:ext uri="{FF2B5EF4-FFF2-40B4-BE49-F238E27FC236}">
                    <a16:creationId xmlns:a16="http://schemas.microsoft.com/office/drawing/2014/main" id="{3FEC37D4-2815-C1F9-A72B-936924D58453}"/>
                  </a:ext>
                </a:extLst>
              </p:cNvPr>
              <p:cNvSpPr>
                <a:spLocks noGrp="1" noRot="1" noChangeAspect="1" noMove="1" noResize="1" noEditPoints="1" noAdjustHandles="1" noChangeArrowheads="1" noChangeShapeType="1" noTextEdit="1"/>
              </p:cNvSpPr>
              <p:nvPr>
                <p:ph type="title"/>
              </p:nvPr>
            </p:nvSpPr>
            <p:spPr>
              <a:xfrm>
                <a:off x="8089772" y="956235"/>
                <a:ext cx="3153580" cy="1616740"/>
              </a:xfrm>
              <a:blipFill>
                <a:blip r:embed="rId2"/>
                <a:stretch>
                  <a:fillRect l="-5803" t="-6415" b="-14340"/>
                </a:stretch>
              </a:blipFill>
            </p:spPr>
            <p:txBody>
              <a:bodyPr/>
              <a:lstStyle/>
              <a:p>
                <a:r>
                  <a:rPr lang="en-ZA">
                    <a:noFill/>
                  </a:rPr>
                  <a:t> </a:t>
                </a:r>
              </a:p>
            </p:txBody>
          </p:sp>
        </mc:Fallback>
      </mc:AlternateContent>
      <p:pic>
        <p:nvPicPr>
          <p:cNvPr id="7" name="Picture 6">
            <a:extLst>
              <a:ext uri="{FF2B5EF4-FFF2-40B4-BE49-F238E27FC236}">
                <a16:creationId xmlns:a16="http://schemas.microsoft.com/office/drawing/2014/main" id="{05DEE7C8-EFD1-E89C-363A-C13667B0F536}"/>
              </a:ext>
            </a:extLst>
          </p:cNvPr>
          <p:cNvPicPr>
            <a:picLocks noChangeAspect="1"/>
          </p:cNvPicPr>
          <p:nvPr/>
        </p:nvPicPr>
        <p:blipFill rotWithShape="1">
          <a:blip r:embed="rId3"/>
          <a:srcRect l="72742" t="52366" r="13871" b="26702"/>
          <a:stretch/>
        </p:blipFill>
        <p:spPr>
          <a:xfrm>
            <a:off x="7985760" y="2839587"/>
            <a:ext cx="3272304" cy="1445439"/>
          </a:xfrm>
          <a:prstGeom prst="rect">
            <a:avLst/>
          </a:prstGeom>
        </p:spPr>
      </p:pic>
      <p:cxnSp>
        <p:nvCxnSpPr>
          <p:cNvPr id="23" name="Straight Connector 22">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F3B4CD1-1638-C7AA-EBD1-FE904305AF79}"/>
              </a:ext>
            </a:extLst>
          </p:cNvPr>
          <p:cNvPicPr>
            <a:picLocks noChangeAspect="1"/>
          </p:cNvPicPr>
          <p:nvPr/>
        </p:nvPicPr>
        <p:blipFill rotWithShape="1">
          <a:blip r:embed="rId4"/>
          <a:srcRect l="72984" t="45197" r="14032" b="44480"/>
          <a:stretch/>
        </p:blipFill>
        <p:spPr>
          <a:xfrm>
            <a:off x="8000680" y="4615083"/>
            <a:ext cx="3272304" cy="734965"/>
          </a:xfrm>
          <a:prstGeom prst="rect">
            <a:avLst/>
          </a:prstGeom>
        </p:spPr>
      </p:pic>
      <p:sp>
        <p:nvSpPr>
          <p:cNvPr id="25" name="Rectangle 24">
            <a:extLst>
              <a:ext uri="{FF2B5EF4-FFF2-40B4-BE49-F238E27FC236}">
                <a16:creationId xmlns:a16="http://schemas.microsoft.com/office/drawing/2014/main" id="{7363FFA6-C551-4935-A474-8B2482E55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a:extLst>
              <a:ext uri="{FF2B5EF4-FFF2-40B4-BE49-F238E27FC236}">
                <a16:creationId xmlns:a16="http://schemas.microsoft.com/office/drawing/2014/main" id="{3E903185-45C7-A8CD-24D7-4D2119B81835}"/>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tx1">
                    <a:lumMod val="75000"/>
                  </a:schemeClr>
                </a:solidFill>
              </a:rPr>
              <a:t>Anza-Tshilidzi Mulaudzi		South African Institute of Physics</a:t>
            </a:r>
            <a:endParaRPr lang="en-ZA" dirty="0">
              <a:solidFill>
                <a:schemeClr val="tx1">
                  <a:lumMod val="75000"/>
                </a:schemeClr>
              </a:solidFill>
            </a:endParaRPr>
          </a:p>
        </p:txBody>
      </p:sp>
      <p:sp>
        <p:nvSpPr>
          <p:cNvPr id="3" name="Slide Number Placeholder 2">
            <a:extLst>
              <a:ext uri="{FF2B5EF4-FFF2-40B4-BE49-F238E27FC236}">
                <a16:creationId xmlns:a16="http://schemas.microsoft.com/office/drawing/2014/main" id="{E0A0D501-FA87-196B-F312-B930C89BCBC9}"/>
              </a:ext>
            </a:extLst>
          </p:cNvPr>
          <p:cNvSpPr>
            <a:spLocks noGrp="1"/>
          </p:cNvSpPr>
          <p:nvPr>
            <p:ph type="sldNum" sz="quarter" idx="12"/>
          </p:nvPr>
        </p:nvSpPr>
        <p:spPr/>
        <p:txBody>
          <a:bodyPr/>
          <a:lstStyle/>
          <a:p>
            <a:fld id="{3A98EE3D-8CD1-4C3F-BD1C-C98C9596463C}" type="slidenum">
              <a:rPr lang="en-US" smtClean="0"/>
              <a:t>8</a:t>
            </a:fld>
            <a:endParaRPr lang="en-US" dirty="0"/>
          </a:p>
        </p:txBody>
      </p:sp>
      <p:pic>
        <p:nvPicPr>
          <p:cNvPr id="8" name="Picture 7" descr="A picture containing screenshot, text, line, plot&#10;&#10;Description automatically generated">
            <a:extLst>
              <a:ext uri="{FF2B5EF4-FFF2-40B4-BE49-F238E27FC236}">
                <a16:creationId xmlns:a16="http://schemas.microsoft.com/office/drawing/2014/main" id="{6DC01ED8-3FF9-3BB3-4BA7-3C40E88DA7FC}"/>
              </a:ext>
            </a:extLst>
          </p:cNvPr>
          <p:cNvPicPr>
            <a:picLocks noChangeAspect="1"/>
          </p:cNvPicPr>
          <p:nvPr/>
        </p:nvPicPr>
        <p:blipFill>
          <a:blip r:embed="rId5"/>
          <a:stretch>
            <a:fillRect/>
          </a:stretch>
        </p:blipFill>
        <p:spPr>
          <a:xfrm>
            <a:off x="822960" y="3378325"/>
            <a:ext cx="6702589" cy="2983083"/>
          </a:xfrm>
          <a:prstGeom prst="rect">
            <a:avLst/>
          </a:prstGeom>
        </p:spPr>
      </p:pic>
      <p:pic>
        <p:nvPicPr>
          <p:cNvPr id="5" name="Picture 4" descr="A picture containing screenshot, text, line, plot&#10;&#10;Description automatically generated">
            <a:extLst>
              <a:ext uri="{FF2B5EF4-FFF2-40B4-BE49-F238E27FC236}">
                <a16:creationId xmlns:a16="http://schemas.microsoft.com/office/drawing/2014/main" id="{F4CAB530-6F78-0A29-C7EA-65CB8FA1A64F}"/>
              </a:ext>
            </a:extLst>
          </p:cNvPr>
          <p:cNvPicPr>
            <a:picLocks noChangeAspect="1"/>
          </p:cNvPicPr>
          <p:nvPr/>
        </p:nvPicPr>
        <p:blipFill>
          <a:blip r:embed="rId6"/>
          <a:stretch>
            <a:fillRect/>
          </a:stretch>
        </p:blipFill>
        <p:spPr>
          <a:xfrm>
            <a:off x="948648" y="361745"/>
            <a:ext cx="6585918" cy="3067255"/>
          </a:xfrm>
          <a:prstGeom prst="rect">
            <a:avLst/>
          </a:prstGeom>
        </p:spPr>
      </p:pic>
      <p:sp>
        <p:nvSpPr>
          <p:cNvPr id="4" name="TextBox 3">
            <a:extLst>
              <a:ext uri="{FF2B5EF4-FFF2-40B4-BE49-F238E27FC236}">
                <a16:creationId xmlns:a16="http://schemas.microsoft.com/office/drawing/2014/main" id="{0C0FE449-6029-1DA3-0E14-3519402B595B}"/>
              </a:ext>
            </a:extLst>
          </p:cNvPr>
          <p:cNvSpPr txBox="1"/>
          <p:nvPr/>
        </p:nvSpPr>
        <p:spPr>
          <a:xfrm>
            <a:off x="8452104" y="5907740"/>
            <a:ext cx="3520440" cy="369332"/>
          </a:xfrm>
          <a:prstGeom prst="rect">
            <a:avLst/>
          </a:prstGeom>
          <a:noFill/>
        </p:spPr>
        <p:txBody>
          <a:bodyPr wrap="square" rtlCol="0">
            <a:spAutoFit/>
          </a:bodyPr>
          <a:lstStyle/>
          <a:p>
            <a:r>
              <a:rPr lang="en-GB" dirty="0">
                <a:solidFill>
                  <a:schemeClr val="bg1"/>
                </a:solidFill>
              </a:rPr>
              <a:t>2HDM+S Type II</a:t>
            </a:r>
            <a:endParaRPr lang="en-ZA" dirty="0">
              <a:solidFill>
                <a:schemeClr val="bg1"/>
              </a:solidFill>
            </a:endParaRPr>
          </a:p>
        </p:txBody>
      </p:sp>
    </p:spTree>
    <p:extLst>
      <p:ext uri="{BB962C8B-B14F-4D97-AF65-F5344CB8AC3E}">
        <p14:creationId xmlns:p14="http://schemas.microsoft.com/office/powerpoint/2010/main" val="7666198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solidFill>
            <a:schemeClr val="tx1"/>
          </a:solidFill>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EC37D4-2815-C1F9-A72B-936924D58453}"/>
                  </a:ext>
                </a:extLst>
              </p:cNvPr>
              <p:cNvSpPr>
                <a:spLocks noGrp="1"/>
              </p:cNvSpPr>
              <p:nvPr>
                <p:ph type="title"/>
              </p:nvPr>
            </p:nvSpPr>
            <p:spPr>
              <a:xfrm>
                <a:off x="948648" y="1419273"/>
                <a:ext cx="3153580" cy="1358188"/>
              </a:xfrm>
            </p:spPr>
            <p:txBody>
              <a:bodyPr vert="horz" lIns="91440" tIns="45720" rIns="91440" bIns="45720" rtlCol="0" anchor="b">
                <a:normAutofit fontScale="90000"/>
              </a:bodyPr>
              <a:lstStyle/>
              <a:p>
                <a14:m>
                  <m:oMath xmlns:m="http://schemas.openxmlformats.org/officeDocument/2006/math">
                    <m:sSub>
                      <m:sSubPr>
                        <m:ctrlPr>
                          <a:rPr lang="en-US" sz="3600" b="0" i="1">
                            <a:solidFill>
                              <a:schemeClr val="tx1"/>
                            </a:solidFill>
                            <a:latin typeface="Cambria Math" panose="02040503050406030204" pitchFamily="18" charset="0"/>
                          </a:rPr>
                        </m:ctrlPr>
                      </m:sSubPr>
                      <m:e>
                        <m:r>
                          <a:rPr lang="en-US" sz="3600" b="0" i="1">
                            <a:solidFill>
                              <a:schemeClr val="tx1"/>
                            </a:solidFill>
                            <a:latin typeface="Cambria Math" panose="02040503050406030204" pitchFamily="18" charset="0"/>
                          </a:rPr>
                          <m:t>𝑀</m:t>
                        </m:r>
                      </m:e>
                      <m:sub>
                        <m:r>
                          <a:rPr lang="en-US" sz="3600" b="0" i="1">
                            <a:solidFill>
                              <a:schemeClr val="tx1"/>
                            </a:solidFill>
                            <a:latin typeface="Cambria Math" panose="02040503050406030204" pitchFamily="18" charset="0"/>
                          </a:rPr>
                          <m:t>𝑊</m:t>
                        </m:r>
                      </m:sub>
                    </m:sSub>
                  </m:oMath>
                </a14:m>
                <a:r>
                  <a:rPr lang="en-US" sz="3600" dirty="0">
                    <a:solidFill>
                      <a:schemeClr val="tx1"/>
                    </a:solidFill>
                  </a:rPr>
                  <a:t> prediction for ~152 GeV scalar</a:t>
                </a:r>
              </a:p>
            </p:txBody>
          </p:sp>
        </mc:Choice>
        <mc:Fallback xmlns="">
          <p:sp>
            <p:nvSpPr>
              <p:cNvPr id="2" name="Title 1">
                <a:extLst>
                  <a:ext uri="{FF2B5EF4-FFF2-40B4-BE49-F238E27FC236}">
                    <a16:creationId xmlns:a16="http://schemas.microsoft.com/office/drawing/2014/main" id="{3FEC37D4-2815-C1F9-A72B-936924D58453}"/>
                  </a:ext>
                </a:extLst>
              </p:cNvPr>
              <p:cNvSpPr>
                <a:spLocks noGrp="1" noRot="1" noChangeAspect="1" noMove="1" noResize="1" noEditPoints="1" noAdjustHandles="1" noChangeArrowheads="1" noChangeShapeType="1" noTextEdit="1"/>
              </p:cNvSpPr>
              <p:nvPr>
                <p:ph type="title"/>
              </p:nvPr>
            </p:nvSpPr>
            <p:spPr>
              <a:xfrm>
                <a:off x="948648" y="1419273"/>
                <a:ext cx="3153580" cy="1358188"/>
              </a:xfrm>
              <a:blipFill>
                <a:blip r:embed="rId2"/>
                <a:stretch>
                  <a:fillRect l="-5029" b="-14798"/>
                </a:stretch>
              </a:blipFill>
            </p:spPr>
            <p:txBody>
              <a:bodyPr/>
              <a:lstStyle/>
              <a:p>
                <a:r>
                  <a:rPr lang="en-ZA">
                    <a:noFill/>
                  </a:rPr>
                  <a:t> </a:t>
                </a:r>
              </a:p>
            </p:txBody>
          </p:sp>
        </mc:Fallback>
      </mc:AlternateContent>
      <p:cxnSp>
        <p:nvCxnSpPr>
          <p:cNvPr id="34" name="Straight Connector 33">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363FFA6-C551-4935-A474-8B2482E55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E0A0D501-FA87-196B-F312-B930C89BCBC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9</a:t>
            </a:fld>
            <a:endParaRPr lang="en-US" sz="1050"/>
          </a:p>
        </p:txBody>
      </p:sp>
      <p:sp>
        <p:nvSpPr>
          <p:cNvPr id="4" name="TextBox 3">
            <a:extLst>
              <a:ext uri="{FF2B5EF4-FFF2-40B4-BE49-F238E27FC236}">
                <a16:creationId xmlns:a16="http://schemas.microsoft.com/office/drawing/2014/main" id="{ED82E0B7-730B-146D-4ED9-30B10B96FE19}"/>
              </a:ext>
            </a:extLst>
          </p:cNvPr>
          <p:cNvSpPr txBox="1"/>
          <p:nvPr/>
        </p:nvSpPr>
        <p:spPr>
          <a:xfrm>
            <a:off x="603396" y="6449276"/>
            <a:ext cx="7382364" cy="369332"/>
          </a:xfrm>
          <a:prstGeom prst="rect">
            <a:avLst/>
          </a:prstGeom>
          <a:noFill/>
        </p:spPr>
        <p:txBody>
          <a:bodyPr wrap="square" rtlCol="0">
            <a:spAutoFit/>
          </a:bodyPr>
          <a:lstStyle/>
          <a:p>
            <a:r>
              <a:rPr lang="en-ZA" sz="1800" b="0" i="0" u="none" strike="noStrike" baseline="0" dirty="0">
                <a:solidFill>
                  <a:schemeClr val="tx1">
                    <a:lumMod val="75000"/>
                  </a:schemeClr>
                </a:solidFill>
              </a:rPr>
              <a:t>Anza-Tshilidzi Mulaudzi		South African Institute of Physics</a:t>
            </a:r>
            <a:endParaRPr lang="en-ZA" dirty="0">
              <a:solidFill>
                <a:schemeClr val="tx1">
                  <a:lumMod val="75000"/>
                </a:schemeClr>
              </a:solidFill>
            </a:endParaRPr>
          </a:p>
        </p:txBody>
      </p:sp>
      <p:pic>
        <p:nvPicPr>
          <p:cNvPr id="5" name="Picture 4" descr="A picture containing text, screenshot, diagram, line&#10;&#10;Description automatically generated">
            <a:extLst>
              <a:ext uri="{FF2B5EF4-FFF2-40B4-BE49-F238E27FC236}">
                <a16:creationId xmlns:a16="http://schemas.microsoft.com/office/drawing/2014/main" id="{AE8D79C2-E35E-D9F0-B096-C59BEEEEC798}"/>
              </a:ext>
            </a:extLst>
          </p:cNvPr>
          <p:cNvPicPr>
            <a:picLocks noChangeAspect="1"/>
          </p:cNvPicPr>
          <p:nvPr/>
        </p:nvPicPr>
        <p:blipFill>
          <a:blip r:embed="rId3"/>
          <a:stretch>
            <a:fillRect/>
          </a:stretch>
        </p:blipFill>
        <p:spPr>
          <a:xfrm>
            <a:off x="1123401" y="2915281"/>
            <a:ext cx="2863533" cy="2641610"/>
          </a:xfrm>
          <a:prstGeom prst="rect">
            <a:avLst/>
          </a:prstGeom>
        </p:spPr>
      </p:pic>
      <p:pic>
        <p:nvPicPr>
          <p:cNvPr id="10" name="Picture 9" descr="A picture containing screenshot, text, line, plot&#10;&#10;Description automatically generated">
            <a:extLst>
              <a:ext uri="{FF2B5EF4-FFF2-40B4-BE49-F238E27FC236}">
                <a16:creationId xmlns:a16="http://schemas.microsoft.com/office/drawing/2014/main" id="{A411672A-81F7-28B2-F36E-EF6BBE206657}"/>
              </a:ext>
            </a:extLst>
          </p:cNvPr>
          <p:cNvPicPr>
            <a:picLocks noChangeAspect="1"/>
          </p:cNvPicPr>
          <p:nvPr/>
        </p:nvPicPr>
        <p:blipFill>
          <a:blip r:embed="rId4"/>
          <a:stretch>
            <a:fillRect/>
          </a:stretch>
        </p:blipFill>
        <p:spPr>
          <a:xfrm>
            <a:off x="4911610" y="3242789"/>
            <a:ext cx="6663253" cy="3145892"/>
          </a:xfrm>
          <a:prstGeom prst="rect">
            <a:avLst/>
          </a:prstGeom>
        </p:spPr>
      </p:pic>
      <p:pic>
        <p:nvPicPr>
          <p:cNvPr id="11" name="Picture 10" descr="A picture containing screenshot, line, colorfulness, text&#10;&#10;Description automatically generated">
            <a:extLst>
              <a:ext uri="{FF2B5EF4-FFF2-40B4-BE49-F238E27FC236}">
                <a16:creationId xmlns:a16="http://schemas.microsoft.com/office/drawing/2014/main" id="{1C7412FD-5F0E-629B-172F-CB38378C997A}"/>
              </a:ext>
            </a:extLst>
          </p:cNvPr>
          <p:cNvPicPr>
            <a:picLocks noChangeAspect="1"/>
          </p:cNvPicPr>
          <p:nvPr/>
        </p:nvPicPr>
        <p:blipFill>
          <a:blip r:embed="rId5"/>
          <a:stretch>
            <a:fillRect/>
          </a:stretch>
        </p:blipFill>
        <p:spPr>
          <a:xfrm>
            <a:off x="5063691" y="157317"/>
            <a:ext cx="6663253" cy="3164448"/>
          </a:xfrm>
          <a:prstGeom prst="rect">
            <a:avLst/>
          </a:prstGeom>
        </p:spPr>
      </p:pic>
      <p:pic>
        <p:nvPicPr>
          <p:cNvPr id="12" name="Picture 11">
            <a:extLst>
              <a:ext uri="{FF2B5EF4-FFF2-40B4-BE49-F238E27FC236}">
                <a16:creationId xmlns:a16="http://schemas.microsoft.com/office/drawing/2014/main" id="{D557A1A4-886F-8BB2-C4A9-24EC7EFB66D0}"/>
              </a:ext>
            </a:extLst>
          </p:cNvPr>
          <p:cNvPicPr>
            <a:picLocks noChangeAspect="1"/>
          </p:cNvPicPr>
          <p:nvPr/>
        </p:nvPicPr>
        <p:blipFill rotWithShape="1">
          <a:blip r:embed="rId6"/>
          <a:srcRect l="72742" t="52366" r="13871" b="26702"/>
          <a:stretch/>
        </p:blipFill>
        <p:spPr>
          <a:xfrm>
            <a:off x="1267030" y="101608"/>
            <a:ext cx="2516813" cy="1111724"/>
          </a:xfrm>
          <a:prstGeom prst="rect">
            <a:avLst/>
          </a:prstGeom>
        </p:spPr>
      </p:pic>
      <p:pic>
        <p:nvPicPr>
          <p:cNvPr id="13" name="Picture 12">
            <a:extLst>
              <a:ext uri="{FF2B5EF4-FFF2-40B4-BE49-F238E27FC236}">
                <a16:creationId xmlns:a16="http://schemas.microsoft.com/office/drawing/2014/main" id="{1BCF5569-BDB0-96F7-7B07-83502763DDA6}"/>
              </a:ext>
            </a:extLst>
          </p:cNvPr>
          <p:cNvPicPr>
            <a:picLocks noChangeAspect="1"/>
          </p:cNvPicPr>
          <p:nvPr/>
        </p:nvPicPr>
        <p:blipFill rotWithShape="1">
          <a:blip r:embed="rId7"/>
          <a:srcRect l="72984" t="45197" r="14032" b="44480"/>
          <a:stretch/>
        </p:blipFill>
        <p:spPr>
          <a:xfrm>
            <a:off x="919015" y="5641597"/>
            <a:ext cx="3272304" cy="734965"/>
          </a:xfrm>
          <a:prstGeom prst="rect">
            <a:avLst/>
          </a:prstGeom>
        </p:spPr>
      </p:pic>
      <p:sp>
        <p:nvSpPr>
          <p:cNvPr id="6" name="TextBox 5">
            <a:extLst>
              <a:ext uri="{FF2B5EF4-FFF2-40B4-BE49-F238E27FC236}">
                <a16:creationId xmlns:a16="http://schemas.microsoft.com/office/drawing/2014/main" id="{99A310D9-CFFC-7EC9-328A-DD1FE686CC1F}"/>
              </a:ext>
            </a:extLst>
          </p:cNvPr>
          <p:cNvSpPr txBox="1"/>
          <p:nvPr/>
        </p:nvSpPr>
        <p:spPr>
          <a:xfrm>
            <a:off x="9966724" y="5869821"/>
            <a:ext cx="3520440" cy="369332"/>
          </a:xfrm>
          <a:prstGeom prst="rect">
            <a:avLst/>
          </a:prstGeom>
          <a:noFill/>
        </p:spPr>
        <p:txBody>
          <a:bodyPr wrap="square" rtlCol="0">
            <a:spAutoFit/>
          </a:bodyPr>
          <a:lstStyle/>
          <a:p>
            <a:r>
              <a:rPr lang="en-GB" dirty="0">
                <a:solidFill>
                  <a:schemeClr val="bg1"/>
                </a:solidFill>
              </a:rPr>
              <a:t>2HDM+S Type II</a:t>
            </a:r>
            <a:endParaRPr lang="en-ZA" dirty="0">
              <a:solidFill>
                <a:schemeClr val="bg1"/>
              </a:solidFill>
            </a:endParaRPr>
          </a:p>
        </p:txBody>
      </p:sp>
    </p:spTree>
    <p:extLst>
      <p:ext uri="{BB962C8B-B14F-4D97-AF65-F5344CB8AC3E}">
        <p14:creationId xmlns:p14="http://schemas.microsoft.com/office/powerpoint/2010/main" val="4529578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8F3CD65D-61A5-43C9-A837-6EC73C7DA8AB}">
  <ds:schemaRefs>
    <ds:schemaRef ds:uri="http://purl.org/dc/terms/"/>
    <ds:schemaRef ds:uri="http://schemas.openxmlformats.org/package/2006/metadata/core-properties"/>
    <ds:schemaRef ds:uri="http://www.w3.org/XML/1998/namespace"/>
    <ds:schemaRef ds:uri="16c05727-aa75-4e4a-9b5f-8a80a1165891"/>
    <ds:schemaRef ds:uri="http://purl.org/dc/dcmitype/"/>
    <ds:schemaRef ds:uri="http://schemas.microsoft.com/office/2006/documentManagement/types"/>
    <ds:schemaRef ds:uri="http://purl.org/dc/elements/1.1/"/>
    <ds:schemaRef ds:uri="http://schemas.microsoft.com/office/infopath/2007/PartnerControls"/>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{82879678-02D3-471B-BD5C-460BFFA5E829}tf11437505_win32</Template>
  <TotalTime>2737</TotalTime>
  <Words>1234</Words>
  <Application>Microsoft Office PowerPoint</Application>
  <PresentationFormat>Widescreen</PresentationFormat>
  <Paragraphs>113</Paragraphs>
  <Slides>16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Cambria Math</vt:lpstr>
      <vt:lpstr>CMR10</vt:lpstr>
      <vt:lpstr>Georgia Pro Cond Light</vt:lpstr>
      <vt:lpstr>Speak Pro</vt:lpstr>
      <vt:lpstr>Wingdings</vt:lpstr>
      <vt:lpstr>RetrospectVTI</vt:lpstr>
      <vt:lpstr>Constraining 2HDM+S model through W-boson mass measurements</vt:lpstr>
      <vt:lpstr>Motivation of the W boson mass beyond the Standard Model</vt:lpstr>
      <vt:lpstr>Outline</vt:lpstr>
      <vt:lpstr>Excesses at ~95 GeV</vt:lpstr>
      <vt:lpstr>Excesses at ~152 GeV</vt:lpstr>
      <vt:lpstr>Two Higgs Doublet with an Additional Singlet Scalar Model</vt:lpstr>
      <vt:lpstr>Theoretical and experimental constraints</vt:lpstr>
      <vt:lpstr>M_W prediction for ~95 GeV scalar</vt:lpstr>
      <vt:lpstr>M_W prediction for ~152 GeV scalar</vt:lpstr>
      <vt:lpstr>Muon g-2</vt:lpstr>
      <vt:lpstr>Muon g-2 measurement in the 2HDM+S</vt:lpstr>
      <vt:lpstr>Muon g-2 measurement in the 2HDM+S+f ’</vt:lpstr>
      <vt:lpstr>VLL contributions to S, T, U parameters (work in progress)</vt:lpstr>
      <vt:lpstr>VLL contributions to S, T, U parameters (work in progress)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2HDM+S model through W-boson mass measurements</dc:title>
  <dc:creator>Anza-Tshilidzi Mulaudzi</dc:creator>
  <cp:lastModifiedBy>Anza-Tshilidzi Mulaudzi</cp:lastModifiedBy>
  <cp:revision>1</cp:revision>
  <dcterms:created xsi:type="dcterms:W3CDTF">2023-06-27T21:01:30Z</dcterms:created>
  <dcterms:modified xsi:type="dcterms:W3CDTF">2023-07-07T08:38:48Z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