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20"/>
  </p:notesMasterIdLst>
  <p:handoutMasterIdLst>
    <p:handoutMasterId r:id="rId21"/>
  </p:handoutMasterIdLst>
  <p:sldIdLst>
    <p:sldId id="257" r:id="rId5"/>
    <p:sldId id="414" r:id="rId6"/>
    <p:sldId id="389" r:id="rId7"/>
    <p:sldId id="317" r:id="rId8"/>
    <p:sldId id="405" r:id="rId9"/>
    <p:sldId id="277" r:id="rId10"/>
    <p:sldId id="406" r:id="rId11"/>
    <p:sldId id="394" r:id="rId12"/>
    <p:sldId id="278" r:id="rId13"/>
    <p:sldId id="413" r:id="rId14"/>
    <p:sldId id="412" r:id="rId15"/>
    <p:sldId id="415" r:id="rId16"/>
    <p:sldId id="411" r:id="rId17"/>
    <p:sldId id="401" r:id="rId18"/>
    <p:sldId id="408" r:id="rId19"/>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F26B43"/>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7335B"/>
    <a:srgbClr val="CCE8DA"/>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DEDE8C-4236-4520-A426-B72090130978}" v="2510" dt="2023-07-05T11:39:22.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667" autoAdjust="0"/>
  </p:normalViewPr>
  <p:slideViewPr>
    <p:cSldViewPr snapToGrid="0">
      <p:cViewPr varScale="1">
        <p:scale>
          <a:sx n="46" d="100"/>
          <a:sy n="46" d="100"/>
        </p:scale>
        <p:origin x="1444" y="40"/>
      </p:cViewPr>
      <p:guideLst>
        <p:guide pos="3840"/>
        <p:guide orient="horz" pos="2160"/>
      </p:guideLst>
    </p:cSldViewPr>
  </p:slideViewPr>
  <p:outlineViewPr>
    <p:cViewPr>
      <p:scale>
        <a:sx n="33" d="100"/>
        <a:sy n="33" d="100"/>
      </p:scale>
      <p:origin x="0" y="-2709"/>
    </p:cViewPr>
  </p:outlineViewPr>
  <p:notesTextViewPr>
    <p:cViewPr>
      <p:scale>
        <a:sx n="1" d="1"/>
        <a:sy n="1" d="1"/>
      </p:scale>
      <p:origin x="0" y="-896"/>
    </p:cViewPr>
  </p:notesTextViewPr>
  <p:sorterViewPr>
    <p:cViewPr varScale="1">
      <p:scale>
        <a:sx n="1" d="1"/>
        <a:sy n="1" d="1"/>
      </p:scale>
      <p:origin x="0" y="0"/>
    </p:cViewPr>
  </p:sorterViewPr>
  <p:notesViewPr>
    <p:cSldViewPr snapToGrid="0">
      <p:cViewPr varScale="1">
        <p:scale>
          <a:sx n="114" d="100"/>
          <a:sy n="114" d="100"/>
        </p:scale>
        <p:origin x="222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za-Tshilidzi Mulaudzi" userId="1b505ffec540bcf4" providerId="LiveId" clId="{22DEDE8C-4236-4520-A426-B72090130978}"/>
    <pc:docChg chg="undo custSel addSld delSld modSld sldOrd">
      <pc:chgData name="Anza-Tshilidzi Mulaudzi" userId="1b505ffec540bcf4" providerId="LiveId" clId="{22DEDE8C-4236-4520-A426-B72090130978}" dt="2023-07-05T11:39:28.572" v="5170" actId="1076"/>
      <pc:docMkLst>
        <pc:docMk/>
      </pc:docMkLst>
      <pc:sldChg chg="addSp delSp modSp mod">
        <pc:chgData name="Anza-Tshilidzi Mulaudzi" userId="1b505ffec540bcf4" providerId="LiveId" clId="{22DEDE8C-4236-4520-A426-B72090130978}" dt="2023-07-05T01:07:56.584" v="4405" actId="2711"/>
        <pc:sldMkLst>
          <pc:docMk/>
          <pc:sldMk cId="752814286" sldId="257"/>
        </pc:sldMkLst>
        <pc:spChg chg="mod">
          <ac:chgData name="Anza-Tshilidzi Mulaudzi" userId="1b505ffec540bcf4" providerId="LiveId" clId="{22DEDE8C-4236-4520-A426-B72090130978}" dt="2023-07-05T01:07:50.791" v="4404" actId="2711"/>
          <ac:spMkLst>
            <pc:docMk/>
            <pc:sldMk cId="752814286" sldId="257"/>
            <ac:spMk id="2" creationId="{286E938C-9D94-4B05-979A-D39FFC457291}"/>
          </ac:spMkLst>
        </pc:spChg>
        <pc:spChg chg="add del mod">
          <ac:chgData name="Anza-Tshilidzi Mulaudzi" userId="1b505ffec540bcf4" providerId="LiveId" clId="{22DEDE8C-4236-4520-A426-B72090130978}" dt="2023-06-29T09:47:52.612" v="913" actId="478"/>
          <ac:spMkLst>
            <pc:docMk/>
            <pc:sldMk cId="752814286" sldId="257"/>
            <ac:spMk id="3" creationId="{65DEB9DB-32B1-3C9C-75BD-AEBE9A7E485F}"/>
          </ac:spMkLst>
        </pc:spChg>
        <pc:spChg chg="mod">
          <ac:chgData name="Anza-Tshilidzi Mulaudzi" userId="1b505ffec540bcf4" providerId="LiveId" clId="{22DEDE8C-4236-4520-A426-B72090130978}" dt="2023-07-05T01:07:56.584" v="4405" actId="2711"/>
          <ac:spMkLst>
            <pc:docMk/>
            <pc:sldMk cId="752814286" sldId="257"/>
            <ac:spMk id="6" creationId="{7868761F-0C50-82F8-5288-854BCC967C42}"/>
          </ac:spMkLst>
        </pc:spChg>
        <pc:spChg chg="add del mod">
          <ac:chgData name="Anza-Tshilidzi Mulaudzi" userId="1b505ffec540bcf4" providerId="LiveId" clId="{22DEDE8C-4236-4520-A426-B72090130978}" dt="2023-06-29T08:53:40.734" v="887" actId="478"/>
          <ac:spMkLst>
            <pc:docMk/>
            <pc:sldMk cId="752814286" sldId="257"/>
            <ac:spMk id="15" creationId="{27050541-0274-1C28-59C0-EA6DDF3E34FC}"/>
          </ac:spMkLst>
        </pc:spChg>
        <pc:spChg chg="add del mod">
          <ac:chgData name="Anza-Tshilidzi Mulaudzi" userId="1b505ffec540bcf4" providerId="LiveId" clId="{22DEDE8C-4236-4520-A426-B72090130978}" dt="2023-06-29T09:47:48.539" v="912" actId="478"/>
          <ac:spMkLst>
            <pc:docMk/>
            <pc:sldMk cId="752814286" sldId="257"/>
            <ac:spMk id="19" creationId="{E2892325-C53A-7161-129F-F6588EF9395C}"/>
          </ac:spMkLst>
        </pc:spChg>
        <pc:picChg chg="add mod">
          <ac:chgData name="Anza-Tshilidzi Mulaudzi" userId="1b505ffec540bcf4" providerId="LiveId" clId="{22DEDE8C-4236-4520-A426-B72090130978}" dt="2023-07-04T06:38:52.358" v="1470" actId="1076"/>
          <ac:picMkLst>
            <pc:docMk/>
            <pc:sldMk cId="752814286" sldId="257"/>
            <ac:picMk id="3" creationId="{6545ED35-CCAB-8689-A772-52F2F991C9B2}"/>
          </ac:picMkLst>
        </pc:picChg>
        <pc:picChg chg="add del mod">
          <ac:chgData name="Anza-Tshilidzi Mulaudzi" userId="1b505ffec540bcf4" providerId="LiveId" clId="{22DEDE8C-4236-4520-A426-B72090130978}" dt="2023-06-29T08:49:18.766" v="853" actId="478"/>
          <ac:picMkLst>
            <pc:docMk/>
            <pc:sldMk cId="752814286" sldId="257"/>
            <ac:picMk id="5" creationId="{9451D1BD-36ED-C440-382A-7BD21F5E4F4B}"/>
          </ac:picMkLst>
        </pc:picChg>
        <pc:picChg chg="add del mod">
          <ac:chgData name="Anza-Tshilidzi Mulaudzi" userId="1b505ffec540bcf4" providerId="LiveId" clId="{22DEDE8C-4236-4520-A426-B72090130978}" dt="2023-06-29T09:46:42.975" v="902" actId="478"/>
          <ac:picMkLst>
            <pc:docMk/>
            <pc:sldMk cId="752814286" sldId="257"/>
            <ac:picMk id="8" creationId="{9BE8770C-52B7-F801-A2E8-9F0D8B065D06}"/>
          </ac:picMkLst>
        </pc:picChg>
        <pc:picChg chg="add del mod">
          <ac:chgData name="Anza-Tshilidzi Mulaudzi" userId="1b505ffec540bcf4" providerId="LiveId" clId="{22DEDE8C-4236-4520-A426-B72090130978}" dt="2023-06-29T08:53:23.436" v="873" actId="478"/>
          <ac:picMkLst>
            <pc:docMk/>
            <pc:sldMk cId="752814286" sldId="257"/>
            <ac:picMk id="10" creationId="{AFB57F08-AD76-ABE6-DA03-FB60CF06E63D}"/>
          </ac:picMkLst>
        </pc:picChg>
        <pc:picChg chg="add mod">
          <ac:chgData name="Anza-Tshilidzi Mulaudzi" userId="1b505ffec540bcf4" providerId="LiveId" clId="{22DEDE8C-4236-4520-A426-B72090130978}" dt="2023-07-04T14:02:38.160" v="2425" actId="1076"/>
          <ac:picMkLst>
            <pc:docMk/>
            <pc:sldMk cId="752814286" sldId="257"/>
            <ac:picMk id="12" creationId="{10911342-95C5-92EE-3E88-B85AC2556336}"/>
          </ac:picMkLst>
        </pc:picChg>
        <pc:picChg chg="add del">
          <ac:chgData name="Anza-Tshilidzi Mulaudzi" userId="1b505ffec540bcf4" providerId="LiveId" clId="{22DEDE8C-4236-4520-A426-B72090130978}" dt="2023-06-29T09:47:48.539" v="912" actId="478"/>
          <ac:picMkLst>
            <pc:docMk/>
            <pc:sldMk cId="752814286" sldId="257"/>
            <ac:picMk id="14" creationId="{9A8AD548-922D-4E1D-B19C-5F6E808B8160}"/>
          </ac:picMkLst>
        </pc:picChg>
        <pc:picChg chg="add mod">
          <ac:chgData name="Anza-Tshilidzi Mulaudzi" userId="1b505ffec540bcf4" providerId="LiveId" clId="{22DEDE8C-4236-4520-A426-B72090130978}" dt="2023-07-04T06:38:43.475" v="1467" actId="1076"/>
          <ac:picMkLst>
            <pc:docMk/>
            <pc:sldMk cId="752814286" sldId="257"/>
            <ac:picMk id="16" creationId="{298FAECE-C937-F80B-C658-B5C0E549777E}"/>
          </ac:picMkLst>
        </pc:picChg>
        <pc:picChg chg="add mod">
          <ac:chgData name="Anza-Tshilidzi Mulaudzi" userId="1b505ffec540bcf4" providerId="LiveId" clId="{22DEDE8C-4236-4520-A426-B72090130978}" dt="2023-06-29T09:47:02.032" v="906" actId="1076"/>
          <ac:picMkLst>
            <pc:docMk/>
            <pc:sldMk cId="752814286" sldId="257"/>
            <ac:picMk id="17" creationId="{635D8CCB-36C7-171E-4308-E44F7D7C211B}"/>
          </ac:picMkLst>
        </pc:picChg>
      </pc:sldChg>
      <pc:sldChg chg="addSp delSp modSp mod modAnim modNotesTx">
        <pc:chgData name="Anza-Tshilidzi Mulaudzi" userId="1b505ffec540bcf4" providerId="LiveId" clId="{22DEDE8C-4236-4520-A426-B72090130978}" dt="2023-07-05T06:38:21.374" v="4535" actId="1076"/>
        <pc:sldMkLst>
          <pc:docMk/>
          <pc:sldMk cId="3740286033" sldId="277"/>
        </pc:sldMkLst>
        <pc:spChg chg="mod">
          <ac:chgData name="Anza-Tshilidzi Mulaudzi" userId="1b505ffec540bcf4" providerId="LiveId" clId="{22DEDE8C-4236-4520-A426-B72090130978}" dt="2023-07-05T01:08:12.447" v="4407" actId="2711"/>
          <ac:spMkLst>
            <pc:docMk/>
            <pc:sldMk cId="3740286033" sldId="277"/>
            <ac:spMk id="2" creationId="{19207E02-9955-E99A-0FFA-46E4ACBA120F}"/>
          </ac:spMkLst>
        </pc:spChg>
        <pc:spChg chg="add del mod">
          <ac:chgData name="Anza-Tshilidzi Mulaudzi" userId="1b505ffec540bcf4" providerId="LiveId" clId="{22DEDE8C-4236-4520-A426-B72090130978}" dt="2023-07-04T14:50:10.962" v="2490" actId="21"/>
          <ac:spMkLst>
            <pc:docMk/>
            <pc:sldMk cId="3740286033" sldId="277"/>
            <ac:spMk id="7" creationId="{1E12874E-CE31-36EB-AADB-29244122064C}"/>
          </ac:spMkLst>
        </pc:spChg>
        <pc:spChg chg="del">
          <ac:chgData name="Anza-Tshilidzi Mulaudzi" userId="1b505ffec540bcf4" providerId="LiveId" clId="{22DEDE8C-4236-4520-A426-B72090130978}" dt="2023-07-04T14:46:10.470" v="2438" actId="478"/>
          <ac:spMkLst>
            <pc:docMk/>
            <pc:sldMk cId="3740286033" sldId="277"/>
            <ac:spMk id="8" creationId="{AADCBF9E-7301-D9DC-7459-9DD068751AA4}"/>
          </ac:spMkLst>
        </pc:spChg>
        <pc:spChg chg="del">
          <ac:chgData name="Anza-Tshilidzi Mulaudzi" userId="1b505ffec540bcf4" providerId="LiveId" clId="{22DEDE8C-4236-4520-A426-B72090130978}" dt="2023-07-05T01:02:22.733" v="4347" actId="478"/>
          <ac:spMkLst>
            <pc:docMk/>
            <pc:sldMk cId="3740286033" sldId="277"/>
            <ac:spMk id="10" creationId="{372FE86C-6D61-9D0B-FC2E-B3DBBE9DB9BA}"/>
          </ac:spMkLst>
        </pc:spChg>
        <pc:spChg chg="add del mod">
          <ac:chgData name="Anza-Tshilidzi Mulaudzi" userId="1b505ffec540bcf4" providerId="LiveId" clId="{22DEDE8C-4236-4520-A426-B72090130978}" dt="2023-07-05T01:05:06.425" v="4387" actId="478"/>
          <ac:spMkLst>
            <pc:docMk/>
            <pc:sldMk cId="3740286033" sldId="277"/>
            <ac:spMk id="13" creationId="{0244EA58-ADE1-192F-0451-762BDD6EE296}"/>
          </ac:spMkLst>
        </pc:spChg>
        <pc:spChg chg="add mod">
          <ac:chgData name="Anza-Tshilidzi Mulaudzi" userId="1b505ffec540bcf4" providerId="LiveId" clId="{22DEDE8C-4236-4520-A426-B72090130978}" dt="2023-07-04T14:53:11.858" v="2542" actId="1076"/>
          <ac:spMkLst>
            <pc:docMk/>
            <pc:sldMk cId="3740286033" sldId="277"/>
            <ac:spMk id="16" creationId="{4C95391B-A1BB-E424-8DAF-366408059ACC}"/>
          </ac:spMkLst>
        </pc:spChg>
        <pc:spChg chg="add mod">
          <ac:chgData name="Anza-Tshilidzi Mulaudzi" userId="1b505ffec540bcf4" providerId="LiveId" clId="{22DEDE8C-4236-4520-A426-B72090130978}" dt="2023-07-05T06:38:14.536" v="4533" actId="1076"/>
          <ac:spMkLst>
            <pc:docMk/>
            <pc:sldMk cId="3740286033" sldId="277"/>
            <ac:spMk id="17" creationId="{AE73F380-4751-501A-77FC-44A3033854D9}"/>
          </ac:spMkLst>
        </pc:spChg>
        <pc:picChg chg="add del mod">
          <ac:chgData name="Anza-Tshilidzi Mulaudzi" userId="1b505ffec540bcf4" providerId="LiveId" clId="{22DEDE8C-4236-4520-A426-B72090130978}" dt="2023-07-04T14:47:34.110" v="2450" actId="478"/>
          <ac:picMkLst>
            <pc:docMk/>
            <pc:sldMk cId="3740286033" sldId="277"/>
            <ac:picMk id="3" creationId="{A6F321C6-D40F-7364-975A-21692CCB5E72}"/>
          </ac:picMkLst>
        </pc:picChg>
        <pc:picChg chg="add del mod">
          <ac:chgData name="Anza-Tshilidzi Mulaudzi" userId="1b505ffec540bcf4" providerId="LiveId" clId="{22DEDE8C-4236-4520-A426-B72090130978}" dt="2023-07-05T06:36:40.767" v="4514" actId="478"/>
          <ac:picMkLst>
            <pc:docMk/>
            <pc:sldMk cId="3740286033" sldId="277"/>
            <ac:picMk id="4" creationId="{1DA160A0-E801-1029-CB82-FA2442C8AA1B}"/>
          </ac:picMkLst>
        </pc:picChg>
        <pc:picChg chg="mod modCrop">
          <ac:chgData name="Anza-Tshilidzi Mulaudzi" userId="1b505ffec540bcf4" providerId="LiveId" clId="{22DEDE8C-4236-4520-A426-B72090130978}" dt="2023-07-05T06:38:19.626" v="4534" actId="1076"/>
          <ac:picMkLst>
            <pc:docMk/>
            <pc:sldMk cId="3740286033" sldId="277"/>
            <ac:picMk id="9" creationId="{496D25D1-6E74-2220-1BA2-4E1B5B0234FC}"/>
          </ac:picMkLst>
        </pc:picChg>
        <pc:picChg chg="add mod modCrop">
          <ac:chgData name="Anza-Tshilidzi Mulaudzi" userId="1b505ffec540bcf4" providerId="LiveId" clId="{22DEDE8C-4236-4520-A426-B72090130978}" dt="2023-07-05T06:38:03.748" v="4531" actId="14100"/>
          <ac:picMkLst>
            <pc:docMk/>
            <pc:sldMk cId="3740286033" sldId="277"/>
            <ac:picMk id="11" creationId="{D21A541F-E457-1B4C-57EC-E3AFE080DA94}"/>
          </ac:picMkLst>
        </pc:picChg>
        <pc:picChg chg="mod">
          <ac:chgData name="Anza-Tshilidzi Mulaudzi" userId="1b505ffec540bcf4" providerId="LiveId" clId="{22DEDE8C-4236-4520-A426-B72090130978}" dt="2023-07-05T06:38:21.374" v="4535" actId="1076"/>
          <ac:picMkLst>
            <pc:docMk/>
            <pc:sldMk cId="3740286033" sldId="277"/>
            <ac:picMk id="12" creationId="{2A85E775-CBE1-7967-A10A-BFFD0A28515F}"/>
          </ac:picMkLst>
        </pc:picChg>
        <pc:picChg chg="add mod modCrop">
          <ac:chgData name="Anza-Tshilidzi Mulaudzi" userId="1b505ffec540bcf4" providerId="LiveId" clId="{22DEDE8C-4236-4520-A426-B72090130978}" dt="2023-07-05T06:38:01.088" v="4530" actId="1076"/>
          <ac:picMkLst>
            <pc:docMk/>
            <pc:sldMk cId="3740286033" sldId="277"/>
            <ac:picMk id="14" creationId="{45DE72E9-AC1C-2599-1052-BCC90139CC36}"/>
          </ac:picMkLst>
        </pc:picChg>
        <pc:picChg chg="add mod modCrop">
          <ac:chgData name="Anza-Tshilidzi Mulaudzi" userId="1b505ffec540bcf4" providerId="LiveId" clId="{22DEDE8C-4236-4520-A426-B72090130978}" dt="2023-07-05T06:38:06.652" v="4532" actId="1076"/>
          <ac:picMkLst>
            <pc:docMk/>
            <pc:sldMk cId="3740286033" sldId="277"/>
            <ac:picMk id="15" creationId="{6C3332B4-4095-FDF8-87B6-D5347535DB82}"/>
          </ac:picMkLst>
        </pc:picChg>
      </pc:sldChg>
      <pc:sldChg chg="addSp delSp modSp mod modAnim modNotesTx">
        <pc:chgData name="Anza-Tshilidzi Mulaudzi" userId="1b505ffec540bcf4" providerId="LiveId" clId="{22DEDE8C-4236-4520-A426-B72090130978}" dt="2023-07-05T11:36:35.584" v="5047" actId="20577"/>
        <pc:sldMkLst>
          <pc:docMk/>
          <pc:sldMk cId="2496947791" sldId="278"/>
        </pc:sldMkLst>
        <pc:spChg chg="mod">
          <ac:chgData name="Anza-Tshilidzi Mulaudzi" userId="1b505ffec540bcf4" providerId="LiveId" clId="{22DEDE8C-4236-4520-A426-B72090130978}" dt="2023-07-05T08:19:23.042" v="4673" actId="1076"/>
          <ac:spMkLst>
            <pc:docMk/>
            <pc:sldMk cId="2496947791" sldId="278"/>
            <ac:spMk id="2" creationId="{FCB102D8-1D22-4940-AF19-07CF3A0DC5F4}"/>
          </ac:spMkLst>
        </pc:spChg>
        <pc:spChg chg="mod">
          <ac:chgData name="Anza-Tshilidzi Mulaudzi" userId="1b505ffec540bcf4" providerId="LiveId" clId="{22DEDE8C-4236-4520-A426-B72090130978}" dt="2023-07-05T11:36:35.584" v="5047" actId="20577"/>
          <ac:spMkLst>
            <pc:docMk/>
            <pc:sldMk cId="2496947791" sldId="278"/>
            <ac:spMk id="7" creationId="{76FB5D4B-5BBC-11AC-1F59-3304319E2E32}"/>
          </ac:spMkLst>
        </pc:spChg>
        <pc:picChg chg="add del mod">
          <ac:chgData name="Anza-Tshilidzi Mulaudzi" userId="1b505ffec540bcf4" providerId="LiveId" clId="{22DEDE8C-4236-4520-A426-B72090130978}" dt="2023-07-04T23:45:49.204" v="2824" actId="478"/>
          <ac:picMkLst>
            <pc:docMk/>
            <pc:sldMk cId="2496947791" sldId="278"/>
            <ac:picMk id="3" creationId="{2F6CC930-5AA9-6AC2-5A58-9935CF94AFBE}"/>
          </ac:picMkLst>
        </pc:picChg>
        <pc:picChg chg="add del">
          <ac:chgData name="Anza-Tshilidzi Mulaudzi" userId="1b505ffec540bcf4" providerId="LiveId" clId="{22DEDE8C-4236-4520-A426-B72090130978}" dt="2023-07-05T11:32:51.202" v="4943" actId="22"/>
          <ac:picMkLst>
            <pc:docMk/>
            <pc:sldMk cId="2496947791" sldId="278"/>
            <ac:picMk id="5" creationId="{6D2C95C1-572D-7DD9-603A-5B82C68AD469}"/>
          </ac:picMkLst>
        </pc:picChg>
      </pc:sldChg>
      <pc:sldChg chg="modSp mod">
        <pc:chgData name="Anza-Tshilidzi Mulaudzi" userId="1b505ffec540bcf4" providerId="LiveId" clId="{22DEDE8C-4236-4520-A426-B72090130978}" dt="2023-07-05T01:07:42.058" v="4403" actId="2711"/>
        <pc:sldMkLst>
          <pc:docMk/>
          <pc:sldMk cId="560021826" sldId="317"/>
        </pc:sldMkLst>
        <pc:spChg chg="mod">
          <ac:chgData name="Anza-Tshilidzi Mulaudzi" userId="1b505ffec540bcf4" providerId="LiveId" clId="{22DEDE8C-4236-4520-A426-B72090130978}" dt="2023-07-05T01:07:42.058" v="4403" actId="2711"/>
          <ac:spMkLst>
            <pc:docMk/>
            <pc:sldMk cId="560021826" sldId="317"/>
            <ac:spMk id="15" creationId="{40F1DF5B-353A-4270-8C10-6A1509441174}"/>
          </ac:spMkLst>
        </pc:spChg>
      </pc:sldChg>
      <pc:sldChg chg="modSp mod">
        <pc:chgData name="Anza-Tshilidzi Mulaudzi" userId="1b505ffec540bcf4" providerId="LiveId" clId="{22DEDE8C-4236-4520-A426-B72090130978}" dt="2023-07-05T05:52:39.230" v="4492" actId="5793"/>
        <pc:sldMkLst>
          <pc:docMk/>
          <pc:sldMk cId="2313234867" sldId="389"/>
        </pc:sldMkLst>
        <pc:spChg chg="mod">
          <ac:chgData name="Anza-Tshilidzi Mulaudzi" userId="1b505ffec540bcf4" providerId="LiveId" clId="{22DEDE8C-4236-4520-A426-B72090130978}" dt="2023-07-05T01:07:33.292" v="4402" actId="2711"/>
          <ac:spMkLst>
            <pc:docMk/>
            <pc:sldMk cId="2313234867" sldId="389"/>
            <ac:spMk id="2" creationId="{0046426E-F6F6-4A7C-9181-8C3090996261}"/>
          </ac:spMkLst>
        </pc:spChg>
        <pc:spChg chg="mod">
          <ac:chgData name="Anza-Tshilidzi Mulaudzi" userId="1b505ffec540bcf4" providerId="LiveId" clId="{22DEDE8C-4236-4520-A426-B72090130978}" dt="2023-07-05T05:52:39.230" v="4492" actId="5793"/>
          <ac:spMkLst>
            <pc:docMk/>
            <pc:sldMk cId="2313234867" sldId="389"/>
            <ac:spMk id="16" creationId="{21554434-81F6-1816-9C77-BDB8BBD1BBB2}"/>
          </ac:spMkLst>
        </pc:spChg>
        <pc:picChg chg="mod">
          <ac:chgData name="Anza-Tshilidzi Mulaudzi" userId="1b505ffec540bcf4" providerId="LiveId" clId="{22DEDE8C-4236-4520-A426-B72090130978}" dt="2023-07-05T01:03:40.805" v="4362" actId="1076"/>
          <ac:picMkLst>
            <pc:docMk/>
            <pc:sldMk cId="2313234867" sldId="389"/>
            <ac:picMk id="10" creationId="{71F862F9-0E8A-4DB9-8083-1C3AA6E5D777}"/>
          </ac:picMkLst>
        </pc:picChg>
      </pc:sldChg>
      <pc:sldChg chg="del">
        <pc:chgData name="Anza-Tshilidzi Mulaudzi" userId="1b505ffec540bcf4" providerId="LiveId" clId="{22DEDE8C-4236-4520-A426-B72090130978}" dt="2023-07-04T07:40:52.955" v="2376" actId="47"/>
        <pc:sldMkLst>
          <pc:docMk/>
          <pc:sldMk cId="2850492775" sldId="391"/>
        </pc:sldMkLst>
      </pc:sldChg>
      <pc:sldChg chg="del">
        <pc:chgData name="Anza-Tshilidzi Mulaudzi" userId="1b505ffec540bcf4" providerId="LiveId" clId="{22DEDE8C-4236-4520-A426-B72090130978}" dt="2023-07-04T07:40:50.008" v="2373" actId="47"/>
        <pc:sldMkLst>
          <pc:docMk/>
          <pc:sldMk cId="3794666088" sldId="392"/>
        </pc:sldMkLst>
      </pc:sldChg>
      <pc:sldChg chg="del">
        <pc:chgData name="Anza-Tshilidzi Mulaudzi" userId="1b505ffec540bcf4" providerId="LiveId" clId="{22DEDE8C-4236-4520-A426-B72090130978}" dt="2023-07-04T07:40:50.939" v="2374" actId="47"/>
        <pc:sldMkLst>
          <pc:docMk/>
          <pc:sldMk cId="1360582785" sldId="393"/>
        </pc:sldMkLst>
      </pc:sldChg>
      <pc:sldChg chg="modSp mod">
        <pc:chgData name="Anza-Tshilidzi Mulaudzi" userId="1b505ffec540bcf4" providerId="LiveId" clId="{22DEDE8C-4236-4520-A426-B72090130978}" dt="2023-07-05T01:08:18.923" v="4408" actId="2711"/>
        <pc:sldMkLst>
          <pc:docMk/>
          <pc:sldMk cId="4236387971" sldId="394"/>
        </pc:sldMkLst>
        <pc:spChg chg="mod">
          <ac:chgData name="Anza-Tshilidzi Mulaudzi" userId="1b505ffec540bcf4" providerId="LiveId" clId="{22DEDE8C-4236-4520-A426-B72090130978}" dt="2023-06-29T08:24:50.430" v="792" actId="20577"/>
          <ac:spMkLst>
            <pc:docMk/>
            <pc:sldMk cId="4236387971" sldId="394"/>
            <ac:spMk id="2" creationId="{C85BD06A-E62B-089B-3380-CFD2237F65C8}"/>
          </ac:spMkLst>
        </pc:spChg>
        <pc:spChg chg="mod">
          <ac:chgData name="Anza-Tshilidzi Mulaudzi" userId="1b505ffec540bcf4" providerId="LiveId" clId="{22DEDE8C-4236-4520-A426-B72090130978}" dt="2023-07-05T01:08:18.923" v="4408" actId="2711"/>
          <ac:spMkLst>
            <pc:docMk/>
            <pc:sldMk cId="4236387971" sldId="394"/>
            <ac:spMk id="15" creationId="{40F1DF5B-353A-4270-8C10-6A1509441174}"/>
          </ac:spMkLst>
        </pc:spChg>
      </pc:sldChg>
      <pc:sldChg chg="modSp del mod ord">
        <pc:chgData name="Anza-Tshilidzi Mulaudzi" userId="1b505ffec540bcf4" providerId="LiveId" clId="{22DEDE8C-4236-4520-A426-B72090130978}" dt="2023-07-05T01:00:49.375" v="4282" actId="47"/>
        <pc:sldMkLst>
          <pc:docMk/>
          <pc:sldMk cId="3491946712" sldId="396"/>
        </pc:sldMkLst>
        <pc:spChg chg="mod">
          <ac:chgData name="Anza-Tshilidzi Mulaudzi" userId="1b505ffec540bcf4" providerId="LiveId" clId="{22DEDE8C-4236-4520-A426-B72090130978}" dt="2023-07-03T13:02:16.771" v="1405" actId="20577"/>
          <ac:spMkLst>
            <pc:docMk/>
            <pc:sldMk cId="3491946712" sldId="396"/>
            <ac:spMk id="5" creationId="{3D78A4CC-3A6D-8C12-7E97-52E02E0056F6}"/>
          </ac:spMkLst>
        </pc:spChg>
        <pc:spChg chg="mod">
          <ac:chgData name="Anza-Tshilidzi Mulaudzi" userId="1b505ffec540bcf4" providerId="LiveId" clId="{22DEDE8C-4236-4520-A426-B72090130978}" dt="2023-07-03T13:01:35.147" v="1395" actId="20577"/>
          <ac:spMkLst>
            <pc:docMk/>
            <pc:sldMk cId="3491946712" sldId="396"/>
            <ac:spMk id="15" creationId="{40F1DF5B-353A-4270-8C10-6A1509441174}"/>
          </ac:spMkLst>
        </pc:spChg>
      </pc:sldChg>
      <pc:sldChg chg="modSp del mod">
        <pc:chgData name="Anza-Tshilidzi Mulaudzi" userId="1b505ffec540bcf4" providerId="LiveId" clId="{22DEDE8C-4236-4520-A426-B72090130978}" dt="2023-07-04T07:39:20.118" v="2363" actId="47"/>
        <pc:sldMkLst>
          <pc:docMk/>
          <pc:sldMk cId="3158493736" sldId="397"/>
        </pc:sldMkLst>
        <pc:spChg chg="mod">
          <ac:chgData name="Anza-Tshilidzi Mulaudzi" userId="1b505ffec540bcf4" providerId="LiveId" clId="{22DEDE8C-4236-4520-A426-B72090130978}" dt="2023-07-04T07:33:09.950" v="2345" actId="20577"/>
          <ac:spMkLst>
            <pc:docMk/>
            <pc:sldMk cId="3158493736" sldId="397"/>
            <ac:spMk id="8" creationId="{AADCBF9E-7301-D9DC-7459-9DD068751AA4}"/>
          </ac:spMkLst>
        </pc:spChg>
      </pc:sldChg>
      <pc:sldChg chg="del">
        <pc:chgData name="Anza-Tshilidzi Mulaudzi" userId="1b505ffec540bcf4" providerId="LiveId" clId="{22DEDE8C-4236-4520-A426-B72090130978}" dt="2023-07-04T15:18:03.946" v="2622" actId="47"/>
        <pc:sldMkLst>
          <pc:docMk/>
          <pc:sldMk cId="1517595872" sldId="398"/>
        </pc:sldMkLst>
      </pc:sldChg>
      <pc:sldChg chg="modSp mod">
        <pc:chgData name="Anza-Tshilidzi Mulaudzi" userId="1b505ffec540bcf4" providerId="LiveId" clId="{22DEDE8C-4236-4520-A426-B72090130978}" dt="2023-07-05T01:10:34.301" v="4427" actId="2711"/>
        <pc:sldMkLst>
          <pc:docMk/>
          <pc:sldMk cId="790486279" sldId="401"/>
        </pc:sldMkLst>
        <pc:spChg chg="mod">
          <ac:chgData name="Anza-Tshilidzi Mulaudzi" userId="1b505ffec540bcf4" providerId="LiveId" clId="{22DEDE8C-4236-4520-A426-B72090130978}" dt="2023-07-05T01:10:34.301" v="4427" actId="2711"/>
          <ac:spMkLst>
            <pc:docMk/>
            <pc:sldMk cId="790486279" sldId="401"/>
            <ac:spMk id="16" creationId="{21554434-81F6-1816-9C77-BDB8BBD1BBB2}"/>
          </ac:spMkLst>
        </pc:spChg>
      </pc:sldChg>
      <pc:sldChg chg="del">
        <pc:chgData name="Anza-Tshilidzi Mulaudzi" userId="1b505ffec540bcf4" providerId="LiveId" clId="{22DEDE8C-4236-4520-A426-B72090130978}" dt="2023-07-04T07:40:52.309" v="2375" actId="47"/>
        <pc:sldMkLst>
          <pc:docMk/>
          <pc:sldMk cId="2784879761" sldId="402"/>
        </pc:sldMkLst>
      </pc:sldChg>
      <pc:sldChg chg="delSp modSp mod ord modNotesTx">
        <pc:chgData name="Anza-Tshilidzi Mulaudzi" userId="1b505ffec540bcf4" providerId="LiveId" clId="{22DEDE8C-4236-4520-A426-B72090130978}" dt="2023-07-05T01:55:35.743" v="4474"/>
        <pc:sldMkLst>
          <pc:docMk/>
          <pc:sldMk cId="45113308" sldId="405"/>
        </pc:sldMkLst>
        <pc:spChg chg="mod">
          <ac:chgData name="Anza-Tshilidzi Mulaudzi" userId="1b505ffec540bcf4" providerId="LiveId" clId="{22DEDE8C-4236-4520-A426-B72090130978}" dt="2023-07-05T01:08:06.932" v="4406" actId="2711"/>
          <ac:spMkLst>
            <pc:docMk/>
            <pc:sldMk cId="45113308" sldId="405"/>
            <ac:spMk id="2" creationId="{FE3B5B98-DBB4-057D-E446-DB28B8F9D972}"/>
          </ac:spMkLst>
        </pc:spChg>
        <pc:spChg chg="del">
          <ac:chgData name="Anza-Tshilidzi Mulaudzi" userId="1b505ffec540bcf4" providerId="LiveId" clId="{22DEDE8C-4236-4520-A426-B72090130978}" dt="2023-07-05T01:02:51.268" v="4349" actId="478"/>
          <ac:spMkLst>
            <pc:docMk/>
            <pc:sldMk cId="45113308" sldId="405"/>
            <ac:spMk id="3" creationId="{AB6F38E0-0FCA-7187-E5F5-7C48815F654E}"/>
          </ac:spMkLst>
        </pc:spChg>
        <pc:picChg chg="mod">
          <ac:chgData name="Anza-Tshilidzi Mulaudzi" userId="1b505ffec540bcf4" providerId="LiveId" clId="{22DEDE8C-4236-4520-A426-B72090130978}" dt="2023-07-05T01:02:59.976" v="4352" actId="1076"/>
          <ac:picMkLst>
            <pc:docMk/>
            <pc:sldMk cId="45113308" sldId="405"/>
            <ac:picMk id="8" creationId="{5B30354A-924C-2566-0ED3-3F8208E3A465}"/>
          </ac:picMkLst>
        </pc:picChg>
      </pc:sldChg>
      <pc:sldChg chg="addSp delSp modSp mod">
        <pc:chgData name="Anza-Tshilidzi Mulaudzi" userId="1b505ffec540bcf4" providerId="LiveId" clId="{22DEDE8C-4236-4520-A426-B72090130978}" dt="2023-07-05T06:48:59.425" v="4538" actId="207"/>
        <pc:sldMkLst>
          <pc:docMk/>
          <pc:sldMk cId="173369486" sldId="406"/>
        </pc:sldMkLst>
        <pc:spChg chg="add mod">
          <ac:chgData name="Anza-Tshilidzi Mulaudzi" userId="1b505ffec540bcf4" providerId="LiveId" clId="{22DEDE8C-4236-4520-A426-B72090130978}" dt="2023-06-29T08:54:37.286" v="896"/>
          <ac:spMkLst>
            <pc:docMk/>
            <pc:sldMk cId="173369486" sldId="406"/>
            <ac:spMk id="2" creationId="{C49608BC-EAD1-029F-F2DE-4BA72B8F8A9F}"/>
          </ac:spMkLst>
        </pc:spChg>
        <pc:spChg chg="del mod">
          <ac:chgData name="Anza-Tshilidzi Mulaudzi" userId="1b505ffec540bcf4" providerId="LiveId" clId="{22DEDE8C-4236-4520-A426-B72090130978}" dt="2023-07-05T00:51:14.044" v="3966" actId="478"/>
          <ac:spMkLst>
            <pc:docMk/>
            <pc:sldMk cId="173369486" sldId="406"/>
            <ac:spMk id="3" creationId="{5ED81658-3461-D340-0C9E-855F02A60C5B}"/>
          </ac:spMkLst>
        </pc:spChg>
        <pc:spChg chg="add mod">
          <ac:chgData name="Anza-Tshilidzi Mulaudzi" userId="1b505ffec540bcf4" providerId="LiveId" clId="{22DEDE8C-4236-4520-A426-B72090130978}" dt="2023-07-05T00:51:26.827" v="3969" actId="1076"/>
          <ac:spMkLst>
            <pc:docMk/>
            <pc:sldMk cId="173369486" sldId="406"/>
            <ac:spMk id="4" creationId="{6E7BA1C2-CC27-5C9F-BD5C-4CACB8C47FFE}"/>
          </ac:spMkLst>
        </pc:spChg>
        <pc:spChg chg="del">
          <ac:chgData name="Anza-Tshilidzi Mulaudzi" userId="1b505ffec540bcf4" providerId="LiveId" clId="{22DEDE8C-4236-4520-A426-B72090130978}" dt="2023-06-29T08:54:36.271" v="895" actId="478"/>
          <ac:spMkLst>
            <pc:docMk/>
            <pc:sldMk cId="173369486" sldId="406"/>
            <ac:spMk id="4" creationId="{DE9FCEC6-C96F-2DF3-B868-DB63F40436DE}"/>
          </ac:spMkLst>
        </pc:spChg>
        <pc:spChg chg="mod">
          <ac:chgData name="Anza-Tshilidzi Mulaudzi" userId="1b505ffec540bcf4" providerId="LiveId" clId="{22DEDE8C-4236-4520-A426-B72090130978}" dt="2023-07-05T06:48:59.425" v="4538" actId="207"/>
          <ac:spMkLst>
            <pc:docMk/>
            <pc:sldMk cId="173369486" sldId="406"/>
            <ac:spMk id="7" creationId="{2A9BB4FE-34E3-D924-ABB4-F635D4FF266A}"/>
          </ac:spMkLst>
        </pc:spChg>
        <pc:spChg chg="add mod">
          <ac:chgData name="Anza-Tshilidzi Mulaudzi" userId="1b505ffec540bcf4" providerId="LiveId" clId="{22DEDE8C-4236-4520-A426-B72090130978}" dt="2023-07-05T06:48:45.674" v="4537" actId="20577"/>
          <ac:spMkLst>
            <pc:docMk/>
            <pc:sldMk cId="173369486" sldId="406"/>
            <ac:spMk id="9" creationId="{2B0240B3-485B-9D7D-54CE-FBAAC918F7F2}"/>
          </ac:spMkLst>
        </pc:spChg>
        <pc:spChg chg="mod">
          <ac:chgData name="Anza-Tshilidzi Mulaudzi" userId="1b505ffec540bcf4" providerId="LiveId" clId="{22DEDE8C-4236-4520-A426-B72090130978}" dt="2023-07-05T01:07:14.921" v="4400" actId="2711"/>
          <ac:spMkLst>
            <pc:docMk/>
            <pc:sldMk cId="173369486" sldId="406"/>
            <ac:spMk id="10" creationId="{372FE86C-6D61-9D0B-FC2E-B3DBBE9DB9BA}"/>
          </ac:spMkLst>
        </pc:spChg>
        <pc:spChg chg="del">
          <ac:chgData name="Anza-Tshilidzi Mulaudzi" userId="1b505ffec540bcf4" providerId="LiveId" clId="{22DEDE8C-4236-4520-A426-B72090130978}" dt="2023-06-29T08:54:26.891" v="894" actId="478"/>
          <ac:spMkLst>
            <pc:docMk/>
            <pc:sldMk cId="173369486" sldId="406"/>
            <ac:spMk id="15" creationId="{89A55DFE-A10F-983A-AEF9-456E5D4F555E}"/>
          </ac:spMkLst>
        </pc:spChg>
      </pc:sldChg>
      <pc:sldChg chg="modSp del mod ord">
        <pc:chgData name="Anza-Tshilidzi Mulaudzi" userId="1b505ffec540bcf4" providerId="LiveId" clId="{22DEDE8C-4236-4520-A426-B72090130978}" dt="2023-07-04T14:55:03.364" v="2569" actId="2696"/>
        <pc:sldMkLst>
          <pc:docMk/>
          <pc:sldMk cId="2438118010" sldId="407"/>
        </pc:sldMkLst>
        <pc:spChg chg="mod">
          <ac:chgData name="Anza-Tshilidzi Mulaudzi" userId="1b505ffec540bcf4" providerId="LiveId" clId="{22DEDE8C-4236-4520-A426-B72090130978}" dt="2023-06-29T10:37:25.846" v="1226" actId="20577"/>
          <ac:spMkLst>
            <pc:docMk/>
            <pc:sldMk cId="2438118010" sldId="407"/>
            <ac:spMk id="5" creationId="{217FC1BE-E53A-34F1-777B-A3086B0D1693}"/>
          </ac:spMkLst>
        </pc:spChg>
        <pc:spChg chg="mod">
          <ac:chgData name="Anza-Tshilidzi Mulaudzi" userId="1b505ffec540bcf4" providerId="LiveId" clId="{22DEDE8C-4236-4520-A426-B72090130978}" dt="2023-07-04T14:52:41.034" v="2534" actId="1076"/>
          <ac:spMkLst>
            <pc:docMk/>
            <pc:sldMk cId="2438118010" sldId="407"/>
            <ac:spMk id="11" creationId="{295FD276-961A-FED9-EC5B-A9FDA784BF98}"/>
          </ac:spMkLst>
        </pc:spChg>
      </pc:sldChg>
      <pc:sldChg chg="add del">
        <pc:chgData name="Anza-Tshilidzi Mulaudzi" userId="1b505ffec540bcf4" providerId="LiveId" clId="{22DEDE8C-4236-4520-A426-B72090130978}" dt="2023-07-05T00:25:36.742" v="3409" actId="47"/>
        <pc:sldMkLst>
          <pc:docMk/>
          <pc:sldMk cId="2482417229" sldId="407"/>
        </pc:sldMkLst>
      </pc:sldChg>
      <pc:sldChg chg="modSp mod">
        <pc:chgData name="Anza-Tshilidzi Mulaudzi" userId="1b505ffec540bcf4" providerId="LiveId" clId="{22DEDE8C-4236-4520-A426-B72090130978}" dt="2023-07-05T01:10:41.875" v="4428" actId="2711"/>
        <pc:sldMkLst>
          <pc:docMk/>
          <pc:sldMk cId="880266725" sldId="408"/>
        </pc:sldMkLst>
        <pc:spChg chg="mod">
          <ac:chgData name="Anza-Tshilidzi Mulaudzi" userId="1b505ffec540bcf4" providerId="LiveId" clId="{22DEDE8C-4236-4520-A426-B72090130978}" dt="2023-07-05T01:10:41.875" v="4428" actId="2711"/>
          <ac:spMkLst>
            <pc:docMk/>
            <pc:sldMk cId="880266725" sldId="408"/>
            <ac:spMk id="10" creationId="{C3F3FF79-3333-66DF-0DAF-4CC0ED56EB67}"/>
          </ac:spMkLst>
        </pc:spChg>
      </pc:sldChg>
      <pc:sldChg chg="del">
        <pc:chgData name="Anza-Tshilidzi Mulaudzi" userId="1b505ffec540bcf4" providerId="LiveId" clId="{22DEDE8C-4236-4520-A426-B72090130978}" dt="2023-07-04T07:40:48.514" v="2372" actId="47"/>
        <pc:sldMkLst>
          <pc:docMk/>
          <pc:sldMk cId="2995798886" sldId="409"/>
        </pc:sldMkLst>
      </pc:sldChg>
      <pc:sldChg chg="del">
        <pc:chgData name="Anza-Tshilidzi Mulaudzi" userId="1b505ffec540bcf4" providerId="LiveId" clId="{22DEDE8C-4236-4520-A426-B72090130978}" dt="2023-06-29T10:37:57.516" v="1227" actId="47"/>
        <pc:sldMkLst>
          <pc:docMk/>
          <pc:sldMk cId="3818052221" sldId="410"/>
        </pc:sldMkLst>
      </pc:sldChg>
      <pc:sldChg chg="addSp delSp modSp mod modAnim">
        <pc:chgData name="Anza-Tshilidzi Mulaudzi" userId="1b505ffec540bcf4" providerId="LiveId" clId="{22DEDE8C-4236-4520-A426-B72090130978}" dt="2023-07-05T01:10:26.884" v="4426" actId="2711"/>
        <pc:sldMkLst>
          <pc:docMk/>
          <pc:sldMk cId="3559558432" sldId="411"/>
        </pc:sldMkLst>
        <pc:spChg chg="mod">
          <ac:chgData name="Anza-Tshilidzi Mulaudzi" userId="1b505ffec540bcf4" providerId="LiveId" clId="{22DEDE8C-4236-4520-A426-B72090130978}" dt="2023-07-05T01:10:26.884" v="4426" actId="2711"/>
          <ac:spMkLst>
            <pc:docMk/>
            <pc:sldMk cId="3559558432" sldId="411"/>
            <ac:spMk id="2" creationId="{BA669814-1F1D-8661-E3B9-F8AD4A7AE6B9}"/>
          </ac:spMkLst>
        </pc:spChg>
        <pc:spChg chg="add mod">
          <ac:chgData name="Anza-Tshilidzi Mulaudzi" userId="1b505ffec540bcf4" providerId="LiveId" clId="{22DEDE8C-4236-4520-A426-B72090130978}" dt="2023-07-05T00:20:49.226" v="3351" actId="1076"/>
          <ac:spMkLst>
            <pc:docMk/>
            <pc:sldMk cId="3559558432" sldId="411"/>
            <ac:spMk id="3" creationId="{A9F84B1E-A05B-9AB8-95B8-F658439AAF90}"/>
          </ac:spMkLst>
        </pc:spChg>
        <pc:spChg chg="add del mod">
          <ac:chgData name="Anza-Tshilidzi Mulaudzi" userId="1b505ffec540bcf4" providerId="LiveId" clId="{22DEDE8C-4236-4520-A426-B72090130978}" dt="2023-07-03T10:50:31.368" v="1314" actId="478"/>
          <ac:spMkLst>
            <pc:docMk/>
            <pc:sldMk cId="3559558432" sldId="411"/>
            <ac:spMk id="3" creationId="{F47A9622-1DEE-B9AC-CDB0-FFFC5E810653}"/>
          </ac:spMkLst>
        </pc:spChg>
        <pc:spChg chg="del">
          <ac:chgData name="Anza-Tshilidzi Mulaudzi" userId="1b505ffec540bcf4" providerId="LiveId" clId="{22DEDE8C-4236-4520-A426-B72090130978}" dt="2023-06-28T15:57:21.047" v="317" actId="478"/>
          <ac:spMkLst>
            <pc:docMk/>
            <pc:sldMk cId="3559558432" sldId="411"/>
            <ac:spMk id="4" creationId="{73AAED95-D4FC-C042-F507-253CFD893930}"/>
          </ac:spMkLst>
        </pc:spChg>
        <pc:spChg chg="del">
          <ac:chgData name="Anza-Tshilidzi Mulaudzi" userId="1b505ffec540bcf4" providerId="LiveId" clId="{22DEDE8C-4236-4520-A426-B72090130978}" dt="2023-06-28T15:57:23.309" v="318" actId="478"/>
          <ac:spMkLst>
            <pc:docMk/>
            <pc:sldMk cId="3559558432" sldId="411"/>
            <ac:spMk id="5" creationId="{8EBFE83A-6D4B-58DB-2D5F-1FD4ABBDB42B}"/>
          </ac:spMkLst>
        </pc:spChg>
        <pc:spChg chg="del">
          <ac:chgData name="Anza-Tshilidzi Mulaudzi" userId="1b505ffec540bcf4" providerId="LiveId" clId="{22DEDE8C-4236-4520-A426-B72090130978}" dt="2023-06-28T15:49:06.623" v="54" actId="478"/>
          <ac:spMkLst>
            <pc:docMk/>
            <pc:sldMk cId="3559558432" sldId="411"/>
            <ac:spMk id="7" creationId="{53C01373-2431-E8D6-6C80-D90948BE02FD}"/>
          </ac:spMkLst>
        </pc:spChg>
        <pc:spChg chg="add del mod">
          <ac:chgData name="Anza-Tshilidzi Mulaudzi" userId="1b505ffec540bcf4" providerId="LiveId" clId="{22DEDE8C-4236-4520-A426-B72090130978}" dt="2023-07-05T00:20:31.016" v="3344" actId="478"/>
          <ac:spMkLst>
            <pc:docMk/>
            <pc:sldMk cId="3559558432" sldId="411"/>
            <ac:spMk id="9" creationId="{5A9E59DC-4415-356F-1B5A-B7DBABCDA07B}"/>
          </ac:spMkLst>
        </pc:spChg>
        <pc:spChg chg="add del mod">
          <ac:chgData name="Anza-Tshilidzi Mulaudzi" userId="1b505ffec540bcf4" providerId="LiveId" clId="{22DEDE8C-4236-4520-A426-B72090130978}" dt="2023-07-03T10:50:26.884" v="1313" actId="478"/>
          <ac:spMkLst>
            <pc:docMk/>
            <pc:sldMk cId="3559558432" sldId="411"/>
            <ac:spMk id="10" creationId="{2E2BD8DD-CE60-48CA-0D40-D8023237A593}"/>
          </ac:spMkLst>
        </pc:spChg>
        <pc:spChg chg="add mod">
          <ac:chgData name="Anza-Tshilidzi Mulaudzi" userId="1b505ffec540bcf4" providerId="LiveId" clId="{22DEDE8C-4236-4520-A426-B72090130978}" dt="2023-06-28T15:57:24.332" v="319"/>
          <ac:spMkLst>
            <pc:docMk/>
            <pc:sldMk cId="3559558432" sldId="411"/>
            <ac:spMk id="13" creationId="{6A588BFB-3B6A-2185-F8EA-DD8AAF835AB3}"/>
          </ac:spMkLst>
        </pc:spChg>
        <pc:picChg chg="add mod modCrop">
          <ac:chgData name="Anza-Tshilidzi Mulaudzi" userId="1b505ffec540bcf4" providerId="LiveId" clId="{22DEDE8C-4236-4520-A426-B72090130978}" dt="2023-07-05T00:20:42.823" v="3350" actId="14100"/>
          <ac:picMkLst>
            <pc:docMk/>
            <pc:sldMk cId="3559558432" sldId="411"/>
            <ac:picMk id="5" creationId="{11B980CC-FD39-4BEE-E11B-274583600170}"/>
          </ac:picMkLst>
        </pc:picChg>
        <pc:picChg chg="add del mod modCrop">
          <ac:chgData name="Anza-Tshilidzi Mulaudzi" userId="1b505ffec540bcf4" providerId="LiveId" clId="{22DEDE8C-4236-4520-A426-B72090130978}" dt="2023-07-05T00:20:32.439" v="3345" actId="478"/>
          <ac:picMkLst>
            <pc:docMk/>
            <pc:sldMk cId="3559558432" sldId="411"/>
            <ac:picMk id="7" creationId="{C0086407-1924-B942-CE10-FB4AD122BBE8}"/>
          </ac:picMkLst>
        </pc:picChg>
        <pc:picChg chg="add del mod">
          <ac:chgData name="Anza-Tshilidzi Mulaudzi" userId="1b505ffec540bcf4" providerId="LiveId" clId="{22DEDE8C-4236-4520-A426-B72090130978}" dt="2023-07-03T11:04:09.619" v="1332" actId="478"/>
          <ac:picMkLst>
            <pc:docMk/>
            <pc:sldMk cId="3559558432" sldId="411"/>
            <ac:picMk id="8" creationId="{CF97635A-7976-E8E0-9469-4F743B9B2A57}"/>
          </ac:picMkLst>
        </pc:picChg>
        <pc:picChg chg="add mod">
          <ac:chgData name="Anza-Tshilidzi Mulaudzi" userId="1b505ffec540bcf4" providerId="LiveId" clId="{22DEDE8C-4236-4520-A426-B72090130978}" dt="2023-07-05T00:20:38.062" v="3348" actId="1076"/>
          <ac:picMkLst>
            <pc:docMk/>
            <pc:sldMk cId="3559558432" sldId="411"/>
            <ac:picMk id="11" creationId="{AC283B77-4120-853F-7E48-06472A4EC1AA}"/>
          </ac:picMkLst>
        </pc:picChg>
        <pc:picChg chg="add del mod modCrop">
          <ac:chgData name="Anza-Tshilidzi Mulaudzi" userId="1b505ffec540bcf4" providerId="LiveId" clId="{22DEDE8C-4236-4520-A426-B72090130978}" dt="2023-07-03T10:49:55.954" v="1312" actId="478"/>
          <ac:picMkLst>
            <pc:docMk/>
            <pc:sldMk cId="3559558432" sldId="411"/>
            <ac:picMk id="12" creationId="{40BB1EE2-5DAA-3E1E-D26C-6D840A1CA8FB}"/>
          </ac:picMkLst>
        </pc:picChg>
        <pc:picChg chg="add del mod">
          <ac:chgData name="Anza-Tshilidzi Mulaudzi" userId="1b505ffec540bcf4" providerId="LiveId" clId="{22DEDE8C-4236-4520-A426-B72090130978}" dt="2023-07-05T00:20:29.488" v="3343" actId="478"/>
          <ac:picMkLst>
            <pc:docMk/>
            <pc:sldMk cId="3559558432" sldId="411"/>
            <ac:picMk id="15" creationId="{1502D032-9BA9-47E3-A2C0-11153CF67431}"/>
          </ac:picMkLst>
        </pc:picChg>
      </pc:sldChg>
      <pc:sldChg chg="addSp delSp modSp add mod ord modClrScheme modAnim chgLayout">
        <pc:chgData name="Anza-Tshilidzi Mulaudzi" userId="1b505ffec540bcf4" providerId="LiveId" clId="{22DEDE8C-4236-4520-A426-B72090130978}" dt="2023-07-05T01:12:47.048" v="4444"/>
        <pc:sldMkLst>
          <pc:docMk/>
          <pc:sldMk cId="1113762284" sldId="412"/>
        </pc:sldMkLst>
        <pc:spChg chg="mod">
          <ac:chgData name="Anza-Tshilidzi Mulaudzi" userId="1b505ffec540bcf4" providerId="LiveId" clId="{22DEDE8C-4236-4520-A426-B72090130978}" dt="2023-07-05T01:09:39.036" v="4418" actId="2711"/>
          <ac:spMkLst>
            <pc:docMk/>
            <pc:sldMk cId="1113762284" sldId="412"/>
            <ac:spMk id="2" creationId="{BA669814-1F1D-8661-E3B9-F8AD4A7AE6B9}"/>
          </ac:spMkLst>
        </pc:spChg>
        <pc:spChg chg="add mod">
          <ac:chgData name="Anza-Tshilidzi Mulaudzi" userId="1b505ffec540bcf4" providerId="LiveId" clId="{22DEDE8C-4236-4520-A426-B72090130978}" dt="2023-07-05T01:09:43.071" v="4419" actId="2711"/>
          <ac:spMkLst>
            <pc:docMk/>
            <pc:sldMk cId="1113762284" sldId="412"/>
            <ac:spMk id="3" creationId="{DA67248F-2B46-01CE-8965-D6D52C3E1C70}"/>
          </ac:spMkLst>
        </pc:spChg>
        <pc:spChg chg="del">
          <ac:chgData name="Anza-Tshilidzi Mulaudzi" userId="1b505ffec540bcf4" providerId="LiveId" clId="{22DEDE8C-4236-4520-A426-B72090130978}" dt="2023-06-28T15:57:30.159" v="320" actId="478"/>
          <ac:spMkLst>
            <pc:docMk/>
            <pc:sldMk cId="1113762284" sldId="412"/>
            <ac:spMk id="4" creationId="{73AAED95-D4FC-C042-F507-253CFD893930}"/>
          </ac:spMkLst>
        </pc:spChg>
        <pc:spChg chg="add mod">
          <ac:chgData name="Anza-Tshilidzi Mulaudzi" userId="1b505ffec540bcf4" providerId="LiveId" clId="{22DEDE8C-4236-4520-A426-B72090130978}" dt="2023-07-05T01:09:47.707" v="4420" actId="2711"/>
          <ac:spMkLst>
            <pc:docMk/>
            <pc:sldMk cId="1113762284" sldId="412"/>
            <ac:spMk id="4" creationId="{F4464CB4-0193-A929-C9D5-BDBD9E9F775F}"/>
          </ac:spMkLst>
        </pc:spChg>
        <pc:spChg chg="del">
          <ac:chgData name="Anza-Tshilidzi Mulaudzi" userId="1b505ffec540bcf4" providerId="LiveId" clId="{22DEDE8C-4236-4520-A426-B72090130978}" dt="2023-06-28T15:57:32.812" v="321" actId="478"/>
          <ac:spMkLst>
            <pc:docMk/>
            <pc:sldMk cId="1113762284" sldId="412"/>
            <ac:spMk id="5" creationId="{8EBFE83A-6D4B-58DB-2D5F-1FD4ABBDB42B}"/>
          </ac:spMkLst>
        </pc:spChg>
        <pc:spChg chg="mod ord">
          <ac:chgData name="Anza-Tshilidzi Mulaudzi" userId="1b505ffec540bcf4" providerId="LiveId" clId="{22DEDE8C-4236-4520-A426-B72090130978}" dt="2023-06-29T10:38:40.809" v="1229" actId="26606"/>
          <ac:spMkLst>
            <pc:docMk/>
            <pc:sldMk cId="1113762284" sldId="412"/>
            <ac:spMk id="6" creationId="{12E9E5B6-EEC4-B316-A428-F5167F3BBE8E}"/>
          </ac:spMkLst>
        </pc:spChg>
        <pc:spChg chg="del">
          <ac:chgData name="Anza-Tshilidzi Mulaudzi" userId="1b505ffec540bcf4" providerId="LiveId" clId="{22DEDE8C-4236-4520-A426-B72090130978}" dt="2023-06-28T15:40:44.560" v="1" actId="478"/>
          <ac:spMkLst>
            <pc:docMk/>
            <pc:sldMk cId="1113762284" sldId="412"/>
            <ac:spMk id="7" creationId="{53C01373-2431-E8D6-6C80-D90948BE02FD}"/>
          </ac:spMkLst>
        </pc:spChg>
        <pc:spChg chg="add mod">
          <ac:chgData name="Anza-Tshilidzi Mulaudzi" userId="1b505ffec540bcf4" providerId="LiveId" clId="{22DEDE8C-4236-4520-A426-B72090130978}" dt="2023-06-29T10:38:40.809" v="1229" actId="26606"/>
          <ac:spMkLst>
            <pc:docMk/>
            <pc:sldMk cId="1113762284" sldId="412"/>
            <ac:spMk id="11" creationId="{C6D3FAEA-89EC-788F-43D7-37D511F9B8A3}"/>
          </ac:spMkLst>
        </pc:spChg>
        <pc:spChg chg="add del mod ord">
          <ac:chgData name="Anza-Tshilidzi Mulaudzi" userId="1b505ffec540bcf4" providerId="LiveId" clId="{22DEDE8C-4236-4520-A426-B72090130978}" dt="2023-07-05T00:10:51.926" v="3225" actId="478"/>
          <ac:spMkLst>
            <pc:docMk/>
            <pc:sldMk cId="1113762284" sldId="412"/>
            <ac:spMk id="12" creationId="{7C1B21EB-FD48-A4AD-A4AD-7B207CAC60C5}"/>
          </ac:spMkLst>
        </pc:spChg>
        <pc:spChg chg="add del mod">
          <ac:chgData name="Anza-Tshilidzi Mulaudzi" userId="1b505ffec540bcf4" providerId="LiveId" clId="{22DEDE8C-4236-4520-A426-B72090130978}" dt="2023-06-29T10:38:40.809" v="1229" actId="26606"/>
          <ac:spMkLst>
            <pc:docMk/>
            <pc:sldMk cId="1113762284" sldId="412"/>
            <ac:spMk id="17" creationId="{BAA0B3D5-A29D-98D2-BFCD-8704DDFE8CD4}"/>
          </ac:spMkLst>
        </pc:spChg>
        <pc:picChg chg="add mod modCrop">
          <ac:chgData name="Anza-Tshilidzi Mulaudzi" userId="1b505ffec540bcf4" providerId="LiveId" clId="{22DEDE8C-4236-4520-A426-B72090130978}" dt="2023-07-05T00:11:00.020" v="3228" actId="1076"/>
          <ac:picMkLst>
            <pc:docMk/>
            <pc:sldMk cId="1113762284" sldId="412"/>
            <ac:picMk id="8" creationId="{FEB11898-8203-2D1E-75CD-BE8B3F32DB4E}"/>
          </ac:picMkLst>
        </pc:picChg>
        <pc:picChg chg="add mod modCrop">
          <ac:chgData name="Anza-Tshilidzi Mulaudzi" userId="1b505ffec540bcf4" providerId="LiveId" clId="{22DEDE8C-4236-4520-A426-B72090130978}" dt="2023-07-05T00:11:01.852" v="3229" actId="1076"/>
          <ac:picMkLst>
            <pc:docMk/>
            <pc:sldMk cId="1113762284" sldId="412"/>
            <ac:picMk id="10" creationId="{2327B052-B77A-0177-A2F4-30E5C41127ED}"/>
          </ac:picMkLst>
        </pc:picChg>
      </pc:sldChg>
      <pc:sldChg chg="addSp delSp modSp add mod delAnim modAnim modNotesTx">
        <pc:chgData name="Anza-Tshilidzi Mulaudzi" userId="1b505ffec540bcf4" providerId="LiveId" clId="{22DEDE8C-4236-4520-A426-B72090130978}" dt="2023-07-05T11:39:28.572" v="5170" actId="1076"/>
        <pc:sldMkLst>
          <pc:docMk/>
          <pc:sldMk cId="1375858917" sldId="413"/>
        </pc:sldMkLst>
        <pc:spChg chg="mod">
          <ac:chgData name="Anza-Tshilidzi Mulaudzi" userId="1b505ffec540bcf4" providerId="LiveId" clId="{22DEDE8C-4236-4520-A426-B72090130978}" dt="2023-07-05T01:08:56.135" v="4411" actId="2711"/>
          <ac:spMkLst>
            <pc:docMk/>
            <pc:sldMk cId="1375858917" sldId="413"/>
            <ac:spMk id="2" creationId="{FCB102D8-1D22-4940-AF19-07CF3A0DC5F4}"/>
          </ac:spMkLst>
        </pc:spChg>
        <pc:spChg chg="add mod">
          <ac:chgData name="Anza-Tshilidzi Mulaudzi" userId="1b505ffec540bcf4" providerId="LiveId" clId="{22DEDE8C-4236-4520-A426-B72090130978}" dt="2023-07-05T11:39:28.572" v="5170" actId="1076"/>
          <ac:spMkLst>
            <pc:docMk/>
            <pc:sldMk cId="1375858917" sldId="413"/>
            <ac:spMk id="3" creationId="{A8EEE627-2E4B-BCC0-D8D1-8200840F8466}"/>
          </ac:spMkLst>
        </pc:spChg>
        <pc:spChg chg="add del mod">
          <ac:chgData name="Anza-Tshilidzi Mulaudzi" userId="1b505ffec540bcf4" providerId="LiveId" clId="{22DEDE8C-4236-4520-A426-B72090130978}" dt="2023-07-04T23:50:36.673" v="2943" actId="478"/>
          <ac:spMkLst>
            <pc:docMk/>
            <pc:sldMk cId="1375858917" sldId="413"/>
            <ac:spMk id="3" creationId="{E9111938-884A-8AEB-9DF4-EF8AFA7D8722}"/>
          </ac:spMkLst>
        </pc:spChg>
        <pc:spChg chg="mod">
          <ac:chgData name="Anza-Tshilidzi Mulaudzi" userId="1b505ffec540bcf4" providerId="LiveId" clId="{22DEDE8C-4236-4520-A426-B72090130978}" dt="2023-07-05T00:08:12.069" v="3224" actId="20577"/>
          <ac:spMkLst>
            <pc:docMk/>
            <pc:sldMk cId="1375858917" sldId="413"/>
            <ac:spMk id="4" creationId="{6C74FA5F-535A-EF7C-F4B6-9FF609EE1CE3}"/>
          </ac:spMkLst>
        </pc:spChg>
        <pc:spChg chg="mod">
          <ac:chgData name="Anza-Tshilidzi Mulaudzi" userId="1b505ffec540bcf4" providerId="LiveId" clId="{22DEDE8C-4236-4520-A426-B72090130978}" dt="2023-07-05T01:09:05.069" v="4413" actId="2711"/>
          <ac:spMkLst>
            <pc:docMk/>
            <pc:sldMk cId="1375858917" sldId="413"/>
            <ac:spMk id="7" creationId="{76FB5D4B-5BBC-11AC-1F59-3304319E2E32}"/>
          </ac:spMkLst>
        </pc:spChg>
        <pc:spChg chg="add mod">
          <ac:chgData name="Anza-Tshilidzi Mulaudzi" userId="1b505ffec540bcf4" providerId="LiveId" clId="{22DEDE8C-4236-4520-A426-B72090130978}" dt="2023-07-05T01:09:10.321" v="4414" actId="2711"/>
          <ac:spMkLst>
            <pc:docMk/>
            <pc:sldMk cId="1375858917" sldId="413"/>
            <ac:spMk id="9" creationId="{C44DEF1D-7463-AB57-6BFA-32A3A80F4BD3}"/>
          </ac:spMkLst>
        </pc:spChg>
        <pc:spChg chg="add del mod">
          <ac:chgData name="Anza-Tshilidzi Mulaudzi" userId="1b505ffec540bcf4" providerId="LiveId" clId="{22DEDE8C-4236-4520-A426-B72090130978}" dt="2023-07-04T23:52:58.195" v="2958" actId="478"/>
          <ac:spMkLst>
            <pc:docMk/>
            <pc:sldMk cId="1375858917" sldId="413"/>
            <ac:spMk id="10" creationId="{4FE7582F-4929-0D4F-041E-25B2B59BFF55}"/>
          </ac:spMkLst>
        </pc:spChg>
        <pc:spChg chg="add mod">
          <ac:chgData name="Anza-Tshilidzi Mulaudzi" userId="1b505ffec540bcf4" providerId="LiveId" clId="{22DEDE8C-4236-4520-A426-B72090130978}" dt="2023-07-05T01:09:15.155" v="4415" actId="2711"/>
          <ac:spMkLst>
            <pc:docMk/>
            <pc:sldMk cId="1375858917" sldId="413"/>
            <ac:spMk id="12" creationId="{D7552064-5FAB-B420-EFF7-C8B0259A36CE}"/>
          </ac:spMkLst>
        </pc:spChg>
        <pc:spChg chg="add mod">
          <ac:chgData name="Anza-Tshilidzi Mulaudzi" userId="1b505ffec540bcf4" providerId="LiveId" clId="{22DEDE8C-4236-4520-A426-B72090130978}" dt="2023-07-05T01:09:00.527" v="4412" actId="2711"/>
          <ac:spMkLst>
            <pc:docMk/>
            <pc:sldMk cId="1375858917" sldId="413"/>
            <ac:spMk id="13" creationId="{917BE962-80A4-E890-9112-2C02764987EF}"/>
          </ac:spMkLst>
        </pc:spChg>
        <pc:spChg chg="add mod">
          <ac:chgData name="Anza-Tshilidzi Mulaudzi" userId="1b505ffec540bcf4" providerId="LiveId" clId="{22DEDE8C-4236-4520-A426-B72090130978}" dt="2023-07-05T07:39:06.710" v="4647" actId="1076"/>
          <ac:spMkLst>
            <pc:docMk/>
            <pc:sldMk cId="1375858917" sldId="413"/>
            <ac:spMk id="20" creationId="{A5B89306-95BE-7524-BE5F-623BCD9191E3}"/>
          </ac:spMkLst>
        </pc:spChg>
        <pc:picChg chg="add del mod modCrop">
          <ac:chgData name="Anza-Tshilidzi Mulaudzi" userId="1b505ffec540bcf4" providerId="LiveId" clId="{22DEDE8C-4236-4520-A426-B72090130978}" dt="2023-07-04T07:19:46.143" v="2103" actId="478"/>
          <ac:picMkLst>
            <pc:docMk/>
            <pc:sldMk cId="1375858917" sldId="413"/>
            <ac:picMk id="5" creationId="{10CA158A-64F6-7D1A-E28B-6186B7F3778B}"/>
          </ac:picMkLst>
        </pc:picChg>
        <pc:picChg chg="add del mod modCrop">
          <ac:chgData name="Anza-Tshilidzi Mulaudzi" userId="1b505ffec540bcf4" providerId="LiveId" clId="{22DEDE8C-4236-4520-A426-B72090130978}" dt="2023-07-05T10:29:37.148" v="4777"/>
          <ac:picMkLst>
            <pc:docMk/>
            <pc:sldMk cId="1375858917" sldId="413"/>
            <ac:picMk id="5" creationId="{E26EDDD3-5E40-E158-9CF2-B34A0FC07168}"/>
          </ac:picMkLst>
        </pc:picChg>
        <pc:picChg chg="add del mod modCrop">
          <ac:chgData name="Anza-Tshilidzi Mulaudzi" userId="1b505ffec540bcf4" providerId="LiveId" clId="{22DEDE8C-4236-4520-A426-B72090130978}" dt="2023-07-04T23:42:18.055" v="2821" actId="21"/>
          <ac:picMkLst>
            <pc:docMk/>
            <pc:sldMk cId="1375858917" sldId="413"/>
            <ac:picMk id="6" creationId="{7E1117E8-097E-C545-C7B8-325D785F120A}"/>
          </ac:picMkLst>
        </pc:picChg>
        <pc:picChg chg="add mod modCrop">
          <ac:chgData name="Anza-Tshilidzi Mulaudzi" userId="1b505ffec540bcf4" providerId="LiveId" clId="{22DEDE8C-4236-4520-A426-B72090130978}" dt="2023-07-04T23:55:51.661" v="3074" actId="1076"/>
          <ac:picMkLst>
            <pc:docMk/>
            <pc:sldMk cId="1375858917" sldId="413"/>
            <ac:picMk id="8" creationId="{45840D89-34D4-8446-1A77-63862C224FEA}"/>
          </ac:picMkLst>
        </pc:picChg>
        <pc:picChg chg="add mod modCrop">
          <ac:chgData name="Anza-Tshilidzi Mulaudzi" userId="1b505ffec540bcf4" providerId="LiveId" clId="{22DEDE8C-4236-4520-A426-B72090130978}" dt="2023-07-05T10:30:27.179" v="4784" actId="1076"/>
          <ac:picMkLst>
            <pc:docMk/>
            <pc:sldMk cId="1375858917" sldId="413"/>
            <ac:picMk id="10" creationId="{C7F1957A-DB35-5E6A-543C-3EE3D197B614}"/>
          </ac:picMkLst>
        </pc:picChg>
        <pc:picChg chg="add mod modCrop">
          <ac:chgData name="Anza-Tshilidzi Mulaudzi" userId="1b505ffec540bcf4" providerId="LiveId" clId="{22DEDE8C-4236-4520-A426-B72090130978}" dt="2023-07-05T07:39:02.333" v="4646" actId="1076"/>
          <ac:picMkLst>
            <pc:docMk/>
            <pc:sldMk cId="1375858917" sldId="413"/>
            <ac:picMk id="11" creationId="{A91D2403-7BFE-0585-9CE8-DC43E5F387AC}"/>
          </ac:picMkLst>
        </pc:picChg>
        <pc:picChg chg="add del mod modCrop">
          <ac:chgData name="Anza-Tshilidzi Mulaudzi" userId="1b505ffec540bcf4" providerId="LiveId" clId="{22DEDE8C-4236-4520-A426-B72090130978}" dt="2023-07-05T10:29:40.138" v="4780" actId="478"/>
          <ac:picMkLst>
            <pc:docMk/>
            <pc:sldMk cId="1375858917" sldId="413"/>
            <ac:picMk id="14" creationId="{BB84FF25-D7DD-032A-D52F-8362020D7F38}"/>
          </ac:picMkLst>
        </pc:picChg>
        <pc:picChg chg="add mod modCrop">
          <ac:chgData name="Anza-Tshilidzi Mulaudzi" userId="1b505ffec540bcf4" providerId="LiveId" clId="{22DEDE8C-4236-4520-A426-B72090130978}" dt="2023-07-04T23:55:37.083" v="3071" actId="1076"/>
          <ac:picMkLst>
            <pc:docMk/>
            <pc:sldMk cId="1375858917" sldId="413"/>
            <ac:picMk id="17" creationId="{84F187B4-1F42-E38F-392A-47198EA6CC87}"/>
          </ac:picMkLst>
        </pc:picChg>
        <pc:picChg chg="add del">
          <ac:chgData name="Anza-Tshilidzi Mulaudzi" userId="1b505ffec540bcf4" providerId="LiveId" clId="{22DEDE8C-4236-4520-A426-B72090130978}" dt="2023-07-04T23:57:11.152" v="3080" actId="22"/>
          <ac:picMkLst>
            <pc:docMk/>
            <pc:sldMk cId="1375858917" sldId="413"/>
            <ac:picMk id="19" creationId="{7343D968-C302-50C2-6010-B99DF6BA9DC2}"/>
          </ac:picMkLst>
        </pc:picChg>
        <pc:picChg chg="add mod modCrop">
          <ac:chgData name="Anza-Tshilidzi Mulaudzi" userId="1b505ffec540bcf4" providerId="LiveId" clId="{22DEDE8C-4236-4520-A426-B72090130978}" dt="2023-07-05T07:39:12.385" v="4648" actId="1076"/>
          <ac:picMkLst>
            <pc:docMk/>
            <pc:sldMk cId="1375858917" sldId="413"/>
            <ac:picMk id="22" creationId="{A8212096-D5D4-2C3C-1560-9E05228B651A}"/>
          </ac:picMkLst>
        </pc:picChg>
      </pc:sldChg>
      <pc:sldChg chg="add del">
        <pc:chgData name="Anza-Tshilidzi Mulaudzi" userId="1b505ffec540bcf4" providerId="LiveId" clId="{22DEDE8C-4236-4520-A426-B72090130978}" dt="2023-06-28T15:54:43.169" v="296" actId="47"/>
        <pc:sldMkLst>
          <pc:docMk/>
          <pc:sldMk cId="3279633781" sldId="413"/>
        </pc:sldMkLst>
      </pc:sldChg>
      <pc:sldChg chg="addSp delSp modSp add mod modAnim">
        <pc:chgData name="Anza-Tshilidzi Mulaudzi" userId="1b505ffec540bcf4" providerId="LiveId" clId="{22DEDE8C-4236-4520-A426-B72090130978}" dt="2023-07-05T06:10:11.632" v="4513"/>
        <pc:sldMkLst>
          <pc:docMk/>
          <pc:sldMk cId="2311905851" sldId="414"/>
        </pc:sldMkLst>
        <pc:spChg chg="del">
          <ac:chgData name="Anza-Tshilidzi Mulaudzi" userId="1b505ffec540bcf4" providerId="LiveId" clId="{22DEDE8C-4236-4520-A426-B72090130978}" dt="2023-07-04T15:11:24.276" v="2574" actId="478"/>
          <ac:spMkLst>
            <pc:docMk/>
            <pc:sldMk cId="2311905851" sldId="414"/>
            <ac:spMk id="2" creationId="{BA669814-1F1D-8661-E3B9-F8AD4A7AE6B9}"/>
          </ac:spMkLst>
        </pc:spChg>
        <pc:spChg chg="mod">
          <ac:chgData name="Anza-Tshilidzi Mulaudzi" userId="1b505ffec540bcf4" providerId="LiveId" clId="{22DEDE8C-4236-4520-A426-B72090130978}" dt="2023-07-05T05:46:16.235" v="4482" actId="1076"/>
          <ac:spMkLst>
            <pc:docMk/>
            <pc:sldMk cId="2311905851" sldId="414"/>
            <ac:spMk id="3" creationId="{A9F84B1E-A05B-9AB8-95B8-F658439AAF90}"/>
          </ac:spMkLst>
        </pc:spChg>
        <pc:spChg chg="add mod">
          <ac:chgData name="Anza-Tshilidzi Mulaudzi" userId="1b505ffec540bcf4" providerId="LiveId" clId="{22DEDE8C-4236-4520-A426-B72090130978}" dt="2023-07-05T06:03:35.719" v="4506" actId="1076"/>
          <ac:spMkLst>
            <pc:docMk/>
            <pc:sldMk cId="2311905851" sldId="414"/>
            <ac:spMk id="4" creationId="{78E953F4-1397-64E2-A037-661C969E29A5}"/>
          </ac:spMkLst>
        </pc:spChg>
        <pc:spChg chg="add del mod">
          <ac:chgData name="Anza-Tshilidzi Mulaudzi" userId="1b505ffec540bcf4" providerId="LiveId" clId="{22DEDE8C-4236-4520-A426-B72090130978}" dt="2023-07-04T15:11:27.260" v="2576" actId="478"/>
          <ac:spMkLst>
            <pc:docMk/>
            <pc:sldMk cId="2311905851" sldId="414"/>
            <ac:spMk id="7" creationId="{98FB1994-7EE6-520E-F2FB-ECB5579AB5AF}"/>
          </ac:spMkLst>
        </pc:spChg>
        <pc:spChg chg="del">
          <ac:chgData name="Anza-Tshilidzi Mulaudzi" userId="1b505ffec540bcf4" providerId="LiveId" clId="{22DEDE8C-4236-4520-A426-B72090130978}" dt="2023-07-04T15:11:30.051" v="2577" actId="478"/>
          <ac:spMkLst>
            <pc:docMk/>
            <pc:sldMk cId="2311905851" sldId="414"/>
            <ac:spMk id="9" creationId="{5A9E59DC-4415-356F-1B5A-B7DBABCDA07B}"/>
          </ac:spMkLst>
        </pc:spChg>
        <pc:picChg chg="add mod">
          <ac:chgData name="Anza-Tshilidzi Mulaudzi" userId="1b505ffec540bcf4" providerId="LiveId" clId="{22DEDE8C-4236-4520-A426-B72090130978}" dt="2023-07-05T06:02:12.825" v="4498" actId="1076"/>
          <ac:picMkLst>
            <pc:docMk/>
            <pc:sldMk cId="2311905851" sldId="414"/>
            <ac:picMk id="2" creationId="{7A4AAF34-2F74-6438-D7C2-A02489AD75A9}"/>
          </ac:picMkLst>
        </pc:picChg>
        <pc:picChg chg="del">
          <ac:chgData name="Anza-Tshilidzi Mulaudzi" userId="1b505ffec540bcf4" providerId="LiveId" clId="{22DEDE8C-4236-4520-A426-B72090130978}" dt="2023-07-04T15:11:20.327" v="2572" actId="478"/>
          <ac:picMkLst>
            <pc:docMk/>
            <pc:sldMk cId="2311905851" sldId="414"/>
            <ac:picMk id="5" creationId="{11B980CC-FD39-4BEE-E11B-274583600170}"/>
          </ac:picMkLst>
        </pc:picChg>
        <pc:picChg chg="add mod modCrop">
          <ac:chgData name="Anza-Tshilidzi Mulaudzi" userId="1b505ffec540bcf4" providerId="LiveId" clId="{22DEDE8C-4236-4520-A426-B72090130978}" dt="2023-07-05T06:03:38.997" v="4508" actId="1076"/>
          <ac:picMkLst>
            <pc:docMk/>
            <pc:sldMk cId="2311905851" sldId="414"/>
            <ac:picMk id="7" creationId="{7AD23EA4-B1DC-8741-B9B9-513B58267478}"/>
          </ac:picMkLst>
        </pc:picChg>
        <pc:picChg chg="mod">
          <ac:chgData name="Anza-Tshilidzi Mulaudzi" userId="1b505ffec540bcf4" providerId="LiveId" clId="{22DEDE8C-4236-4520-A426-B72090130978}" dt="2023-07-05T06:01:45.187" v="4493" actId="1076"/>
          <ac:picMkLst>
            <pc:docMk/>
            <pc:sldMk cId="2311905851" sldId="414"/>
            <ac:picMk id="11" creationId="{AC283B77-4120-853F-7E48-06472A4EC1AA}"/>
          </ac:picMkLst>
        </pc:picChg>
        <pc:picChg chg="del">
          <ac:chgData name="Anza-Tshilidzi Mulaudzi" userId="1b505ffec540bcf4" providerId="LiveId" clId="{22DEDE8C-4236-4520-A426-B72090130978}" dt="2023-07-04T15:11:22.171" v="2573" actId="478"/>
          <ac:picMkLst>
            <pc:docMk/>
            <pc:sldMk cId="2311905851" sldId="414"/>
            <ac:picMk id="15" creationId="{1502D032-9BA9-47E3-A2C0-11153CF67431}"/>
          </ac:picMkLst>
        </pc:picChg>
      </pc:sldChg>
      <pc:sldChg chg="addSp delSp modSp add mod ord modAnim modNotesTx">
        <pc:chgData name="Anza-Tshilidzi Mulaudzi" userId="1b505ffec540bcf4" providerId="LiveId" clId="{22DEDE8C-4236-4520-A426-B72090130978}" dt="2023-07-05T10:40:59.391" v="4804"/>
        <pc:sldMkLst>
          <pc:docMk/>
          <pc:sldMk cId="669738056" sldId="415"/>
        </pc:sldMkLst>
        <pc:spChg chg="mod">
          <ac:chgData name="Anza-Tshilidzi Mulaudzi" userId="1b505ffec540bcf4" providerId="LiveId" clId="{22DEDE8C-4236-4520-A426-B72090130978}" dt="2023-07-05T01:10:02.764" v="4422" actId="1076"/>
          <ac:spMkLst>
            <pc:docMk/>
            <pc:sldMk cId="669738056" sldId="415"/>
            <ac:spMk id="2" creationId="{BA669814-1F1D-8661-E3B9-F8AD4A7AE6B9}"/>
          </ac:spMkLst>
        </pc:spChg>
        <pc:spChg chg="del">
          <ac:chgData name="Anza-Tshilidzi Mulaudzi" userId="1b505ffec540bcf4" providerId="LiveId" clId="{22DEDE8C-4236-4520-A426-B72090130978}" dt="2023-07-05T00:19:14.203" v="3329" actId="478"/>
          <ac:spMkLst>
            <pc:docMk/>
            <pc:sldMk cId="669738056" sldId="415"/>
            <ac:spMk id="3" creationId="{A9F84B1E-A05B-9AB8-95B8-F658439AAF90}"/>
          </ac:spMkLst>
        </pc:spChg>
        <pc:spChg chg="mod">
          <ac:chgData name="Anza-Tshilidzi Mulaudzi" userId="1b505ffec540bcf4" providerId="LiveId" clId="{22DEDE8C-4236-4520-A426-B72090130978}" dt="2023-07-05T01:10:07.031" v="4423" actId="2711"/>
          <ac:spMkLst>
            <pc:docMk/>
            <pc:sldMk cId="669738056" sldId="415"/>
            <ac:spMk id="9" creationId="{5A9E59DC-4415-356F-1B5A-B7DBABCDA07B}"/>
          </ac:spMkLst>
        </pc:spChg>
        <pc:spChg chg="add mod">
          <ac:chgData name="Anza-Tshilidzi Mulaudzi" userId="1b505ffec540bcf4" providerId="LiveId" clId="{22DEDE8C-4236-4520-A426-B72090130978}" dt="2023-07-05T00:25:06.013" v="3407" actId="1076"/>
          <ac:spMkLst>
            <pc:docMk/>
            <pc:sldMk cId="669738056" sldId="415"/>
            <ac:spMk id="10" creationId="{4AF26DF6-9DBC-1BFC-03E6-234A77CAFDAF}"/>
          </ac:spMkLst>
        </pc:spChg>
        <pc:spChg chg="add mod">
          <ac:chgData name="Anza-Tshilidzi Mulaudzi" userId="1b505ffec540bcf4" providerId="LiveId" clId="{22DEDE8C-4236-4520-A426-B72090130978}" dt="2023-07-05T01:10:11.722" v="4424" actId="2711"/>
          <ac:spMkLst>
            <pc:docMk/>
            <pc:sldMk cId="669738056" sldId="415"/>
            <ac:spMk id="16" creationId="{AA8C6B32-5A40-2BFB-82FA-614B3D4EE141}"/>
          </ac:spMkLst>
        </pc:spChg>
        <pc:picChg chg="del">
          <ac:chgData name="Anza-Tshilidzi Mulaudzi" userId="1b505ffec540bcf4" providerId="LiveId" clId="{22DEDE8C-4236-4520-A426-B72090130978}" dt="2023-07-05T00:19:11.952" v="3328" actId="478"/>
          <ac:picMkLst>
            <pc:docMk/>
            <pc:sldMk cId="669738056" sldId="415"/>
            <ac:picMk id="5" creationId="{11B980CC-FD39-4BEE-E11B-274583600170}"/>
          </ac:picMkLst>
        </pc:picChg>
        <pc:picChg chg="mod">
          <ac:chgData name="Anza-Tshilidzi Mulaudzi" userId="1b505ffec540bcf4" providerId="LiveId" clId="{22DEDE8C-4236-4520-A426-B72090130978}" dt="2023-07-05T00:25:00.078" v="3406" actId="1076"/>
          <ac:picMkLst>
            <pc:docMk/>
            <pc:sldMk cId="669738056" sldId="415"/>
            <ac:picMk id="7" creationId="{C0086407-1924-B942-CE10-FB4AD122BBE8}"/>
          </ac:picMkLst>
        </pc:picChg>
        <pc:picChg chg="add mod modCrop">
          <ac:chgData name="Anza-Tshilidzi Mulaudzi" userId="1b505ffec540bcf4" providerId="LiveId" clId="{22DEDE8C-4236-4520-A426-B72090130978}" dt="2023-07-05T00:24:55.705" v="3405" actId="1076"/>
          <ac:picMkLst>
            <pc:docMk/>
            <pc:sldMk cId="669738056" sldId="415"/>
            <ac:picMk id="8" creationId="{F67CA383-3D0E-6E7F-A350-E7A941F58CC7}"/>
          </ac:picMkLst>
        </pc:picChg>
        <pc:picChg chg="del">
          <ac:chgData name="Anza-Tshilidzi Mulaudzi" userId="1b505ffec540bcf4" providerId="LiveId" clId="{22DEDE8C-4236-4520-A426-B72090130978}" dt="2023-07-05T00:19:10.793" v="3327" actId="478"/>
          <ac:picMkLst>
            <pc:docMk/>
            <pc:sldMk cId="669738056" sldId="415"/>
            <ac:picMk id="11" creationId="{AC283B77-4120-853F-7E48-06472A4EC1AA}"/>
          </ac:picMkLst>
        </pc:picChg>
        <pc:picChg chg="add mod">
          <ac:chgData name="Anza-Tshilidzi Mulaudzi" userId="1b505ffec540bcf4" providerId="LiveId" clId="{22DEDE8C-4236-4520-A426-B72090130978}" dt="2023-07-05T00:35:11.194" v="3548" actId="1076"/>
          <ac:picMkLst>
            <pc:docMk/>
            <pc:sldMk cId="669738056" sldId="415"/>
            <ac:picMk id="14" creationId="{34706735-8D4E-DEBF-740A-1F09B11B7E3B}"/>
          </ac:picMkLst>
        </pc:picChg>
        <pc:picChg chg="del">
          <ac:chgData name="Anza-Tshilidzi Mulaudzi" userId="1b505ffec540bcf4" providerId="LiveId" clId="{22DEDE8C-4236-4520-A426-B72090130978}" dt="2023-07-05T00:24:36.694" v="3399" actId="478"/>
          <ac:picMkLst>
            <pc:docMk/>
            <pc:sldMk cId="669738056" sldId="415"/>
            <ac:picMk id="15" creationId="{1502D032-9BA9-47E3-A2C0-11153CF67431}"/>
          </ac:picMkLst>
        </pc:picChg>
      </pc:sldChg>
    </pc:docChg>
  </pc:docChgLst>
  <pc:docChgLst>
    <pc:chgData name="Anza-Tshilidzi" userId="1b505ffec540bcf4" providerId="LiveId" clId="{A47BBD1F-EA78-464B-BCF7-2DC3622290C1}"/>
    <pc:docChg chg="undo custSel addSld delSld modSld sldOrd">
      <pc:chgData name="Anza-Tshilidzi" userId="1b505ffec540bcf4" providerId="LiveId" clId="{A47BBD1F-EA78-464B-BCF7-2DC3622290C1}" dt="2022-12-07T12:11:12.341" v="5914" actId="20577"/>
      <pc:docMkLst>
        <pc:docMk/>
      </pc:docMkLst>
      <pc:sldChg chg="modSp mod">
        <pc:chgData name="Anza-Tshilidzi" userId="1b505ffec540bcf4" providerId="LiveId" clId="{A47BBD1F-EA78-464B-BCF7-2DC3622290C1}" dt="2022-12-05T11:55:28.042" v="2421" actId="20577"/>
        <pc:sldMkLst>
          <pc:docMk/>
          <pc:sldMk cId="752814286" sldId="257"/>
        </pc:sldMkLst>
        <pc:spChg chg="mod">
          <ac:chgData name="Anza-Tshilidzi" userId="1b505ffec540bcf4" providerId="LiveId" clId="{A47BBD1F-EA78-464B-BCF7-2DC3622290C1}" dt="2022-12-05T11:55:28.042" v="2421" actId="20577"/>
          <ac:spMkLst>
            <pc:docMk/>
            <pc:sldMk cId="752814286" sldId="257"/>
            <ac:spMk id="6" creationId="{7868761F-0C50-82F8-5288-854BCC967C42}"/>
          </ac:spMkLst>
        </pc:spChg>
      </pc:sldChg>
      <pc:sldChg chg="addSp delSp modSp mod ord">
        <pc:chgData name="Anza-Tshilidzi" userId="1b505ffec540bcf4" providerId="LiveId" clId="{A47BBD1F-EA78-464B-BCF7-2DC3622290C1}" dt="2022-12-07T11:38:28.734" v="5887" actId="1076"/>
        <pc:sldMkLst>
          <pc:docMk/>
          <pc:sldMk cId="3740286033" sldId="277"/>
        </pc:sldMkLst>
        <pc:spChg chg="mod">
          <ac:chgData name="Anza-Tshilidzi" userId="1b505ffec540bcf4" providerId="LiveId" clId="{A47BBD1F-EA78-464B-BCF7-2DC3622290C1}" dt="2022-12-06T12:49:25.224" v="4742" actId="20577"/>
          <ac:spMkLst>
            <pc:docMk/>
            <pc:sldMk cId="3740286033" sldId="277"/>
            <ac:spMk id="2" creationId="{19207E02-9955-E99A-0FFA-46E4ACBA120F}"/>
          </ac:spMkLst>
        </pc:spChg>
        <pc:spChg chg="add del mod">
          <ac:chgData name="Anza-Tshilidzi" userId="1b505ffec540bcf4" providerId="LiveId" clId="{A47BBD1F-EA78-464B-BCF7-2DC3622290C1}" dt="2022-12-07T11:14:33.022" v="5601" actId="478"/>
          <ac:spMkLst>
            <pc:docMk/>
            <pc:sldMk cId="3740286033" sldId="277"/>
            <ac:spMk id="4" creationId="{03A4ECA5-4931-EF2F-48CB-B2170FA9B173}"/>
          </ac:spMkLst>
        </pc:spChg>
        <pc:spChg chg="add mod">
          <ac:chgData name="Anza-Tshilidzi" userId="1b505ffec540bcf4" providerId="LiveId" clId="{A47BBD1F-EA78-464B-BCF7-2DC3622290C1}" dt="2022-12-02T14:02:37.561" v="2289"/>
          <ac:spMkLst>
            <pc:docMk/>
            <pc:sldMk cId="3740286033" sldId="277"/>
            <ac:spMk id="5" creationId="{2D131998-04A5-325C-5B86-4387547D17E9}"/>
          </ac:spMkLst>
        </pc:spChg>
        <pc:spChg chg="mod">
          <ac:chgData name="Anza-Tshilidzi" userId="1b505ffec540bcf4" providerId="LiveId" clId="{A47BBD1F-EA78-464B-BCF7-2DC3622290C1}" dt="2022-12-07T11:34:07.309" v="5877" actId="20577"/>
          <ac:spMkLst>
            <pc:docMk/>
            <pc:sldMk cId="3740286033" sldId="277"/>
            <ac:spMk id="8" creationId="{AADCBF9E-7301-D9DC-7459-9DD068751AA4}"/>
          </ac:spMkLst>
        </pc:spChg>
        <pc:spChg chg="del">
          <ac:chgData name="Anza-Tshilidzi" userId="1b505ffec540bcf4" providerId="LiveId" clId="{A47BBD1F-EA78-464B-BCF7-2DC3622290C1}" dt="2022-12-02T14:02:36.643" v="2288" actId="478"/>
          <ac:spMkLst>
            <pc:docMk/>
            <pc:sldMk cId="3740286033" sldId="277"/>
            <ac:spMk id="12" creationId="{C7FAB059-B9DA-D82E-B721-8125E03CD4F4}"/>
          </ac:spMkLst>
        </pc:spChg>
        <pc:spChg chg="del">
          <ac:chgData name="Anza-Tshilidzi" userId="1b505ffec540bcf4" providerId="LiveId" clId="{A47BBD1F-EA78-464B-BCF7-2DC3622290C1}" dt="2022-12-02T13:48:42.953" v="2188" actId="478"/>
          <ac:spMkLst>
            <pc:docMk/>
            <pc:sldMk cId="3740286033" sldId="277"/>
            <ac:spMk id="13" creationId="{72AFE55B-6851-CC5C-49A6-8180ED8726DB}"/>
          </ac:spMkLst>
        </pc:spChg>
        <pc:picChg chg="del">
          <ac:chgData name="Anza-Tshilidzi" userId="1b505ffec540bcf4" providerId="LiveId" clId="{A47BBD1F-EA78-464B-BCF7-2DC3622290C1}" dt="2022-12-07T11:14:29.904" v="5600" actId="478"/>
          <ac:picMkLst>
            <pc:docMk/>
            <pc:sldMk cId="3740286033" sldId="277"/>
            <ac:picMk id="3" creationId="{56FAA3CD-F80D-2AD1-8E9D-9F131A6293A3}"/>
          </ac:picMkLst>
        </pc:picChg>
        <pc:picChg chg="add mod modCrop">
          <ac:chgData name="Anza-Tshilidzi" userId="1b505ffec540bcf4" providerId="LiveId" clId="{A47BBD1F-EA78-464B-BCF7-2DC3622290C1}" dt="2022-12-07T11:35:06.304" v="5886" actId="1076"/>
          <ac:picMkLst>
            <pc:docMk/>
            <pc:sldMk cId="3740286033" sldId="277"/>
            <ac:picMk id="9" creationId="{496D25D1-6E74-2220-1BA2-4E1B5B0234FC}"/>
          </ac:picMkLst>
        </pc:picChg>
        <pc:picChg chg="add mod modCrop">
          <ac:chgData name="Anza-Tshilidzi" userId="1b505ffec540bcf4" providerId="LiveId" clId="{A47BBD1F-EA78-464B-BCF7-2DC3622290C1}" dt="2022-12-07T11:38:28.734" v="5887" actId="1076"/>
          <ac:picMkLst>
            <pc:docMk/>
            <pc:sldMk cId="3740286033" sldId="277"/>
            <ac:picMk id="12" creationId="{2A85E775-CBE1-7967-A10A-BFFD0A28515F}"/>
          </ac:picMkLst>
        </pc:picChg>
      </pc:sldChg>
      <pc:sldChg chg="addSp delSp modSp mod">
        <pc:chgData name="Anza-Tshilidzi" userId="1b505ffec540bcf4" providerId="LiveId" clId="{A47BBD1F-EA78-464B-BCF7-2DC3622290C1}" dt="2022-12-07T10:44:38.315" v="5274" actId="20577"/>
        <pc:sldMkLst>
          <pc:docMk/>
          <pc:sldMk cId="2496947791" sldId="278"/>
        </pc:sldMkLst>
        <pc:spChg chg="mod">
          <ac:chgData name="Anza-Tshilidzi" userId="1b505ffec540bcf4" providerId="LiveId" clId="{A47BBD1F-EA78-464B-BCF7-2DC3622290C1}" dt="2022-12-06T11:53:33.531" v="4352" actId="1076"/>
          <ac:spMkLst>
            <pc:docMk/>
            <pc:sldMk cId="2496947791" sldId="278"/>
            <ac:spMk id="2" creationId="{FCB102D8-1D22-4940-AF19-07CF3A0DC5F4}"/>
          </ac:spMkLst>
        </pc:spChg>
        <pc:spChg chg="add mod">
          <ac:chgData name="Anza-Tshilidzi" userId="1b505ffec540bcf4" providerId="LiveId" clId="{A47BBD1F-EA78-464B-BCF7-2DC3622290C1}" dt="2022-12-02T14:04:00.261" v="2301"/>
          <ac:spMkLst>
            <pc:docMk/>
            <pc:sldMk cId="2496947791" sldId="278"/>
            <ac:spMk id="3" creationId="{7665CC00-237D-FD7A-2AD8-8BE6E91E0842}"/>
          </ac:spMkLst>
        </pc:spChg>
        <pc:spChg chg="del">
          <ac:chgData name="Anza-Tshilidzi" userId="1b505ffec540bcf4" providerId="LiveId" clId="{A47BBD1F-EA78-464B-BCF7-2DC3622290C1}" dt="2022-12-02T14:03:59.425" v="2300" actId="478"/>
          <ac:spMkLst>
            <pc:docMk/>
            <pc:sldMk cId="2496947791" sldId="278"/>
            <ac:spMk id="5" creationId="{FCF5FF88-7FDB-481B-3CB6-27AC0C6F9330}"/>
          </ac:spMkLst>
        </pc:spChg>
        <pc:spChg chg="del">
          <ac:chgData name="Anza-Tshilidzi" userId="1b505ffec540bcf4" providerId="LiveId" clId="{A47BBD1F-EA78-464B-BCF7-2DC3622290C1}" dt="2022-12-02T13:47:14.214" v="2178" actId="478"/>
          <ac:spMkLst>
            <pc:docMk/>
            <pc:sldMk cId="2496947791" sldId="278"/>
            <ac:spMk id="6" creationId="{2ACA7A94-1DC1-F619-4D04-F6A246AE1D12}"/>
          </ac:spMkLst>
        </pc:spChg>
        <pc:spChg chg="mod">
          <ac:chgData name="Anza-Tshilidzi" userId="1b505ffec540bcf4" providerId="LiveId" clId="{A47BBD1F-EA78-464B-BCF7-2DC3622290C1}" dt="2022-12-07T10:44:38.315" v="5274" actId="20577"/>
          <ac:spMkLst>
            <pc:docMk/>
            <pc:sldMk cId="2496947791" sldId="278"/>
            <ac:spMk id="7" creationId="{76FB5D4B-5BBC-11AC-1F59-3304319E2E32}"/>
          </ac:spMkLst>
        </pc:spChg>
      </pc:sldChg>
      <pc:sldChg chg="addSp delSp modSp mod">
        <pc:chgData name="Anza-Tshilidzi" userId="1b505ffec540bcf4" providerId="LiveId" clId="{A47BBD1F-EA78-464B-BCF7-2DC3622290C1}" dt="2022-12-06T12:30:56.135" v="4735" actId="2711"/>
        <pc:sldMkLst>
          <pc:docMk/>
          <pc:sldMk cId="560021826" sldId="317"/>
        </pc:sldMkLst>
        <pc:spChg chg="add mod">
          <ac:chgData name="Anza-Tshilidzi" userId="1b505ffec540bcf4" providerId="LiveId" clId="{A47BBD1F-EA78-464B-BCF7-2DC3622290C1}" dt="2022-12-02T14:02:45.746" v="2291"/>
          <ac:spMkLst>
            <pc:docMk/>
            <pc:sldMk cId="560021826" sldId="317"/>
            <ac:spMk id="2" creationId="{EBC95C3F-18FC-1F97-F073-615C69885097}"/>
          </ac:spMkLst>
        </pc:spChg>
        <pc:spChg chg="add del mod">
          <ac:chgData name="Anza-Tshilidzi" userId="1b505ffec540bcf4" providerId="LiveId" clId="{A47BBD1F-EA78-464B-BCF7-2DC3622290C1}" dt="2022-12-02T14:05:48.622" v="2338" actId="478"/>
          <ac:spMkLst>
            <pc:docMk/>
            <pc:sldMk cId="560021826" sldId="317"/>
            <ac:spMk id="5" creationId="{61B94C26-B097-2323-AC1B-C8146B31CA3D}"/>
          </ac:spMkLst>
        </pc:spChg>
        <pc:spChg chg="add mod">
          <ac:chgData name="Anza-Tshilidzi" userId="1b505ffec540bcf4" providerId="LiveId" clId="{A47BBD1F-EA78-464B-BCF7-2DC3622290C1}" dt="2022-12-06T12:30:56.135" v="4735" actId="2711"/>
          <ac:spMkLst>
            <pc:docMk/>
            <pc:sldMk cId="560021826" sldId="317"/>
            <ac:spMk id="6" creationId="{D2C19EE1-9256-40B9-169F-826D8A2DA823}"/>
          </ac:spMkLst>
        </pc:spChg>
        <pc:spChg chg="del">
          <ac:chgData name="Anza-Tshilidzi" userId="1b505ffec540bcf4" providerId="LiveId" clId="{A47BBD1F-EA78-464B-BCF7-2DC3622290C1}" dt="2022-12-02T13:48:50.898" v="2189" actId="478"/>
          <ac:spMkLst>
            <pc:docMk/>
            <pc:sldMk cId="560021826" sldId="317"/>
            <ac:spMk id="7" creationId="{677F0E7C-85D5-772F-86AA-9461E88701D8}"/>
          </ac:spMkLst>
        </pc:spChg>
        <pc:spChg chg="del">
          <ac:chgData name="Anza-Tshilidzi" userId="1b505ffec540bcf4" providerId="LiveId" clId="{A47BBD1F-EA78-464B-BCF7-2DC3622290C1}" dt="2022-12-02T14:02:44.862" v="2290" actId="478"/>
          <ac:spMkLst>
            <pc:docMk/>
            <pc:sldMk cId="560021826" sldId="317"/>
            <ac:spMk id="9" creationId="{96CE4243-4F5F-ED79-C818-685FDBB7E985}"/>
          </ac:spMkLst>
        </pc:spChg>
        <pc:spChg chg="mod">
          <ac:chgData name="Anza-Tshilidzi" userId="1b505ffec540bcf4" providerId="LiveId" clId="{A47BBD1F-EA78-464B-BCF7-2DC3622290C1}" dt="2022-12-06T12:30:13.721" v="4732" actId="1076"/>
          <ac:spMkLst>
            <pc:docMk/>
            <pc:sldMk cId="560021826" sldId="317"/>
            <ac:spMk id="15" creationId="{40F1DF5B-353A-4270-8C10-6A1509441174}"/>
          </ac:spMkLst>
        </pc:spChg>
      </pc:sldChg>
      <pc:sldChg chg="addSp delSp modSp mod">
        <pc:chgData name="Anza-Tshilidzi" userId="1b505ffec540bcf4" providerId="LiveId" clId="{A47BBD1F-EA78-464B-BCF7-2DC3622290C1}" dt="2022-12-07T09:35:59.021" v="5002" actId="20577"/>
        <pc:sldMkLst>
          <pc:docMk/>
          <pc:sldMk cId="2313234867" sldId="389"/>
        </pc:sldMkLst>
        <pc:spChg chg="mod">
          <ac:chgData name="Anza-Tshilidzi" userId="1b505ffec540bcf4" providerId="LiveId" clId="{A47BBD1F-EA78-464B-BCF7-2DC3622290C1}" dt="2022-12-06T10:30:20.412" v="4038" actId="1076"/>
          <ac:spMkLst>
            <pc:docMk/>
            <pc:sldMk cId="2313234867" sldId="389"/>
            <ac:spMk id="2" creationId="{0046426E-F6F6-4A7C-9181-8C3090996261}"/>
          </ac:spMkLst>
        </pc:spChg>
        <pc:spChg chg="add mod">
          <ac:chgData name="Anza-Tshilidzi" userId="1b505ffec540bcf4" providerId="LiveId" clId="{A47BBD1F-EA78-464B-BCF7-2DC3622290C1}" dt="2022-12-02T14:02:52.540" v="2293"/>
          <ac:spMkLst>
            <pc:docMk/>
            <pc:sldMk cId="2313234867" sldId="389"/>
            <ac:spMk id="3" creationId="{4C739C7C-993D-D297-AF75-EF71A1C399BD}"/>
          </ac:spMkLst>
        </pc:spChg>
        <pc:spChg chg="del">
          <ac:chgData name="Anza-Tshilidzi" userId="1b505ffec540bcf4" providerId="LiveId" clId="{A47BBD1F-EA78-464B-BCF7-2DC3622290C1}" dt="2022-12-02T13:48:58.409" v="2190" actId="478"/>
          <ac:spMkLst>
            <pc:docMk/>
            <pc:sldMk cId="2313234867" sldId="389"/>
            <ac:spMk id="13" creationId="{915FE2C5-E66A-4405-B19E-2C5C546C98E4}"/>
          </ac:spMkLst>
        </pc:spChg>
        <pc:spChg chg="del">
          <ac:chgData name="Anza-Tshilidzi" userId="1b505ffec540bcf4" providerId="LiveId" clId="{A47BBD1F-EA78-464B-BCF7-2DC3622290C1}" dt="2022-12-02T14:02:51.701" v="2292" actId="478"/>
          <ac:spMkLst>
            <pc:docMk/>
            <pc:sldMk cId="2313234867" sldId="389"/>
            <ac:spMk id="14" creationId="{B01DF4D0-78BC-4C8C-9570-26F0B225433A}"/>
          </ac:spMkLst>
        </pc:spChg>
        <pc:spChg chg="mod">
          <ac:chgData name="Anza-Tshilidzi" userId="1b505ffec540bcf4" providerId="LiveId" clId="{A47BBD1F-EA78-464B-BCF7-2DC3622290C1}" dt="2022-12-07T09:35:59.021" v="5002" actId="20577"/>
          <ac:spMkLst>
            <pc:docMk/>
            <pc:sldMk cId="2313234867" sldId="389"/>
            <ac:spMk id="16" creationId="{21554434-81F6-1816-9C77-BDB8BBD1BBB2}"/>
          </ac:spMkLst>
        </pc:spChg>
        <pc:picChg chg="mod">
          <ac:chgData name="Anza-Tshilidzi" userId="1b505ffec540bcf4" providerId="LiveId" clId="{A47BBD1F-EA78-464B-BCF7-2DC3622290C1}" dt="2022-12-06T10:30:50.370" v="4080" actId="1076"/>
          <ac:picMkLst>
            <pc:docMk/>
            <pc:sldMk cId="2313234867" sldId="389"/>
            <ac:picMk id="10" creationId="{71F862F9-0E8A-4DB9-8083-1C3AA6E5D777}"/>
          </ac:picMkLst>
        </pc:picChg>
      </pc:sldChg>
      <pc:sldChg chg="del">
        <pc:chgData name="Anza-Tshilidzi" userId="1b505ffec540bcf4" providerId="LiveId" clId="{A47BBD1F-EA78-464B-BCF7-2DC3622290C1}" dt="2022-12-01T08:49:02.953" v="1444" actId="47"/>
        <pc:sldMkLst>
          <pc:docMk/>
          <pc:sldMk cId="3074936845" sldId="390"/>
        </pc:sldMkLst>
      </pc:sldChg>
      <pc:sldChg chg="addSp delSp modSp mod ord">
        <pc:chgData name="Anza-Tshilidzi" userId="1b505ffec540bcf4" providerId="LiveId" clId="{A47BBD1F-EA78-464B-BCF7-2DC3622290C1}" dt="2022-12-07T10:25:34.916" v="5196"/>
        <pc:sldMkLst>
          <pc:docMk/>
          <pc:sldMk cId="2850492775" sldId="391"/>
        </pc:sldMkLst>
        <pc:spChg chg="mod">
          <ac:chgData name="Anza-Tshilidzi" userId="1b505ffec540bcf4" providerId="LiveId" clId="{A47BBD1F-EA78-464B-BCF7-2DC3622290C1}" dt="2022-12-07T09:36:56.729" v="5029" actId="1076"/>
          <ac:spMkLst>
            <pc:docMk/>
            <pc:sldMk cId="2850492775" sldId="391"/>
            <ac:spMk id="2" creationId="{FCB102D8-1D22-4940-AF19-07CF3A0DC5F4}"/>
          </ac:spMkLst>
        </pc:spChg>
        <pc:spChg chg="mod">
          <ac:chgData name="Anza-Tshilidzi" userId="1b505ffec540bcf4" providerId="LiveId" clId="{A47BBD1F-EA78-464B-BCF7-2DC3622290C1}" dt="2022-12-06T11:52:37.963" v="4350" actId="1076"/>
          <ac:spMkLst>
            <pc:docMk/>
            <pc:sldMk cId="2850492775" sldId="391"/>
            <ac:spMk id="3" creationId="{EBB9BB50-BFF4-2B0C-C1FD-ACAEE7CFCADD}"/>
          </ac:spMkLst>
        </pc:spChg>
        <pc:spChg chg="add mod">
          <ac:chgData name="Anza-Tshilidzi" userId="1b505ffec540bcf4" providerId="LiveId" clId="{A47BBD1F-EA78-464B-BCF7-2DC3622290C1}" dt="2022-12-02T14:04:08.891" v="2303"/>
          <ac:spMkLst>
            <pc:docMk/>
            <pc:sldMk cId="2850492775" sldId="391"/>
            <ac:spMk id="4" creationId="{8233B4A6-4BE9-5CAD-94F0-EF7D07F21F2D}"/>
          </ac:spMkLst>
        </pc:spChg>
        <pc:spChg chg="del">
          <ac:chgData name="Anza-Tshilidzi" userId="1b505ffec540bcf4" providerId="LiveId" clId="{A47BBD1F-EA78-464B-BCF7-2DC3622290C1}" dt="2022-12-02T14:04:08.062" v="2302" actId="478"/>
          <ac:spMkLst>
            <pc:docMk/>
            <pc:sldMk cId="2850492775" sldId="391"/>
            <ac:spMk id="5" creationId="{FCF5FF88-7FDB-481B-3CB6-27AC0C6F9330}"/>
          </ac:spMkLst>
        </pc:spChg>
        <pc:spChg chg="del">
          <ac:chgData name="Anza-Tshilidzi" userId="1b505ffec540bcf4" providerId="LiveId" clId="{A47BBD1F-EA78-464B-BCF7-2DC3622290C1}" dt="2022-12-02T13:47:07.929" v="2177" actId="478"/>
          <ac:spMkLst>
            <pc:docMk/>
            <pc:sldMk cId="2850492775" sldId="391"/>
            <ac:spMk id="6" creationId="{2ACA7A94-1DC1-F619-4D04-F6A246AE1D12}"/>
          </ac:spMkLst>
        </pc:spChg>
      </pc:sldChg>
      <pc:sldChg chg="addSp delSp modSp mod">
        <pc:chgData name="Anza-Tshilidzi" userId="1b505ffec540bcf4" providerId="LiveId" clId="{A47BBD1F-EA78-464B-BCF7-2DC3622290C1}" dt="2022-12-06T11:53:50.618" v="4353" actId="1076"/>
        <pc:sldMkLst>
          <pc:docMk/>
          <pc:sldMk cId="3794666088" sldId="392"/>
        </pc:sldMkLst>
        <pc:spChg chg="mod">
          <ac:chgData name="Anza-Tshilidzi" userId="1b505ffec540bcf4" providerId="LiveId" clId="{A47BBD1F-EA78-464B-BCF7-2DC3622290C1}" dt="2022-12-06T11:53:50.618" v="4353" actId="1076"/>
          <ac:spMkLst>
            <pc:docMk/>
            <pc:sldMk cId="3794666088" sldId="392"/>
            <ac:spMk id="2" creationId="{FCB102D8-1D22-4940-AF19-07CF3A0DC5F4}"/>
          </ac:spMkLst>
        </pc:spChg>
        <pc:spChg chg="mod">
          <ac:chgData name="Anza-Tshilidzi" userId="1b505ffec540bcf4" providerId="LiveId" clId="{A47BBD1F-EA78-464B-BCF7-2DC3622290C1}" dt="2022-12-06T11:52:07.224" v="4345" actId="21"/>
          <ac:spMkLst>
            <pc:docMk/>
            <pc:sldMk cId="3794666088" sldId="392"/>
            <ac:spMk id="3" creationId="{2E42A1F3-21D6-A3B1-649A-5EFDA7AD4365}"/>
          </ac:spMkLst>
        </pc:spChg>
        <pc:spChg chg="add mod">
          <ac:chgData name="Anza-Tshilidzi" userId="1b505ffec540bcf4" providerId="LiveId" clId="{A47BBD1F-EA78-464B-BCF7-2DC3622290C1}" dt="2022-12-02T14:04:18.156" v="2305"/>
          <ac:spMkLst>
            <pc:docMk/>
            <pc:sldMk cId="3794666088" sldId="392"/>
            <ac:spMk id="4" creationId="{66944949-8D17-AF32-7DBB-D7588F64DF55}"/>
          </ac:spMkLst>
        </pc:spChg>
        <pc:spChg chg="del">
          <ac:chgData name="Anza-Tshilidzi" userId="1b505ffec540bcf4" providerId="LiveId" clId="{A47BBD1F-EA78-464B-BCF7-2DC3622290C1}" dt="2022-12-02T14:04:17.303" v="2304" actId="478"/>
          <ac:spMkLst>
            <pc:docMk/>
            <pc:sldMk cId="3794666088" sldId="392"/>
            <ac:spMk id="5" creationId="{FCF5FF88-7FDB-481B-3CB6-27AC0C6F9330}"/>
          </ac:spMkLst>
        </pc:spChg>
        <pc:spChg chg="del">
          <ac:chgData name="Anza-Tshilidzi" userId="1b505ffec540bcf4" providerId="LiveId" clId="{A47BBD1F-EA78-464B-BCF7-2DC3622290C1}" dt="2022-12-02T13:46:58.370" v="2176" actId="478"/>
          <ac:spMkLst>
            <pc:docMk/>
            <pc:sldMk cId="3794666088" sldId="392"/>
            <ac:spMk id="6" creationId="{2ACA7A94-1DC1-F619-4D04-F6A246AE1D12}"/>
          </ac:spMkLst>
        </pc:spChg>
      </pc:sldChg>
      <pc:sldChg chg="addSp delSp modSp mod">
        <pc:chgData name="Anza-Tshilidzi" userId="1b505ffec540bcf4" providerId="LiveId" clId="{A47BBD1F-EA78-464B-BCF7-2DC3622290C1}" dt="2022-12-07T08:59:07.067" v="4973" actId="404"/>
        <pc:sldMkLst>
          <pc:docMk/>
          <pc:sldMk cId="1360582785" sldId="393"/>
        </pc:sldMkLst>
        <pc:spChg chg="mod">
          <ac:chgData name="Anza-Tshilidzi" userId="1b505ffec540bcf4" providerId="LiveId" clId="{A47BBD1F-EA78-464B-BCF7-2DC3622290C1}" dt="2022-12-07T08:59:07.067" v="4973" actId="404"/>
          <ac:spMkLst>
            <pc:docMk/>
            <pc:sldMk cId="1360582785" sldId="393"/>
            <ac:spMk id="3" creationId="{2E42A1F3-21D6-A3B1-649A-5EFDA7AD4365}"/>
          </ac:spMkLst>
        </pc:spChg>
        <pc:spChg chg="add mod">
          <ac:chgData name="Anza-Tshilidzi" userId="1b505ffec540bcf4" providerId="LiveId" clId="{A47BBD1F-EA78-464B-BCF7-2DC3622290C1}" dt="2022-12-02T14:04:25.218" v="2307"/>
          <ac:spMkLst>
            <pc:docMk/>
            <pc:sldMk cId="1360582785" sldId="393"/>
            <ac:spMk id="4" creationId="{DA7CB8A8-67FA-CCF1-017A-B4E464135989}"/>
          </ac:spMkLst>
        </pc:spChg>
        <pc:spChg chg="del">
          <ac:chgData name="Anza-Tshilidzi" userId="1b505ffec540bcf4" providerId="LiveId" clId="{A47BBD1F-EA78-464B-BCF7-2DC3622290C1}" dt="2022-12-02T14:04:24.318" v="2306" actId="478"/>
          <ac:spMkLst>
            <pc:docMk/>
            <pc:sldMk cId="1360582785" sldId="393"/>
            <ac:spMk id="5" creationId="{FCF5FF88-7FDB-481B-3CB6-27AC0C6F9330}"/>
          </ac:spMkLst>
        </pc:spChg>
        <pc:spChg chg="del">
          <ac:chgData name="Anza-Tshilidzi" userId="1b505ffec540bcf4" providerId="LiveId" clId="{A47BBD1F-EA78-464B-BCF7-2DC3622290C1}" dt="2022-12-02T13:46:50.016" v="2175" actId="478"/>
          <ac:spMkLst>
            <pc:docMk/>
            <pc:sldMk cId="1360582785" sldId="393"/>
            <ac:spMk id="6" creationId="{2ACA7A94-1DC1-F619-4D04-F6A246AE1D12}"/>
          </ac:spMkLst>
        </pc:spChg>
      </pc:sldChg>
      <pc:sldChg chg="addSp delSp modSp mod">
        <pc:chgData name="Anza-Tshilidzi" userId="1b505ffec540bcf4" providerId="LiveId" clId="{A47BBD1F-EA78-464B-BCF7-2DC3622290C1}" dt="2022-12-06T12:31:38.567" v="4737" actId="2711"/>
        <pc:sldMkLst>
          <pc:docMk/>
          <pc:sldMk cId="4236387971" sldId="394"/>
        </pc:sldMkLst>
        <pc:spChg chg="add mod">
          <ac:chgData name="Anza-Tshilidzi" userId="1b505ffec540bcf4" providerId="LiveId" clId="{A47BBD1F-EA78-464B-BCF7-2DC3622290C1}" dt="2022-12-06T12:31:38.567" v="4737" actId="2711"/>
          <ac:spMkLst>
            <pc:docMk/>
            <pc:sldMk cId="4236387971" sldId="394"/>
            <ac:spMk id="2" creationId="{C85BD06A-E62B-089B-3380-CFD2237F65C8}"/>
          </ac:spMkLst>
        </pc:spChg>
        <pc:spChg chg="add mod">
          <ac:chgData name="Anza-Tshilidzi" userId="1b505ffec540bcf4" providerId="LiveId" clId="{A47BBD1F-EA78-464B-BCF7-2DC3622290C1}" dt="2022-12-02T14:03:40.885" v="2297"/>
          <ac:spMkLst>
            <pc:docMk/>
            <pc:sldMk cId="4236387971" sldId="394"/>
            <ac:spMk id="3" creationId="{B5BA8519-1059-9CA1-F843-3C4F69017C6E}"/>
          </ac:spMkLst>
        </pc:spChg>
        <pc:spChg chg="del">
          <ac:chgData name="Anza-Tshilidzi" userId="1b505ffec540bcf4" providerId="LiveId" clId="{A47BBD1F-EA78-464B-BCF7-2DC3622290C1}" dt="2022-12-02T13:47:29.845" v="2180" actId="478"/>
          <ac:spMkLst>
            <pc:docMk/>
            <pc:sldMk cId="4236387971" sldId="394"/>
            <ac:spMk id="7" creationId="{677F0E7C-85D5-772F-86AA-9461E88701D8}"/>
          </ac:spMkLst>
        </pc:spChg>
        <pc:spChg chg="del">
          <ac:chgData name="Anza-Tshilidzi" userId="1b505ffec540bcf4" providerId="LiveId" clId="{A47BBD1F-EA78-464B-BCF7-2DC3622290C1}" dt="2022-12-02T14:03:40.025" v="2296" actId="478"/>
          <ac:spMkLst>
            <pc:docMk/>
            <pc:sldMk cId="4236387971" sldId="394"/>
            <ac:spMk id="9" creationId="{96CE4243-4F5F-ED79-C818-685FDBB7E985}"/>
          </ac:spMkLst>
        </pc:spChg>
        <pc:spChg chg="mod">
          <ac:chgData name="Anza-Tshilidzi" userId="1b505ffec540bcf4" providerId="LiveId" clId="{A47BBD1F-EA78-464B-BCF7-2DC3622290C1}" dt="2022-12-01T09:27:23.145" v="1512" actId="1076"/>
          <ac:spMkLst>
            <pc:docMk/>
            <pc:sldMk cId="4236387971" sldId="394"/>
            <ac:spMk id="15" creationId="{40F1DF5B-353A-4270-8C10-6A1509441174}"/>
          </ac:spMkLst>
        </pc:spChg>
      </pc:sldChg>
      <pc:sldChg chg="addSp delSp modSp mod">
        <pc:chgData name="Anza-Tshilidzi" userId="1b505ffec540bcf4" providerId="LiveId" clId="{A47BBD1F-EA78-464B-BCF7-2DC3622290C1}" dt="2022-12-07T09:35:20.597" v="4980" actId="20577"/>
        <pc:sldMkLst>
          <pc:docMk/>
          <pc:sldMk cId="2066402469" sldId="395"/>
        </pc:sldMkLst>
        <pc:spChg chg="add mod">
          <ac:chgData name="Anza-Tshilidzi" userId="1b505ffec540bcf4" providerId="LiveId" clId="{A47BBD1F-EA78-464B-BCF7-2DC3622290C1}" dt="2022-12-06T12:31:22.920" v="4736" actId="2711"/>
          <ac:spMkLst>
            <pc:docMk/>
            <pc:sldMk cId="2066402469" sldId="395"/>
            <ac:spMk id="2" creationId="{11D13B50-088F-0068-E9B9-5C05353EA7FE}"/>
          </ac:spMkLst>
        </pc:spChg>
        <pc:spChg chg="add mod">
          <ac:chgData name="Anza-Tshilidzi" userId="1b505ffec540bcf4" providerId="LiveId" clId="{A47BBD1F-EA78-464B-BCF7-2DC3622290C1}" dt="2022-12-02T14:02:14.152" v="2283"/>
          <ac:spMkLst>
            <pc:docMk/>
            <pc:sldMk cId="2066402469" sldId="395"/>
            <ac:spMk id="3" creationId="{A35C2AA2-3BE2-438B-8BE9-458A108AC05A}"/>
          </ac:spMkLst>
        </pc:spChg>
        <pc:spChg chg="del">
          <ac:chgData name="Anza-Tshilidzi" userId="1b505ffec540bcf4" providerId="LiveId" clId="{A47BBD1F-EA78-464B-BCF7-2DC3622290C1}" dt="2022-12-02T13:48:20.960" v="2185" actId="478"/>
          <ac:spMkLst>
            <pc:docMk/>
            <pc:sldMk cId="2066402469" sldId="395"/>
            <ac:spMk id="7" creationId="{677F0E7C-85D5-772F-86AA-9461E88701D8}"/>
          </ac:spMkLst>
        </pc:spChg>
        <pc:spChg chg="del">
          <ac:chgData name="Anza-Tshilidzi" userId="1b505ffec540bcf4" providerId="LiveId" clId="{A47BBD1F-EA78-464B-BCF7-2DC3622290C1}" dt="2022-12-02T14:02:04.403" v="2282" actId="478"/>
          <ac:spMkLst>
            <pc:docMk/>
            <pc:sldMk cId="2066402469" sldId="395"/>
            <ac:spMk id="9" creationId="{96CE4243-4F5F-ED79-C818-685FDBB7E985}"/>
          </ac:spMkLst>
        </pc:spChg>
        <pc:spChg chg="mod">
          <ac:chgData name="Anza-Tshilidzi" userId="1b505ffec540bcf4" providerId="LiveId" clId="{A47BBD1F-EA78-464B-BCF7-2DC3622290C1}" dt="2022-12-07T09:35:20.597" v="4980" actId="20577"/>
          <ac:spMkLst>
            <pc:docMk/>
            <pc:sldMk cId="2066402469" sldId="395"/>
            <ac:spMk id="15" creationId="{40F1DF5B-353A-4270-8C10-6A1509441174}"/>
          </ac:spMkLst>
        </pc:spChg>
        <pc:graphicFrameChg chg="add del mod">
          <ac:chgData name="Anza-Tshilidzi" userId="1b505ffec540bcf4" providerId="LiveId" clId="{A47BBD1F-EA78-464B-BCF7-2DC3622290C1}" dt="2022-12-01T09:30:10.186" v="1535"/>
          <ac:graphicFrameMkLst>
            <pc:docMk/>
            <pc:sldMk cId="2066402469" sldId="395"/>
            <ac:graphicFrameMk id="3" creationId="{7327B99D-C944-CD6B-B25C-B52039BD9D68}"/>
          </ac:graphicFrameMkLst>
        </pc:graphicFrameChg>
      </pc:sldChg>
      <pc:sldChg chg="addSp delSp modSp mod">
        <pc:chgData name="Anza-Tshilidzi" userId="1b505ffec540bcf4" providerId="LiveId" clId="{A47BBD1F-EA78-464B-BCF7-2DC3622290C1}" dt="2022-12-06T09:01:53.122" v="3226" actId="207"/>
        <pc:sldMkLst>
          <pc:docMk/>
          <pc:sldMk cId="3491946712" sldId="396"/>
        </pc:sldMkLst>
        <pc:spChg chg="add del mod">
          <ac:chgData name="Anza-Tshilidzi" userId="1b505ffec540bcf4" providerId="LiveId" clId="{A47BBD1F-EA78-464B-BCF7-2DC3622290C1}" dt="2022-12-02T14:06:30.457" v="2345" actId="478"/>
          <ac:spMkLst>
            <pc:docMk/>
            <pc:sldMk cId="3491946712" sldId="396"/>
            <ac:spMk id="2" creationId="{53CAF3D2-DFEE-9CBB-C354-BBC9DC2C953B}"/>
          </ac:spMkLst>
        </pc:spChg>
        <pc:spChg chg="add mod">
          <ac:chgData name="Anza-Tshilidzi" userId="1b505ffec540bcf4" providerId="LiveId" clId="{A47BBD1F-EA78-464B-BCF7-2DC3622290C1}" dt="2022-12-02T14:02:28.717" v="2287"/>
          <ac:spMkLst>
            <pc:docMk/>
            <pc:sldMk cId="3491946712" sldId="396"/>
            <ac:spMk id="3" creationId="{88910550-C046-5418-EB46-4F1CF7534FA1}"/>
          </ac:spMkLst>
        </pc:spChg>
        <pc:spChg chg="add mod">
          <ac:chgData name="Anza-Tshilidzi" userId="1b505ffec540bcf4" providerId="LiveId" clId="{A47BBD1F-EA78-464B-BCF7-2DC3622290C1}" dt="2022-12-06T09:01:53.122" v="3226" actId="207"/>
          <ac:spMkLst>
            <pc:docMk/>
            <pc:sldMk cId="3491946712" sldId="396"/>
            <ac:spMk id="5" creationId="{3D78A4CC-3A6D-8C12-7E97-52E02E0056F6}"/>
          </ac:spMkLst>
        </pc:spChg>
        <pc:spChg chg="del">
          <ac:chgData name="Anza-Tshilidzi" userId="1b505ffec540bcf4" providerId="LiveId" clId="{A47BBD1F-EA78-464B-BCF7-2DC3622290C1}" dt="2022-12-02T13:48:35.295" v="2187" actId="478"/>
          <ac:spMkLst>
            <pc:docMk/>
            <pc:sldMk cId="3491946712" sldId="396"/>
            <ac:spMk id="7" creationId="{677F0E7C-85D5-772F-86AA-9461E88701D8}"/>
          </ac:spMkLst>
        </pc:spChg>
        <pc:spChg chg="del">
          <ac:chgData name="Anza-Tshilidzi" userId="1b505ffec540bcf4" providerId="LiveId" clId="{A47BBD1F-EA78-464B-BCF7-2DC3622290C1}" dt="2022-12-02T14:02:27.792" v="2286" actId="478"/>
          <ac:spMkLst>
            <pc:docMk/>
            <pc:sldMk cId="3491946712" sldId="396"/>
            <ac:spMk id="9" creationId="{96CE4243-4F5F-ED79-C818-685FDBB7E985}"/>
          </ac:spMkLst>
        </pc:spChg>
        <pc:spChg chg="mod">
          <ac:chgData name="Anza-Tshilidzi" userId="1b505ffec540bcf4" providerId="LiveId" clId="{A47BBD1F-EA78-464B-BCF7-2DC3622290C1}" dt="2022-12-02T14:06:27.394" v="2344" actId="1076"/>
          <ac:spMkLst>
            <pc:docMk/>
            <pc:sldMk cId="3491946712" sldId="396"/>
            <ac:spMk id="15" creationId="{40F1DF5B-353A-4270-8C10-6A1509441174}"/>
          </ac:spMkLst>
        </pc:spChg>
      </pc:sldChg>
      <pc:sldChg chg="addSp delSp modSp mod">
        <pc:chgData name="Anza-Tshilidzi" userId="1b505ffec540bcf4" providerId="LiveId" clId="{A47BBD1F-EA78-464B-BCF7-2DC3622290C1}" dt="2022-12-07T10:48:49.162" v="5285" actId="20577"/>
        <pc:sldMkLst>
          <pc:docMk/>
          <pc:sldMk cId="3158493736" sldId="397"/>
        </pc:sldMkLst>
        <pc:spChg chg="add mod">
          <ac:chgData name="Anza-Tshilidzi" userId="1b505ffec540bcf4" providerId="LiveId" clId="{A47BBD1F-EA78-464B-BCF7-2DC3622290C1}" dt="2022-12-02T14:03:49.798" v="2299"/>
          <ac:spMkLst>
            <pc:docMk/>
            <pc:sldMk cId="3158493736" sldId="397"/>
            <ac:spMk id="2" creationId="{D048B086-0709-A70E-D5D2-FB06636D1DD8}"/>
          </ac:spMkLst>
        </pc:spChg>
        <pc:spChg chg="mod">
          <ac:chgData name="Anza-Tshilidzi" userId="1b505ffec540bcf4" providerId="LiveId" clId="{A47BBD1F-EA78-464B-BCF7-2DC3622290C1}" dt="2022-12-07T10:48:49.162" v="5285" actId="20577"/>
          <ac:spMkLst>
            <pc:docMk/>
            <pc:sldMk cId="3158493736" sldId="397"/>
            <ac:spMk id="8" creationId="{AADCBF9E-7301-D9DC-7459-9DD068751AA4}"/>
          </ac:spMkLst>
        </pc:spChg>
        <pc:spChg chg="mod">
          <ac:chgData name="Anza-Tshilidzi" userId="1b505ffec540bcf4" providerId="LiveId" clId="{A47BBD1F-EA78-464B-BCF7-2DC3622290C1}" dt="2022-12-01T08:49:42.503" v="1450" actId="1076"/>
          <ac:spMkLst>
            <pc:docMk/>
            <pc:sldMk cId="3158493736" sldId="397"/>
            <ac:spMk id="10" creationId="{372FE86C-6D61-9D0B-FC2E-B3DBBE9DB9BA}"/>
          </ac:spMkLst>
        </pc:spChg>
        <pc:spChg chg="del">
          <ac:chgData name="Anza-Tshilidzi" userId="1b505ffec540bcf4" providerId="LiveId" clId="{A47BBD1F-EA78-464B-BCF7-2DC3622290C1}" dt="2022-12-02T14:03:48.935" v="2298" actId="478"/>
          <ac:spMkLst>
            <pc:docMk/>
            <pc:sldMk cId="3158493736" sldId="397"/>
            <ac:spMk id="12" creationId="{C7FAB059-B9DA-D82E-B721-8125E03CD4F4}"/>
          </ac:spMkLst>
        </pc:spChg>
        <pc:spChg chg="del">
          <ac:chgData name="Anza-Tshilidzi" userId="1b505ffec540bcf4" providerId="LiveId" clId="{A47BBD1F-EA78-464B-BCF7-2DC3622290C1}" dt="2022-12-02T13:47:21.301" v="2179" actId="478"/>
          <ac:spMkLst>
            <pc:docMk/>
            <pc:sldMk cId="3158493736" sldId="397"/>
            <ac:spMk id="13" creationId="{72AFE55B-6851-CC5C-49A6-8180ED8726DB}"/>
          </ac:spMkLst>
        </pc:spChg>
      </pc:sldChg>
      <pc:sldChg chg="addSp delSp modSp mod">
        <pc:chgData name="Anza-Tshilidzi" userId="1b505ffec540bcf4" providerId="LiveId" clId="{A47BBD1F-EA78-464B-BCF7-2DC3622290C1}" dt="2022-12-07T10:13:02.083" v="5030" actId="20577"/>
        <pc:sldMkLst>
          <pc:docMk/>
          <pc:sldMk cId="1517595872" sldId="398"/>
        </pc:sldMkLst>
        <pc:spChg chg="mod">
          <ac:chgData name="Anza-Tshilidzi" userId="1b505ffec540bcf4" providerId="LiveId" clId="{A47BBD1F-EA78-464B-BCF7-2DC3622290C1}" dt="2022-12-07T10:13:02.083" v="5030" actId="20577"/>
          <ac:spMkLst>
            <pc:docMk/>
            <pc:sldMk cId="1517595872" sldId="398"/>
            <ac:spMk id="3" creationId="{5ED81658-3461-D340-0C9E-855F02A60C5B}"/>
          </ac:spMkLst>
        </pc:spChg>
        <pc:spChg chg="add mod">
          <ac:chgData name="Anza-Tshilidzi" userId="1b505ffec540bcf4" providerId="LiveId" clId="{A47BBD1F-EA78-464B-BCF7-2DC3622290C1}" dt="2022-12-02T14:02:20.424" v="2285"/>
          <ac:spMkLst>
            <pc:docMk/>
            <pc:sldMk cId="1517595872" sldId="398"/>
            <ac:spMk id="4" creationId="{DE9FCEC6-C96F-2DF3-B868-DB63F40436DE}"/>
          </ac:spMkLst>
        </pc:spChg>
        <pc:spChg chg="del">
          <ac:chgData name="Anza-Tshilidzi" userId="1b505ffec540bcf4" providerId="LiveId" clId="{A47BBD1F-EA78-464B-BCF7-2DC3622290C1}" dt="2022-12-06T08:56:20.646" v="3105" actId="478"/>
          <ac:spMkLst>
            <pc:docMk/>
            <pc:sldMk cId="1517595872" sldId="398"/>
            <ac:spMk id="5" creationId="{5B94B68A-6FD3-D8EF-0665-23C2634208A6}"/>
          </ac:spMkLst>
        </pc:spChg>
        <pc:spChg chg="mod">
          <ac:chgData name="Anza-Tshilidzi" userId="1b505ffec540bcf4" providerId="LiveId" clId="{A47BBD1F-EA78-464B-BCF7-2DC3622290C1}" dt="2022-12-06T08:59:04.893" v="3221" actId="122"/>
          <ac:spMkLst>
            <pc:docMk/>
            <pc:sldMk cId="1517595872" sldId="398"/>
            <ac:spMk id="10" creationId="{372FE86C-6D61-9D0B-FC2E-B3DBBE9DB9BA}"/>
          </ac:spMkLst>
        </pc:spChg>
        <pc:spChg chg="del">
          <ac:chgData name="Anza-Tshilidzi" userId="1b505ffec540bcf4" providerId="LiveId" clId="{A47BBD1F-EA78-464B-BCF7-2DC3622290C1}" dt="2022-12-02T14:02:19.543" v="2284" actId="478"/>
          <ac:spMkLst>
            <pc:docMk/>
            <pc:sldMk cId="1517595872" sldId="398"/>
            <ac:spMk id="12" creationId="{C7FAB059-B9DA-D82E-B721-8125E03CD4F4}"/>
          </ac:spMkLst>
        </pc:spChg>
        <pc:spChg chg="del">
          <ac:chgData name="Anza-Tshilidzi" userId="1b505ffec540bcf4" providerId="LiveId" clId="{A47BBD1F-EA78-464B-BCF7-2DC3622290C1}" dt="2022-12-02T13:48:28.073" v="2186" actId="478"/>
          <ac:spMkLst>
            <pc:docMk/>
            <pc:sldMk cId="1517595872" sldId="398"/>
            <ac:spMk id="13" creationId="{72AFE55B-6851-CC5C-49A6-8180ED8726DB}"/>
          </ac:spMkLst>
        </pc:spChg>
        <pc:picChg chg="del mod">
          <ac:chgData name="Anza-Tshilidzi" userId="1b505ffec540bcf4" providerId="LiveId" clId="{A47BBD1F-EA78-464B-BCF7-2DC3622290C1}" dt="2022-12-06T08:50:54.511" v="2491" actId="478"/>
          <ac:picMkLst>
            <pc:docMk/>
            <pc:sldMk cId="1517595872" sldId="398"/>
            <ac:picMk id="2" creationId="{7D62753C-3441-B42E-BEDF-305723C3ABC4}"/>
          </ac:picMkLst>
        </pc:picChg>
        <pc:picChg chg="add mod">
          <ac:chgData name="Anza-Tshilidzi" userId="1b505ffec540bcf4" providerId="LiveId" clId="{A47BBD1F-EA78-464B-BCF7-2DC3622290C1}" dt="2022-12-06T08:58:28.372" v="3198" actId="1076"/>
          <ac:picMkLst>
            <pc:docMk/>
            <pc:sldMk cId="1517595872" sldId="398"/>
            <ac:picMk id="8" creationId="{7E6860F1-D327-FBFA-EF94-DD5C098338B3}"/>
          </ac:picMkLst>
        </pc:picChg>
      </pc:sldChg>
      <pc:sldChg chg="addSp delSp modSp mod">
        <pc:chgData name="Anza-Tshilidzi" userId="1b505ffec540bcf4" providerId="LiveId" clId="{A47BBD1F-EA78-464B-BCF7-2DC3622290C1}" dt="2022-12-07T10:16:31.760" v="5032" actId="20577"/>
        <pc:sldMkLst>
          <pc:docMk/>
          <pc:sldMk cId="2442191077" sldId="399"/>
        </pc:sldMkLst>
        <pc:spChg chg="add mod">
          <ac:chgData name="Anza-Tshilidzi" userId="1b505ffec540bcf4" providerId="LiveId" clId="{A47BBD1F-EA78-464B-BCF7-2DC3622290C1}" dt="2022-12-02T14:01:55.350" v="2281" actId="1076"/>
          <ac:spMkLst>
            <pc:docMk/>
            <pc:sldMk cId="2442191077" sldId="399"/>
            <ac:spMk id="2" creationId="{E3152035-526B-1E7F-BC38-16DEB0C741EB}"/>
          </ac:spMkLst>
        </pc:spChg>
        <pc:spChg chg="mod">
          <ac:chgData name="Anza-Tshilidzi" userId="1b505ffec540bcf4" providerId="LiveId" clId="{A47BBD1F-EA78-464B-BCF7-2DC3622290C1}" dt="2022-12-07T10:16:31.760" v="5032" actId="20577"/>
          <ac:spMkLst>
            <pc:docMk/>
            <pc:sldMk cId="2442191077" sldId="399"/>
            <ac:spMk id="9" creationId="{A8D213C6-ACF6-4DB8-CC36-B19D9340C48D}"/>
          </ac:spMkLst>
        </pc:spChg>
        <pc:spChg chg="mod">
          <ac:chgData name="Anza-Tshilidzi" userId="1b505ffec540bcf4" providerId="LiveId" clId="{A47BBD1F-EA78-464B-BCF7-2DC3622290C1}" dt="2022-11-30T10:03:50.434" v="406" actId="1076"/>
          <ac:spMkLst>
            <pc:docMk/>
            <pc:sldMk cId="2442191077" sldId="399"/>
            <ac:spMk id="10" creationId="{372FE86C-6D61-9D0B-FC2E-B3DBBE9DB9BA}"/>
          </ac:spMkLst>
        </pc:spChg>
        <pc:spChg chg="mod">
          <ac:chgData name="Anza-Tshilidzi" userId="1b505ffec540bcf4" providerId="LiveId" clId="{A47BBD1F-EA78-464B-BCF7-2DC3622290C1}" dt="2022-11-30T10:04:05.828" v="407" actId="14100"/>
          <ac:spMkLst>
            <pc:docMk/>
            <pc:sldMk cId="2442191077" sldId="399"/>
            <ac:spMk id="11" creationId="{FC5544BA-EF27-5612-0216-4E8748694F04}"/>
          </ac:spMkLst>
        </pc:spChg>
        <pc:spChg chg="del">
          <ac:chgData name="Anza-Tshilidzi" userId="1b505ffec540bcf4" providerId="LiveId" clId="{A47BBD1F-EA78-464B-BCF7-2DC3622290C1}" dt="2022-12-02T14:01:49.342" v="2279" actId="478"/>
          <ac:spMkLst>
            <pc:docMk/>
            <pc:sldMk cId="2442191077" sldId="399"/>
            <ac:spMk id="12" creationId="{C7FAB059-B9DA-D82E-B721-8125E03CD4F4}"/>
          </ac:spMkLst>
        </pc:spChg>
        <pc:spChg chg="del">
          <ac:chgData name="Anza-Tshilidzi" userId="1b505ffec540bcf4" providerId="LiveId" clId="{A47BBD1F-EA78-464B-BCF7-2DC3622290C1}" dt="2022-12-02T13:48:14.715" v="2184" actId="478"/>
          <ac:spMkLst>
            <pc:docMk/>
            <pc:sldMk cId="2442191077" sldId="399"/>
            <ac:spMk id="13" creationId="{72AFE55B-6851-CC5C-49A6-8180ED8726DB}"/>
          </ac:spMkLst>
        </pc:spChg>
        <pc:spChg chg="mod">
          <ac:chgData name="Anza-Tshilidzi" userId="1b505ffec540bcf4" providerId="LiveId" clId="{A47BBD1F-EA78-464B-BCF7-2DC3622290C1}" dt="2022-11-30T10:04:12.247" v="408" actId="14100"/>
          <ac:spMkLst>
            <pc:docMk/>
            <pc:sldMk cId="2442191077" sldId="399"/>
            <ac:spMk id="14" creationId="{8DF46AE7-580C-849C-B46C-D7B9154D7273}"/>
          </ac:spMkLst>
        </pc:spChg>
        <pc:picChg chg="mod">
          <ac:chgData name="Anza-Tshilidzi" userId="1b505ffec540bcf4" providerId="LiveId" clId="{A47BBD1F-EA78-464B-BCF7-2DC3622290C1}" dt="2022-11-30T10:03:37.718" v="403" actId="14100"/>
          <ac:picMkLst>
            <pc:docMk/>
            <pc:sldMk cId="2442191077" sldId="399"/>
            <ac:picMk id="3" creationId="{15720691-CE27-EAA8-F6C7-B8A98CB5FB11}"/>
          </ac:picMkLst>
        </pc:picChg>
        <pc:picChg chg="mod">
          <ac:chgData name="Anza-Tshilidzi" userId="1b505ffec540bcf4" providerId="LiveId" clId="{A47BBD1F-EA78-464B-BCF7-2DC3622290C1}" dt="2022-11-30T10:03:42.119" v="404" actId="14100"/>
          <ac:picMkLst>
            <pc:docMk/>
            <pc:sldMk cId="2442191077" sldId="399"/>
            <ac:picMk id="5" creationId="{F857F7BA-753D-435D-CFD8-0DF9DD6B3AB4}"/>
          </ac:picMkLst>
        </pc:picChg>
      </pc:sldChg>
      <pc:sldChg chg="addSp delSp modSp mod">
        <pc:chgData name="Anza-Tshilidzi" userId="1b505ffec540bcf4" providerId="LiveId" clId="{A47BBD1F-EA78-464B-BCF7-2DC3622290C1}" dt="2022-12-07T12:11:12.341" v="5914" actId="20577"/>
        <pc:sldMkLst>
          <pc:docMk/>
          <pc:sldMk cId="2711155459" sldId="400"/>
        </pc:sldMkLst>
        <pc:spChg chg="add mod">
          <ac:chgData name="Anza-Tshilidzi" userId="1b505ffec540bcf4" providerId="LiveId" clId="{A47BBD1F-EA78-464B-BCF7-2DC3622290C1}" dt="2022-12-02T14:01:36.329" v="2278" actId="20577"/>
          <ac:spMkLst>
            <pc:docMk/>
            <pc:sldMk cId="2711155459" sldId="400"/>
            <ac:spMk id="2" creationId="{97306534-3E61-DD45-8270-FFB3F364B2D4}"/>
          </ac:spMkLst>
        </pc:spChg>
        <pc:spChg chg="add mod">
          <ac:chgData name="Anza-Tshilidzi" userId="1b505ffec540bcf4" providerId="LiveId" clId="{A47BBD1F-EA78-464B-BCF7-2DC3622290C1}" dt="2022-12-02T13:48:04.910" v="2183"/>
          <ac:spMkLst>
            <pc:docMk/>
            <pc:sldMk cId="2711155459" sldId="400"/>
            <ac:spMk id="3" creationId="{1B4F7D1A-93BA-673F-174B-C86D0973AE1A}"/>
          </ac:spMkLst>
        </pc:spChg>
        <pc:spChg chg="mod">
          <ac:chgData name="Anza-Tshilidzi" userId="1b505ffec540bcf4" providerId="LiveId" clId="{A47BBD1F-EA78-464B-BCF7-2DC3622290C1}" dt="2022-12-06T10:27:20.607" v="4036" actId="1076"/>
          <ac:spMkLst>
            <pc:docMk/>
            <pc:sldMk cId="2711155459" sldId="400"/>
            <ac:spMk id="10" creationId="{372FE86C-6D61-9D0B-FC2E-B3DBBE9DB9BA}"/>
          </ac:spMkLst>
        </pc:spChg>
        <pc:spChg chg="del">
          <ac:chgData name="Anza-Tshilidzi" userId="1b505ffec540bcf4" providerId="LiveId" clId="{A47BBD1F-EA78-464B-BCF7-2DC3622290C1}" dt="2022-12-02T13:47:36.125" v="2181" actId="478"/>
          <ac:spMkLst>
            <pc:docMk/>
            <pc:sldMk cId="2711155459" sldId="400"/>
            <ac:spMk id="13" creationId="{72AFE55B-6851-CC5C-49A6-8180ED8726DB}"/>
          </ac:spMkLst>
        </pc:spChg>
        <pc:spChg chg="mod">
          <ac:chgData name="Anza-Tshilidzi" userId="1b505ffec540bcf4" providerId="LiveId" clId="{A47BBD1F-EA78-464B-BCF7-2DC3622290C1}" dt="2022-12-07T12:11:12.341" v="5914" actId="20577"/>
          <ac:spMkLst>
            <pc:docMk/>
            <pc:sldMk cId="2711155459" sldId="400"/>
            <ac:spMk id="17" creationId="{6CAA3298-1FAF-6678-4DE8-5604D601AC45}"/>
          </ac:spMkLst>
        </pc:spChg>
      </pc:sldChg>
      <pc:sldChg chg="addSp delSp modSp add mod ord">
        <pc:chgData name="Anza-Tshilidzi" userId="1b505ffec540bcf4" providerId="LiveId" clId="{A47BBD1F-EA78-464B-BCF7-2DC3622290C1}" dt="2022-12-07T10:24:03.883" v="5192" actId="20577"/>
        <pc:sldMkLst>
          <pc:docMk/>
          <pc:sldMk cId="790486279" sldId="401"/>
        </pc:sldMkLst>
        <pc:spChg chg="mod">
          <ac:chgData name="Anza-Tshilidzi" userId="1b505ffec540bcf4" providerId="LiveId" clId="{A47BBD1F-EA78-464B-BCF7-2DC3622290C1}" dt="2022-11-30T10:16:53.370" v="1237" actId="1076"/>
          <ac:spMkLst>
            <pc:docMk/>
            <pc:sldMk cId="790486279" sldId="401"/>
            <ac:spMk id="2" creationId="{0046426E-F6F6-4A7C-9181-8C3090996261}"/>
          </ac:spMkLst>
        </pc:spChg>
        <pc:spChg chg="add del mod">
          <ac:chgData name="Anza-Tshilidzi" userId="1b505ffec540bcf4" providerId="LiveId" clId="{A47BBD1F-EA78-464B-BCF7-2DC3622290C1}" dt="2022-12-02T14:04:54.809" v="2314" actId="478"/>
          <ac:spMkLst>
            <pc:docMk/>
            <pc:sldMk cId="790486279" sldId="401"/>
            <ac:spMk id="3" creationId="{A3194494-AE07-1A0A-F8F1-0023F70E4AB7}"/>
          </ac:spMkLst>
        </pc:spChg>
        <pc:spChg chg="add mod">
          <ac:chgData name="Anza-Tshilidzi" userId="1b505ffec540bcf4" providerId="LiveId" clId="{A47BBD1F-EA78-464B-BCF7-2DC3622290C1}" dt="2022-12-02T14:04:55.675" v="2315"/>
          <ac:spMkLst>
            <pc:docMk/>
            <pc:sldMk cId="790486279" sldId="401"/>
            <ac:spMk id="4" creationId="{97541B28-B13E-62AD-EAFC-8F95D299BE82}"/>
          </ac:spMkLst>
        </pc:spChg>
        <pc:spChg chg="del">
          <ac:chgData name="Anza-Tshilidzi" userId="1b505ffec540bcf4" providerId="LiveId" clId="{A47BBD1F-EA78-464B-BCF7-2DC3622290C1}" dt="2022-12-02T13:44:38.689" v="2127" actId="478"/>
          <ac:spMkLst>
            <pc:docMk/>
            <pc:sldMk cId="790486279" sldId="401"/>
            <ac:spMk id="13" creationId="{915FE2C5-E66A-4405-B19E-2C5C546C98E4}"/>
          </ac:spMkLst>
        </pc:spChg>
        <pc:spChg chg="del mod">
          <ac:chgData name="Anza-Tshilidzi" userId="1b505ffec540bcf4" providerId="LiveId" clId="{A47BBD1F-EA78-464B-BCF7-2DC3622290C1}" dt="2022-12-02T13:49:59.969" v="2192" actId="478"/>
          <ac:spMkLst>
            <pc:docMk/>
            <pc:sldMk cId="790486279" sldId="401"/>
            <ac:spMk id="14" creationId="{B01DF4D0-78BC-4C8C-9570-26F0B225433A}"/>
          </ac:spMkLst>
        </pc:spChg>
        <pc:spChg chg="mod">
          <ac:chgData name="Anza-Tshilidzi" userId="1b505ffec540bcf4" providerId="LiveId" clId="{A47BBD1F-EA78-464B-BCF7-2DC3622290C1}" dt="2022-12-07T10:24:03.883" v="5192" actId="20577"/>
          <ac:spMkLst>
            <pc:docMk/>
            <pc:sldMk cId="790486279" sldId="401"/>
            <ac:spMk id="16" creationId="{21554434-81F6-1816-9C77-BDB8BBD1BBB2}"/>
          </ac:spMkLst>
        </pc:spChg>
        <pc:picChg chg="mod">
          <ac:chgData name="Anza-Tshilidzi" userId="1b505ffec540bcf4" providerId="LiveId" clId="{A47BBD1F-EA78-464B-BCF7-2DC3622290C1}" dt="2022-11-30T10:17:06.005" v="1241" actId="14100"/>
          <ac:picMkLst>
            <pc:docMk/>
            <pc:sldMk cId="790486279" sldId="401"/>
            <ac:picMk id="10" creationId="{71F862F9-0E8A-4DB9-8083-1C3AA6E5D777}"/>
          </ac:picMkLst>
        </pc:picChg>
      </pc:sldChg>
      <pc:sldChg chg="addSp delSp modSp add mod">
        <pc:chgData name="Anza-Tshilidzi" userId="1b505ffec540bcf4" providerId="LiveId" clId="{A47BBD1F-EA78-464B-BCF7-2DC3622290C1}" dt="2022-12-02T14:04:32.039" v="2309"/>
        <pc:sldMkLst>
          <pc:docMk/>
          <pc:sldMk cId="2784879761" sldId="402"/>
        </pc:sldMkLst>
        <pc:spChg chg="add mod">
          <ac:chgData name="Anza-Tshilidzi" userId="1b505ffec540bcf4" providerId="LiveId" clId="{A47BBD1F-EA78-464B-BCF7-2DC3622290C1}" dt="2022-12-02T14:04:32.039" v="2309"/>
          <ac:spMkLst>
            <pc:docMk/>
            <pc:sldMk cId="2784879761" sldId="402"/>
            <ac:spMk id="4" creationId="{13BF9FAB-8C79-C13F-602F-B8B48D849678}"/>
          </ac:spMkLst>
        </pc:spChg>
        <pc:spChg chg="del">
          <ac:chgData name="Anza-Tshilidzi" userId="1b505ffec540bcf4" providerId="LiveId" clId="{A47BBD1F-EA78-464B-BCF7-2DC3622290C1}" dt="2022-12-02T14:04:31.232" v="2308" actId="478"/>
          <ac:spMkLst>
            <pc:docMk/>
            <pc:sldMk cId="2784879761" sldId="402"/>
            <ac:spMk id="5" creationId="{FCF5FF88-7FDB-481B-3CB6-27AC0C6F9330}"/>
          </ac:spMkLst>
        </pc:spChg>
        <pc:spChg chg="del">
          <ac:chgData name="Anza-Tshilidzi" userId="1b505ffec540bcf4" providerId="LiveId" clId="{A47BBD1F-EA78-464B-BCF7-2DC3622290C1}" dt="2022-12-02T13:46:44.298" v="2174" actId="478"/>
          <ac:spMkLst>
            <pc:docMk/>
            <pc:sldMk cId="2784879761" sldId="402"/>
            <ac:spMk id="6" creationId="{2ACA7A94-1DC1-F619-4D04-F6A246AE1D12}"/>
          </ac:spMkLst>
        </pc:spChg>
      </pc:sldChg>
      <pc:sldChg chg="addSp delSp modSp new mod ord modClrScheme chgLayout">
        <pc:chgData name="Anza-Tshilidzi" userId="1b505ffec540bcf4" providerId="LiveId" clId="{A47BBD1F-EA78-464B-BCF7-2DC3622290C1}" dt="2022-12-07T10:59:57.129" v="5503" actId="1076"/>
        <pc:sldMkLst>
          <pc:docMk/>
          <pc:sldMk cId="1039529052" sldId="403"/>
        </pc:sldMkLst>
        <pc:spChg chg="mod">
          <ac:chgData name="Anza-Tshilidzi" userId="1b505ffec540bcf4" providerId="LiveId" clId="{A47BBD1F-EA78-464B-BCF7-2DC3622290C1}" dt="2022-12-01T12:08:06.812" v="1953" actId="1076"/>
          <ac:spMkLst>
            <pc:docMk/>
            <pc:sldMk cId="1039529052" sldId="403"/>
            <ac:spMk id="2" creationId="{6F7637FA-3B1D-DB2E-6D5C-14E13D4AA656}"/>
          </ac:spMkLst>
        </pc:spChg>
        <pc:spChg chg="del">
          <ac:chgData name="Anza-Tshilidzi" userId="1b505ffec540bcf4" providerId="LiveId" clId="{A47BBD1F-EA78-464B-BCF7-2DC3622290C1}" dt="2022-12-01T11:56:40.665" v="1585" actId="478"/>
          <ac:spMkLst>
            <pc:docMk/>
            <pc:sldMk cId="1039529052" sldId="403"/>
            <ac:spMk id="3" creationId="{16CBCE1E-5C96-721C-9AF6-482D471B25F5}"/>
          </ac:spMkLst>
        </pc:spChg>
        <pc:spChg chg="add mod">
          <ac:chgData name="Anza-Tshilidzi" userId="1b505ffec540bcf4" providerId="LiveId" clId="{A47BBD1F-EA78-464B-BCF7-2DC3622290C1}" dt="2022-12-02T14:04:41.013" v="2311"/>
          <ac:spMkLst>
            <pc:docMk/>
            <pc:sldMk cId="1039529052" sldId="403"/>
            <ac:spMk id="3" creationId="{77923506-4BD9-049A-910A-82B08F828914}"/>
          </ac:spMkLst>
        </pc:spChg>
        <pc:spChg chg="del mod">
          <ac:chgData name="Anza-Tshilidzi" userId="1b505ffec540bcf4" providerId="LiveId" clId="{A47BBD1F-EA78-464B-BCF7-2DC3622290C1}" dt="2022-12-02T13:44:16.139" v="2125" actId="478"/>
          <ac:spMkLst>
            <pc:docMk/>
            <pc:sldMk cId="1039529052" sldId="403"/>
            <ac:spMk id="4" creationId="{69FC4848-94F1-3289-4196-FA2B1A275F39}"/>
          </ac:spMkLst>
        </pc:spChg>
        <pc:spChg chg="mod">
          <ac:chgData name="Anza-Tshilidzi" userId="1b505ffec540bcf4" providerId="LiveId" clId="{A47BBD1F-EA78-464B-BCF7-2DC3622290C1}" dt="2022-12-01T12:08:00.421" v="1948" actId="26606"/>
          <ac:spMkLst>
            <pc:docMk/>
            <pc:sldMk cId="1039529052" sldId="403"/>
            <ac:spMk id="5" creationId="{0329E3C0-0E0B-4EA4-29F3-164FA33CE443}"/>
          </ac:spMkLst>
        </pc:spChg>
        <pc:spChg chg="mod">
          <ac:chgData name="Anza-Tshilidzi" userId="1b505ffec540bcf4" providerId="LiveId" clId="{A47BBD1F-EA78-464B-BCF7-2DC3622290C1}" dt="2022-12-01T12:08:00.421" v="1948" actId="26606"/>
          <ac:spMkLst>
            <pc:docMk/>
            <pc:sldMk cId="1039529052" sldId="403"/>
            <ac:spMk id="6" creationId="{4D337D92-132D-F976-2A6D-2CCCA9E09329}"/>
          </ac:spMkLst>
        </pc:spChg>
        <pc:spChg chg="add mod ord">
          <ac:chgData name="Anza-Tshilidzi" userId="1b505ffec540bcf4" providerId="LiveId" clId="{A47BBD1F-EA78-464B-BCF7-2DC3622290C1}" dt="2022-12-07T10:59:57.129" v="5503" actId="1076"/>
          <ac:spMkLst>
            <pc:docMk/>
            <pc:sldMk cId="1039529052" sldId="403"/>
            <ac:spMk id="7" creationId="{7AC63F5F-90C2-8050-D126-3EFF8483700B}"/>
          </ac:spMkLst>
        </pc:spChg>
        <pc:spChg chg="add del mod">
          <ac:chgData name="Anza-Tshilidzi" userId="1b505ffec540bcf4" providerId="LiveId" clId="{A47BBD1F-EA78-464B-BCF7-2DC3622290C1}" dt="2022-12-01T12:08:39.058" v="1963" actId="478"/>
          <ac:spMkLst>
            <pc:docMk/>
            <pc:sldMk cId="1039529052" sldId="403"/>
            <ac:spMk id="16" creationId="{1FE05005-4107-53F2-938F-9F1D19C9EC27}"/>
          </ac:spMkLst>
        </pc:spChg>
        <pc:spChg chg="add del mod">
          <ac:chgData name="Anza-Tshilidzi" userId="1b505ffec540bcf4" providerId="LiveId" clId="{A47BBD1F-EA78-464B-BCF7-2DC3622290C1}" dt="2022-12-02T14:04:39.654" v="2310" actId="478"/>
          <ac:spMkLst>
            <pc:docMk/>
            <pc:sldMk cId="1039529052" sldId="403"/>
            <ac:spMk id="17" creationId="{54B7738C-0777-C5C8-A67C-FE9B01F9AFB2}"/>
          </ac:spMkLst>
        </pc:spChg>
        <pc:spChg chg="add del mod">
          <ac:chgData name="Anza-Tshilidzi" userId="1b505ffec540bcf4" providerId="LiveId" clId="{A47BBD1F-EA78-464B-BCF7-2DC3622290C1}" dt="2022-12-01T12:08:27.027" v="1960" actId="478"/>
          <ac:spMkLst>
            <pc:docMk/>
            <pc:sldMk cId="1039529052" sldId="403"/>
            <ac:spMk id="18" creationId="{CCCC74E6-DBD3-0912-79E1-4A07BB4189B0}"/>
          </ac:spMkLst>
        </pc:spChg>
        <pc:spChg chg="add mod">
          <ac:chgData name="Anza-Tshilidzi" userId="1b505ffec540bcf4" providerId="LiveId" clId="{A47BBD1F-EA78-464B-BCF7-2DC3622290C1}" dt="2022-12-02T13:44:26.245" v="2126"/>
          <ac:spMkLst>
            <pc:docMk/>
            <pc:sldMk cId="1039529052" sldId="403"/>
            <ac:spMk id="19" creationId="{284D22AB-D2CB-B2CA-90C8-29F22BE20B68}"/>
          </ac:spMkLst>
        </pc:spChg>
        <pc:spChg chg="add del mod">
          <ac:chgData name="Anza-Tshilidzi" userId="1b505ffec540bcf4" providerId="LiveId" clId="{A47BBD1F-EA78-464B-BCF7-2DC3622290C1}" dt="2022-12-01T12:08:29.668" v="1961" actId="478"/>
          <ac:spMkLst>
            <pc:docMk/>
            <pc:sldMk cId="1039529052" sldId="403"/>
            <ac:spMk id="20" creationId="{2CE6DCBF-305C-2F71-D45B-D0C8161D7428}"/>
          </ac:spMkLst>
        </pc:spChg>
        <pc:picChg chg="add del mod ord">
          <ac:chgData name="Anza-Tshilidzi" userId="1b505ffec540bcf4" providerId="LiveId" clId="{A47BBD1F-EA78-464B-BCF7-2DC3622290C1}" dt="2022-12-01T12:08:22.193" v="1959" actId="478"/>
          <ac:picMkLst>
            <pc:docMk/>
            <pc:sldMk cId="1039529052" sldId="403"/>
            <ac:picMk id="9" creationId="{5AE4F80B-1C2E-32FB-8595-0F85910CFB28}"/>
          </ac:picMkLst>
        </pc:picChg>
        <pc:picChg chg="add del mod ord">
          <ac:chgData name="Anza-Tshilidzi" userId="1b505ffec540bcf4" providerId="LiveId" clId="{A47BBD1F-EA78-464B-BCF7-2DC3622290C1}" dt="2022-12-01T12:08:20.562" v="1958" actId="478"/>
          <ac:picMkLst>
            <pc:docMk/>
            <pc:sldMk cId="1039529052" sldId="403"/>
            <ac:picMk id="11" creationId="{58BD6088-7171-586F-46AC-AE37D06F3212}"/>
          </ac:picMkLst>
        </pc:picChg>
        <pc:picChg chg="add mod modCrop">
          <ac:chgData name="Anza-Tshilidzi" userId="1b505ffec540bcf4" providerId="LiveId" clId="{A47BBD1F-EA78-464B-BCF7-2DC3622290C1}" dt="2022-12-07T10:59:10.678" v="5486" actId="14100"/>
          <ac:picMkLst>
            <pc:docMk/>
            <pc:sldMk cId="1039529052" sldId="403"/>
            <ac:picMk id="13" creationId="{6EF694FE-4D09-5466-DE23-63E7D27D5376}"/>
          </ac:picMkLst>
        </pc:picChg>
        <pc:picChg chg="add mod modCrop">
          <ac:chgData name="Anza-Tshilidzi" userId="1b505ffec540bcf4" providerId="LiveId" clId="{A47BBD1F-EA78-464B-BCF7-2DC3622290C1}" dt="2022-12-07T10:59:07.864" v="5485" actId="14100"/>
          <ac:picMkLst>
            <pc:docMk/>
            <pc:sldMk cId="1039529052" sldId="403"/>
            <ac:picMk id="15" creationId="{8C0A91F8-506F-88C9-F0DE-0204DCB51116}"/>
          </ac:picMkLst>
        </pc:picChg>
      </pc:sldChg>
      <pc:sldChg chg="new del">
        <pc:chgData name="Anza-Tshilidzi" userId="1b505ffec540bcf4" providerId="LiveId" clId="{A47BBD1F-EA78-464B-BCF7-2DC3622290C1}" dt="2022-12-02T13:37:36.355" v="1996" actId="47"/>
        <pc:sldMkLst>
          <pc:docMk/>
          <pc:sldMk cId="844248865" sldId="404"/>
        </pc:sldMkLst>
      </pc:sldChg>
      <pc:sldChg chg="addSp delSp modSp add mod ord">
        <pc:chgData name="Anza-Tshilidzi" userId="1b505ffec540bcf4" providerId="LiveId" clId="{A47BBD1F-EA78-464B-BCF7-2DC3622290C1}" dt="2022-12-07T11:02:37.046" v="5594" actId="20577"/>
        <pc:sldMkLst>
          <pc:docMk/>
          <pc:sldMk cId="1458419996" sldId="404"/>
        </pc:sldMkLst>
        <pc:spChg chg="mod">
          <ac:chgData name="Anza-Tshilidzi" userId="1b505ffec540bcf4" providerId="LiveId" clId="{A47BBD1F-EA78-464B-BCF7-2DC3622290C1}" dt="2022-12-07T09:36:41.614" v="5028" actId="1076"/>
          <ac:spMkLst>
            <pc:docMk/>
            <pc:sldMk cId="1458419996" sldId="404"/>
            <ac:spMk id="2" creationId="{6F7637FA-3B1D-DB2E-6D5C-14E13D4AA656}"/>
          </ac:spMkLst>
        </pc:spChg>
        <pc:spChg chg="add mod">
          <ac:chgData name="Anza-Tshilidzi" userId="1b505ffec540bcf4" providerId="LiveId" clId="{A47BBD1F-EA78-464B-BCF7-2DC3622290C1}" dt="2022-12-02T14:04:49.116" v="2313"/>
          <ac:spMkLst>
            <pc:docMk/>
            <pc:sldMk cId="1458419996" sldId="404"/>
            <ac:spMk id="3" creationId="{7166D789-B2C6-A694-1136-E71CA67D4F8B}"/>
          </ac:spMkLst>
        </pc:spChg>
        <pc:spChg chg="del">
          <ac:chgData name="Anza-Tshilidzi" userId="1b505ffec540bcf4" providerId="LiveId" clId="{A47BBD1F-EA78-464B-BCF7-2DC3622290C1}" dt="2022-12-02T13:44:49.924" v="2129" actId="478"/>
          <ac:spMkLst>
            <pc:docMk/>
            <pc:sldMk cId="1458419996" sldId="404"/>
            <ac:spMk id="4" creationId="{69FC4848-94F1-3289-4196-FA2B1A275F39}"/>
          </ac:spMkLst>
        </pc:spChg>
        <pc:spChg chg="del">
          <ac:chgData name="Anza-Tshilidzi" userId="1b505ffec540bcf4" providerId="LiveId" clId="{A47BBD1F-EA78-464B-BCF7-2DC3622290C1}" dt="2022-12-02T13:37:46.119" v="2001" actId="478"/>
          <ac:spMkLst>
            <pc:docMk/>
            <pc:sldMk cId="1458419996" sldId="404"/>
            <ac:spMk id="7" creationId="{7AC63F5F-90C2-8050-D126-3EFF8483700B}"/>
          </ac:spMkLst>
        </pc:spChg>
        <pc:spChg chg="add mod">
          <ac:chgData name="Anza-Tshilidzi" userId="1b505ffec540bcf4" providerId="LiveId" clId="{A47BBD1F-EA78-464B-BCF7-2DC3622290C1}" dt="2022-12-07T11:02:37.046" v="5594" actId="20577"/>
          <ac:spMkLst>
            <pc:docMk/>
            <pc:sldMk cId="1458419996" sldId="404"/>
            <ac:spMk id="11" creationId="{CE9F7278-5433-EEB2-5775-7E193535C02F}"/>
          </ac:spMkLst>
        </pc:spChg>
        <pc:spChg chg="add mod">
          <ac:chgData name="Anza-Tshilidzi" userId="1b505ffec540bcf4" providerId="LiveId" clId="{A47BBD1F-EA78-464B-BCF7-2DC3622290C1}" dt="2022-12-07T11:02:22.596" v="5573" actId="1076"/>
          <ac:spMkLst>
            <pc:docMk/>
            <pc:sldMk cId="1458419996" sldId="404"/>
            <ac:spMk id="17" creationId="{9A56D922-531D-22CF-DA99-A6AC3A8EDF22}"/>
          </ac:spMkLst>
        </pc:spChg>
        <pc:spChg chg="add del mod">
          <ac:chgData name="Anza-Tshilidzi" userId="1b505ffec540bcf4" providerId="LiveId" clId="{A47BBD1F-EA78-464B-BCF7-2DC3622290C1}" dt="2022-12-02T14:04:48.102" v="2312" actId="478"/>
          <ac:spMkLst>
            <pc:docMk/>
            <pc:sldMk cId="1458419996" sldId="404"/>
            <ac:spMk id="18" creationId="{29E69770-484B-8142-4A26-DED840934D60}"/>
          </ac:spMkLst>
        </pc:spChg>
        <pc:spChg chg="add mod">
          <ac:chgData name="Anza-Tshilidzi" userId="1b505ffec540bcf4" providerId="LiveId" clId="{A47BBD1F-EA78-464B-BCF7-2DC3622290C1}" dt="2022-12-02T13:45:19.924" v="2133"/>
          <ac:spMkLst>
            <pc:docMk/>
            <pc:sldMk cId="1458419996" sldId="404"/>
            <ac:spMk id="19" creationId="{98082312-6C9C-D420-0DF9-91CC5979A37A}"/>
          </ac:spMkLst>
        </pc:spChg>
        <pc:picChg chg="add del mod">
          <ac:chgData name="Anza-Tshilidzi" userId="1b505ffec540bcf4" providerId="LiveId" clId="{A47BBD1F-EA78-464B-BCF7-2DC3622290C1}" dt="2022-12-06T15:56:22.884" v="4793" actId="478"/>
          <ac:picMkLst>
            <pc:docMk/>
            <pc:sldMk cId="1458419996" sldId="404"/>
            <ac:picMk id="5" creationId="{2E7BF5C2-1CC3-48E7-E022-48070533191C}"/>
          </ac:picMkLst>
        </pc:picChg>
        <pc:picChg chg="add del mod">
          <ac:chgData name="Anza-Tshilidzi" userId="1b505ffec540bcf4" providerId="LiveId" clId="{A47BBD1F-EA78-464B-BCF7-2DC3622290C1}" dt="2022-12-05T14:18:37.641" v="2428" actId="478"/>
          <ac:picMkLst>
            <pc:docMk/>
            <pc:sldMk cId="1458419996" sldId="404"/>
            <ac:picMk id="5" creationId="{AF5E6CBD-889E-E6DE-2ED1-BEC8A9AF13A2}"/>
          </ac:picMkLst>
        </pc:picChg>
        <pc:picChg chg="add del">
          <ac:chgData name="Anza-Tshilidzi" userId="1b505ffec540bcf4" providerId="LiveId" clId="{A47BBD1F-EA78-464B-BCF7-2DC3622290C1}" dt="2022-12-06T15:12:41.662" v="4787" actId="478"/>
          <ac:picMkLst>
            <pc:docMk/>
            <pc:sldMk cId="1458419996" sldId="404"/>
            <ac:picMk id="5" creationId="{B169F56D-348A-7191-483D-0DBE60BD7980}"/>
          </ac:picMkLst>
        </pc:picChg>
        <pc:picChg chg="add del mod">
          <ac:chgData name="Anza-Tshilidzi" userId="1b505ffec540bcf4" providerId="LiveId" clId="{A47BBD1F-EA78-464B-BCF7-2DC3622290C1}" dt="2022-12-02T13:38:30.680" v="2020" actId="478"/>
          <ac:picMkLst>
            <pc:docMk/>
            <pc:sldMk cId="1458419996" sldId="404"/>
            <ac:picMk id="5" creationId="{FCB823D6-AB4A-8920-7325-A1B62B18523C}"/>
          </ac:picMkLst>
        </pc:picChg>
        <pc:picChg chg="add del mod">
          <ac:chgData name="Anza-Tshilidzi" userId="1b505ffec540bcf4" providerId="LiveId" clId="{A47BBD1F-EA78-464B-BCF7-2DC3622290C1}" dt="2022-12-06T16:01:15.415" v="4798" actId="478"/>
          <ac:picMkLst>
            <pc:docMk/>
            <pc:sldMk cId="1458419996" sldId="404"/>
            <ac:picMk id="7" creationId="{271F2554-F98B-B944-0610-1E31729701EC}"/>
          </ac:picMkLst>
        </pc:picChg>
        <pc:picChg chg="add mod">
          <ac:chgData name="Anza-Tshilidzi" userId="1b505ffec540bcf4" providerId="LiveId" clId="{A47BBD1F-EA78-464B-BCF7-2DC3622290C1}" dt="2022-12-06T16:01:33.114" v="4804" actId="1076"/>
          <ac:picMkLst>
            <pc:docMk/>
            <pc:sldMk cId="1458419996" sldId="404"/>
            <ac:picMk id="8" creationId="{466FC0C3-A3B6-3C61-999D-ADA466337709}"/>
          </ac:picMkLst>
        </pc:picChg>
        <pc:picChg chg="add del mod">
          <ac:chgData name="Anza-Tshilidzi" userId="1b505ffec540bcf4" providerId="LiveId" clId="{A47BBD1F-EA78-464B-BCF7-2DC3622290C1}" dt="2022-12-02T13:38:48.464" v="2025" actId="478"/>
          <ac:picMkLst>
            <pc:docMk/>
            <pc:sldMk cId="1458419996" sldId="404"/>
            <ac:picMk id="8" creationId="{E17A0672-2685-A044-C2C3-FA48F4651066}"/>
          </ac:picMkLst>
        </pc:picChg>
        <pc:picChg chg="add del mod">
          <ac:chgData name="Anza-Tshilidzi" userId="1b505ffec540bcf4" providerId="LiveId" clId="{A47BBD1F-EA78-464B-BCF7-2DC3622290C1}" dt="2022-12-05T14:20:13.362" v="2436" actId="478"/>
          <ac:picMkLst>
            <pc:docMk/>
            <pc:sldMk cId="1458419996" sldId="404"/>
            <ac:picMk id="9" creationId="{74CE30B5-0902-95AE-D102-3DC0DE061170}"/>
          </ac:picMkLst>
        </pc:picChg>
        <pc:picChg chg="add mod">
          <ac:chgData name="Anza-Tshilidzi" userId="1b505ffec540bcf4" providerId="LiveId" clId="{A47BBD1F-EA78-464B-BCF7-2DC3622290C1}" dt="2022-12-07T09:36:29.825" v="5026" actId="1076"/>
          <ac:picMkLst>
            <pc:docMk/>
            <pc:sldMk cId="1458419996" sldId="404"/>
            <ac:picMk id="10" creationId="{87FFF1F6-1BBD-5DC0-31E2-91D98F709C30}"/>
          </ac:picMkLst>
        </pc:picChg>
        <pc:picChg chg="add del mod">
          <ac:chgData name="Anza-Tshilidzi" userId="1b505ffec540bcf4" providerId="LiveId" clId="{A47BBD1F-EA78-464B-BCF7-2DC3622290C1}" dt="2022-12-02T13:40:26.204" v="2032" actId="478"/>
          <ac:picMkLst>
            <pc:docMk/>
            <pc:sldMk cId="1458419996" sldId="404"/>
            <ac:picMk id="10" creationId="{D3FA778D-BE73-C120-7261-2B74AFD7C23B}"/>
          </ac:picMkLst>
        </pc:picChg>
        <pc:picChg chg="add del mod">
          <ac:chgData name="Anza-Tshilidzi" userId="1b505ffec540bcf4" providerId="LiveId" clId="{A47BBD1F-EA78-464B-BCF7-2DC3622290C1}" dt="2022-12-02T13:40:39.364" v="2036" actId="478"/>
          <ac:picMkLst>
            <pc:docMk/>
            <pc:sldMk cId="1458419996" sldId="404"/>
            <ac:picMk id="12" creationId="{D0A6E637-055F-F7B8-3F2F-9AE0452AD8AB}"/>
          </ac:picMkLst>
        </pc:picChg>
        <pc:picChg chg="del mod">
          <ac:chgData name="Anza-Tshilidzi" userId="1b505ffec540bcf4" providerId="LiveId" clId="{A47BBD1F-EA78-464B-BCF7-2DC3622290C1}" dt="2022-12-02T13:37:43.117" v="2000" actId="478"/>
          <ac:picMkLst>
            <pc:docMk/>
            <pc:sldMk cId="1458419996" sldId="404"/>
            <ac:picMk id="13" creationId="{6EF694FE-4D09-5466-DE23-63E7D27D5376}"/>
          </ac:picMkLst>
        </pc:picChg>
        <pc:picChg chg="del">
          <ac:chgData name="Anza-Tshilidzi" userId="1b505ffec540bcf4" providerId="LiveId" clId="{A47BBD1F-EA78-464B-BCF7-2DC3622290C1}" dt="2022-12-02T13:37:41.839" v="1998" actId="478"/>
          <ac:picMkLst>
            <pc:docMk/>
            <pc:sldMk cId="1458419996" sldId="404"/>
            <ac:picMk id="15" creationId="{8C0A91F8-506F-88C9-F0DE-0204DCB51116}"/>
          </ac:picMkLst>
        </pc:picChg>
        <pc:picChg chg="add del mod">
          <ac:chgData name="Anza-Tshilidzi" userId="1b505ffec540bcf4" providerId="LiveId" clId="{A47BBD1F-EA78-464B-BCF7-2DC3622290C1}" dt="2022-12-02T13:52:48.118" v="2194" actId="478"/>
          <ac:picMkLst>
            <pc:docMk/>
            <pc:sldMk cId="1458419996" sldId="404"/>
            <ac:picMk id="16" creationId="{6849791E-168F-1144-2CC1-8679476EEA6D}"/>
          </ac:picMkLst>
        </pc:picChg>
        <pc:picChg chg="add del mod modCrop">
          <ac:chgData name="Anza-Tshilidzi" userId="1b505ffec540bcf4" providerId="LiveId" clId="{A47BBD1F-EA78-464B-BCF7-2DC3622290C1}" dt="2022-12-05T14:17:43.226" v="2423" actId="478"/>
          <ac:picMkLst>
            <pc:docMk/>
            <pc:sldMk cId="1458419996" sldId="404"/>
            <ac:picMk id="21" creationId="{0C4AD51B-48F7-F17C-3E41-2ABC7D3214D9}"/>
          </ac:picMkLst>
        </pc:picChg>
      </pc:sldChg>
      <pc:sldChg chg="addSp delSp modSp new mod ord">
        <pc:chgData name="Anza-Tshilidzi" userId="1b505ffec540bcf4" providerId="LiveId" clId="{A47BBD1F-EA78-464B-BCF7-2DC3622290C1}" dt="2022-12-06T12:10:25.942" v="4425"/>
        <pc:sldMkLst>
          <pc:docMk/>
          <pc:sldMk cId="45113308" sldId="405"/>
        </pc:sldMkLst>
        <pc:spChg chg="mod">
          <ac:chgData name="Anza-Tshilidzi" userId="1b505ffec540bcf4" providerId="LiveId" clId="{A47BBD1F-EA78-464B-BCF7-2DC3622290C1}" dt="2022-12-06T10:40:37.330" v="4251" actId="404"/>
          <ac:spMkLst>
            <pc:docMk/>
            <pc:sldMk cId="45113308" sldId="405"/>
            <ac:spMk id="2" creationId="{FE3B5B98-DBB4-057D-E446-DB28B8F9D972}"/>
          </ac:spMkLst>
        </pc:spChg>
        <pc:spChg chg="add mod">
          <ac:chgData name="Anza-Tshilidzi" userId="1b505ffec540bcf4" providerId="LiveId" clId="{A47BBD1F-EA78-464B-BCF7-2DC3622290C1}" dt="2022-12-06T10:42:23.203" v="4327" actId="5793"/>
          <ac:spMkLst>
            <pc:docMk/>
            <pc:sldMk cId="45113308" sldId="405"/>
            <ac:spMk id="3" creationId="{AB6F38E0-0FCA-7187-E5F5-7C48815F654E}"/>
          </ac:spMkLst>
        </pc:spChg>
        <pc:spChg chg="del">
          <ac:chgData name="Anza-Tshilidzi" userId="1b505ffec540bcf4" providerId="LiveId" clId="{A47BBD1F-EA78-464B-BCF7-2DC3622290C1}" dt="2022-12-05T15:55:23.835" v="2478" actId="478"/>
          <ac:spMkLst>
            <pc:docMk/>
            <pc:sldMk cId="45113308" sldId="405"/>
            <ac:spMk id="3" creationId="{F8D37173-8D7E-BAF3-FAC3-CAD13FE4DF68}"/>
          </ac:spMkLst>
        </pc:spChg>
        <pc:spChg chg="del">
          <ac:chgData name="Anza-Tshilidzi" userId="1b505ffec540bcf4" providerId="LiveId" clId="{A47BBD1F-EA78-464B-BCF7-2DC3622290C1}" dt="2022-12-05T15:56:06.521" v="2485" actId="478"/>
          <ac:spMkLst>
            <pc:docMk/>
            <pc:sldMk cId="45113308" sldId="405"/>
            <ac:spMk id="4" creationId="{8FEA9B73-F5F1-A856-8F3A-FF85D4ABBC49}"/>
          </ac:spMkLst>
        </pc:spChg>
        <pc:spChg chg="del">
          <ac:chgData name="Anza-Tshilidzi" userId="1b505ffec540bcf4" providerId="LiveId" clId="{A47BBD1F-EA78-464B-BCF7-2DC3622290C1}" dt="2022-12-05T15:56:13.624" v="2488" actId="478"/>
          <ac:spMkLst>
            <pc:docMk/>
            <pc:sldMk cId="45113308" sldId="405"/>
            <ac:spMk id="5" creationId="{0BFF20C9-2600-EFEF-A846-2D265898AEE9}"/>
          </ac:spMkLst>
        </pc:spChg>
        <pc:spChg chg="add del mod">
          <ac:chgData name="Anza-Tshilidzi" userId="1b505ffec540bcf4" providerId="LiveId" clId="{A47BBD1F-EA78-464B-BCF7-2DC3622290C1}" dt="2022-12-05T15:56:10.581" v="2487"/>
          <ac:spMkLst>
            <pc:docMk/>
            <pc:sldMk cId="45113308" sldId="405"/>
            <ac:spMk id="9" creationId="{83E41011-7498-91CE-BF8B-21B19B59D656}"/>
          </ac:spMkLst>
        </pc:spChg>
        <pc:spChg chg="add mod">
          <ac:chgData name="Anza-Tshilidzi" userId="1b505ffec540bcf4" providerId="LiveId" clId="{A47BBD1F-EA78-464B-BCF7-2DC3622290C1}" dt="2022-12-05T15:56:15.036" v="2489"/>
          <ac:spMkLst>
            <pc:docMk/>
            <pc:sldMk cId="45113308" sldId="405"/>
            <ac:spMk id="10" creationId="{64B142B7-11D6-75D1-E7D5-33027CDCCF96}"/>
          </ac:spMkLst>
        </pc:spChg>
        <pc:picChg chg="add mod">
          <ac:chgData name="Anza-Tshilidzi" userId="1b505ffec540bcf4" providerId="LiveId" clId="{A47BBD1F-EA78-464B-BCF7-2DC3622290C1}" dt="2022-12-06T10:40:44.745" v="4254" actId="1076"/>
          <ac:picMkLst>
            <pc:docMk/>
            <pc:sldMk cId="45113308" sldId="405"/>
            <ac:picMk id="8" creationId="{5B30354A-924C-2566-0ED3-3F8208E3A465}"/>
          </ac:picMkLst>
        </pc:picChg>
      </pc:sldChg>
      <pc:sldChg chg="addSp delSp modSp add mod">
        <pc:chgData name="Anza-Tshilidzi" userId="1b505ffec540bcf4" providerId="LiveId" clId="{A47BBD1F-EA78-464B-BCF7-2DC3622290C1}" dt="2022-12-06T12:10:11.414" v="4423" actId="478"/>
        <pc:sldMkLst>
          <pc:docMk/>
          <pc:sldMk cId="173369486" sldId="406"/>
        </pc:sldMkLst>
        <pc:spChg chg="mod">
          <ac:chgData name="Anza-Tshilidzi" userId="1b505ffec540bcf4" providerId="LiveId" clId="{A47BBD1F-EA78-464B-BCF7-2DC3622290C1}" dt="2022-12-06T12:09:57.032" v="4422" actId="404"/>
          <ac:spMkLst>
            <pc:docMk/>
            <pc:sldMk cId="173369486" sldId="406"/>
            <ac:spMk id="3" creationId="{5ED81658-3461-D340-0C9E-855F02A60C5B}"/>
          </ac:spMkLst>
        </pc:spChg>
        <pc:spChg chg="del mod">
          <ac:chgData name="Anza-Tshilidzi" userId="1b505ffec540bcf4" providerId="LiveId" clId="{A47BBD1F-EA78-464B-BCF7-2DC3622290C1}" dt="2022-12-06T12:10:11.414" v="4423" actId="478"/>
          <ac:spMkLst>
            <pc:docMk/>
            <pc:sldMk cId="173369486" sldId="406"/>
            <ac:spMk id="5" creationId="{5B94B68A-6FD3-D8EF-0665-23C2634208A6}"/>
          </ac:spMkLst>
        </pc:spChg>
        <pc:spChg chg="add del mod">
          <ac:chgData name="Anza-Tshilidzi" userId="1b505ffec540bcf4" providerId="LiveId" clId="{A47BBD1F-EA78-464B-BCF7-2DC3622290C1}" dt="2022-12-06T12:09:12.947" v="4410" actId="478"/>
          <ac:spMkLst>
            <pc:docMk/>
            <pc:sldMk cId="173369486" sldId="406"/>
            <ac:spMk id="9" creationId="{902667BE-6C20-EB10-DFF0-1F7DA95AD8A8}"/>
          </ac:spMkLst>
        </pc:spChg>
        <pc:spChg chg="mod">
          <ac:chgData name="Anza-Tshilidzi" userId="1b505ffec540bcf4" providerId="LiveId" clId="{A47BBD1F-EA78-464B-BCF7-2DC3622290C1}" dt="2022-12-06T10:34:33.859" v="4205" actId="1076"/>
          <ac:spMkLst>
            <pc:docMk/>
            <pc:sldMk cId="173369486" sldId="406"/>
            <ac:spMk id="10" creationId="{372FE86C-6D61-9D0B-FC2E-B3DBBE9DB9BA}"/>
          </ac:spMkLst>
        </pc:spChg>
        <pc:picChg chg="mod">
          <ac:chgData name="Anza-Tshilidzi" userId="1b505ffec540bcf4" providerId="LiveId" clId="{A47BBD1F-EA78-464B-BCF7-2DC3622290C1}" dt="2022-12-06T12:09:48.158" v="4420" actId="14100"/>
          <ac:picMkLst>
            <pc:docMk/>
            <pc:sldMk cId="173369486" sldId="406"/>
            <ac:picMk id="2" creationId="{7D62753C-3441-B42E-BEDF-305723C3ABC4}"/>
          </ac:picMkLst>
        </pc:picChg>
        <pc:picChg chg="add del mod">
          <ac:chgData name="Anza-Tshilidzi" userId="1b505ffec540bcf4" providerId="LiveId" clId="{A47BBD1F-EA78-464B-BCF7-2DC3622290C1}" dt="2022-12-06T12:08:43.730" v="4403" actId="478"/>
          <ac:picMkLst>
            <pc:docMk/>
            <pc:sldMk cId="173369486" sldId="406"/>
            <ac:picMk id="8" creationId="{31CA35B6-0A64-2D87-9EAA-C7E227336EFF}"/>
          </ac:picMkLst>
        </pc:picChg>
        <pc:picChg chg="add mod">
          <ac:chgData name="Anza-Tshilidzi" userId="1b505ffec540bcf4" providerId="LiveId" clId="{A47BBD1F-EA78-464B-BCF7-2DC3622290C1}" dt="2022-12-06T12:09:44.357" v="4419" actId="1076"/>
          <ac:picMkLst>
            <pc:docMk/>
            <pc:sldMk cId="173369486" sldId="406"/>
            <ac:picMk id="12" creationId="{90A10048-189F-A056-1125-7789D035722E}"/>
          </ac:picMkLst>
        </pc:picChg>
      </pc:sldChg>
      <pc:sldChg chg="addSp delSp modSp add mod">
        <pc:chgData name="Anza-Tshilidzi" userId="1b505ffec540bcf4" providerId="LiveId" clId="{A47BBD1F-EA78-464B-BCF7-2DC3622290C1}" dt="2022-12-06T12:20:37.644" v="4721" actId="14100"/>
        <pc:sldMkLst>
          <pc:docMk/>
          <pc:sldMk cId="2438118010" sldId="407"/>
        </pc:sldMkLst>
        <pc:spChg chg="mod">
          <ac:chgData name="Anza-Tshilidzi" userId="1b505ffec540bcf4" providerId="LiveId" clId="{A47BBD1F-EA78-464B-BCF7-2DC3622290C1}" dt="2022-12-06T10:05:03.758" v="4012" actId="1076"/>
          <ac:spMkLst>
            <pc:docMk/>
            <pc:sldMk cId="2438118010" sldId="407"/>
            <ac:spMk id="2" creationId="{FE3B5B98-DBB4-057D-E446-DB28B8F9D972}"/>
          </ac:spMkLst>
        </pc:spChg>
        <pc:spChg chg="add mod">
          <ac:chgData name="Anza-Tshilidzi" userId="1b505ffec540bcf4" providerId="LiveId" clId="{A47BBD1F-EA78-464B-BCF7-2DC3622290C1}" dt="2022-12-06T12:20:37.644" v="4721" actId="14100"/>
          <ac:spMkLst>
            <pc:docMk/>
            <pc:sldMk cId="2438118010" sldId="407"/>
            <ac:spMk id="5" creationId="{217FC1BE-E53A-34F1-777B-A3086B0D1693}"/>
          </ac:spMkLst>
        </pc:spChg>
        <pc:spChg chg="add mod">
          <ac:chgData name="Anza-Tshilidzi" userId="1b505ffec540bcf4" providerId="LiveId" clId="{A47BBD1F-EA78-464B-BCF7-2DC3622290C1}" dt="2022-12-06T10:04:01.564" v="3967" actId="1076"/>
          <ac:spMkLst>
            <pc:docMk/>
            <pc:sldMk cId="2438118010" sldId="407"/>
            <ac:spMk id="7" creationId="{57501944-16D4-C76F-26BB-DBCF6EDA3851}"/>
          </ac:spMkLst>
        </pc:spChg>
        <pc:spChg chg="add mod">
          <ac:chgData name="Anza-Tshilidzi" userId="1b505ffec540bcf4" providerId="LiveId" clId="{A47BBD1F-EA78-464B-BCF7-2DC3622290C1}" dt="2022-12-06T10:05:00.010" v="4011" actId="1076"/>
          <ac:spMkLst>
            <pc:docMk/>
            <pc:sldMk cId="2438118010" sldId="407"/>
            <ac:spMk id="11" creationId="{295FD276-961A-FED9-EC5B-A9FDA784BF98}"/>
          </ac:spMkLst>
        </pc:spChg>
        <pc:picChg chg="add mod modCrop">
          <ac:chgData name="Anza-Tshilidzi" userId="1b505ffec540bcf4" providerId="LiveId" clId="{A47BBD1F-EA78-464B-BCF7-2DC3622290C1}" dt="2022-12-06T12:20:33.600" v="4720" actId="14100"/>
          <ac:picMkLst>
            <pc:docMk/>
            <pc:sldMk cId="2438118010" sldId="407"/>
            <ac:picMk id="4" creationId="{7384B2B1-91DF-8F29-5F5D-0C9D59E55A1F}"/>
          </ac:picMkLst>
        </pc:picChg>
        <pc:picChg chg="del">
          <ac:chgData name="Anza-Tshilidzi" userId="1b505ffec540bcf4" providerId="LiveId" clId="{A47BBD1F-EA78-464B-BCF7-2DC3622290C1}" dt="2022-12-06T09:58:14.473" v="3603" actId="478"/>
          <ac:picMkLst>
            <pc:docMk/>
            <pc:sldMk cId="2438118010" sldId="407"/>
            <ac:picMk id="8" creationId="{5B30354A-924C-2566-0ED3-3F8208E3A465}"/>
          </ac:picMkLst>
        </pc:picChg>
      </pc:sldChg>
      <pc:sldChg chg="add del">
        <pc:chgData name="Anza-Tshilidzi" userId="1b505ffec540bcf4" providerId="LiveId" clId="{A47BBD1F-EA78-464B-BCF7-2DC3622290C1}" dt="2022-12-06T09:05:41.674" v="3253" actId="47"/>
        <pc:sldMkLst>
          <pc:docMk/>
          <pc:sldMk cId="3501744392" sldId="407"/>
        </pc:sldMkLst>
      </pc:sldChg>
      <pc:sldChg chg="addSp delSp modSp new mod">
        <pc:chgData name="Anza-Tshilidzi" userId="1b505ffec540bcf4" providerId="LiveId" clId="{A47BBD1F-EA78-464B-BCF7-2DC3622290C1}" dt="2022-12-07T08:58:45.034" v="4969"/>
        <pc:sldMkLst>
          <pc:docMk/>
          <pc:sldMk cId="880266725" sldId="408"/>
        </pc:sldMkLst>
        <pc:spChg chg="del mod">
          <ac:chgData name="Anza-Tshilidzi" userId="1b505ffec540bcf4" providerId="LiveId" clId="{A47BBD1F-EA78-464B-BCF7-2DC3622290C1}" dt="2022-12-06T11:54:34.875" v="4365" actId="478"/>
          <ac:spMkLst>
            <pc:docMk/>
            <pc:sldMk cId="880266725" sldId="408"/>
            <ac:spMk id="2" creationId="{85D092C1-236C-783C-FB92-B0E553F7C0C2}"/>
          </ac:spMkLst>
        </pc:spChg>
        <pc:spChg chg="add mod">
          <ac:chgData name="Anza-Tshilidzi" userId="1b505ffec540bcf4" providerId="LiveId" clId="{A47BBD1F-EA78-464B-BCF7-2DC3622290C1}" dt="2022-12-07T08:58:45.034" v="4969"/>
          <ac:spMkLst>
            <pc:docMk/>
            <pc:sldMk cId="880266725" sldId="408"/>
            <ac:spMk id="2" creationId="{FE130B8A-7F32-4DD4-0AFC-8C0688F59D45}"/>
          </ac:spMkLst>
        </pc:spChg>
        <pc:spChg chg="del">
          <ac:chgData name="Anza-Tshilidzi" userId="1b505ffec540bcf4" providerId="LiveId" clId="{A47BBD1F-EA78-464B-BCF7-2DC3622290C1}" dt="2022-12-06T11:54:36.894" v="4366" actId="478"/>
          <ac:spMkLst>
            <pc:docMk/>
            <pc:sldMk cId="880266725" sldId="408"/>
            <ac:spMk id="3" creationId="{3FF8BEB5-F68D-7AB1-906F-32BA13A3951F}"/>
          </ac:spMkLst>
        </pc:spChg>
        <pc:spChg chg="del">
          <ac:chgData name="Anza-Tshilidzi" userId="1b505ffec540bcf4" providerId="LiveId" clId="{A47BBD1F-EA78-464B-BCF7-2DC3622290C1}" dt="2022-12-06T11:54:27.440" v="4361" actId="478"/>
          <ac:spMkLst>
            <pc:docMk/>
            <pc:sldMk cId="880266725" sldId="408"/>
            <ac:spMk id="4" creationId="{4540B3BD-2631-C5F6-EDEA-2462E142A402}"/>
          </ac:spMkLst>
        </pc:spChg>
        <pc:spChg chg="del">
          <ac:chgData name="Anza-Tshilidzi" userId="1b505ffec540bcf4" providerId="LiveId" clId="{A47BBD1F-EA78-464B-BCF7-2DC3622290C1}" dt="2022-12-06T11:54:30.797" v="4363" actId="478"/>
          <ac:spMkLst>
            <pc:docMk/>
            <pc:sldMk cId="880266725" sldId="408"/>
            <ac:spMk id="5" creationId="{14A60756-ADAA-9B03-827F-C0B472C8A779}"/>
          </ac:spMkLst>
        </pc:spChg>
        <pc:spChg chg="del">
          <ac:chgData name="Anza-Tshilidzi" userId="1b505ffec540bcf4" providerId="LiveId" clId="{A47BBD1F-EA78-464B-BCF7-2DC3622290C1}" dt="2022-12-06T11:54:28.807" v="4362" actId="478"/>
          <ac:spMkLst>
            <pc:docMk/>
            <pc:sldMk cId="880266725" sldId="408"/>
            <ac:spMk id="6" creationId="{2265BCBE-CFA3-9AE1-9B90-A458C17911C0}"/>
          </ac:spMkLst>
        </pc:spChg>
        <pc:spChg chg="del">
          <ac:chgData name="Anza-Tshilidzi" userId="1b505ffec540bcf4" providerId="LiveId" clId="{A47BBD1F-EA78-464B-BCF7-2DC3622290C1}" dt="2022-12-07T08:58:44.184" v="4968" actId="478"/>
          <ac:spMkLst>
            <pc:docMk/>
            <pc:sldMk cId="880266725" sldId="408"/>
            <ac:spMk id="7" creationId="{87290119-BED3-EEC2-8A60-50D5B4D17526}"/>
          </ac:spMkLst>
        </pc:spChg>
        <pc:spChg chg="del">
          <ac:chgData name="Anza-Tshilidzi" userId="1b505ffec540bcf4" providerId="LiveId" clId="{A47BBD1F-EA78-464B-BCF7-2DC3622290C1}" dt="2022-12-07T08:58:40.448" v="4967" actId="478"/>
          <ac:spMkLst>
            <pc:docMk/>
            <pc:sldMk cId="880266725" sldId="408"/>
            <ac:spMk id="8" creationId="{A1BBB201-EF64-F0B4-9313-2E09D2242573}"/>
          </ac:spMkLst>
        </pc:spChg>
        <pc:spChg chg="add mod">
          <ac:chgData name="Anza-Tshilidzi" userId="1b505ffec540bcf4" providerId="LiveId" clId="{A47BBD1F-EA78-464B-BCF7-2DC3622290C1}" dt="2022-12-07T08:56:13.573" v="4966" actId="122"/>
          <ac:spMkLst>
            <pc:docMk/>
            <pc:sldMk cId="880266725" sldId="408"/>
            <ac:spMk id="10" creationId="{C3F3FF79-3333-66DF-0DAF-4CC0ED56EB67}"/>
          </ac:spMkLst>
        </pc:spChg>
      </pc:sldChg>
      <pc:sldChg chg="addSp delSp modSp add mod">
        <pc:chgData name="Anza-Tshilidzi" userId="1b505ffec540bcf4" providerId="LiveId" clId="{A47BBD1F-EA78-464B-BCF7-2DC3622290C1}" dt="2022-12-07T08:58:53.851" v="4972"/>
        <pc:sldMkLst>
          <pc:docMk/>
          <pc:sldMk cId="2995798886" sldId="409"/>
        </pc:sldMkLst>
        <pc:spChg chg="add mod">
          <ac:chgData name="Anza-Tshilidzi" userId="1b505ffec540bcf4" providerId="LiveId" clId="{A47BBD1F-EA78-464B-BCF7-2DC3622290C1}" dt="2022-12-07T08:58:53.851" v="4972"/>
          <ac:spMkLst>
            <pc:docMk/>
            <pc:sldMk cId="2995798886" sldId="409"/>
            <ac:spMk id="2" creationId="{4CC59917-196A-D079-2B09-3126C55679AF}"/>
          </ac:spMkLst>
        </pc:spChg>
        <pc:spChg chg="del">
          <ac:chgData name="Anza-Tshilidzi" userId="1b505ffec540bcf4" providerId="LiveId" clId="{A47BBD1F-EA78-464B-BCF7-2DC3622290C1}" dt="2022-12-07T08:58:50.556" v="4970" actId="478"/>
          <ac:spMkLst>
            <pc:docMk/>
            <pc:sldMk cId="2995798886" sldId="409"/>
            <ac:spMk id="7" creationId="{87290119-BED3-EEC2-8A60-50D5B4D17526}"/>
          </ac:spMkLst>
        </pc:spChg>
        <pc:spChg chg="del">
          <ac:chgData name="Anza-Tshilidzi" userId="1b505ffec540bcf4" providerId="LiveId" clId="{A47BBD1F-EA78-464B-BCF7-2DC3622290C1}" dt="2022-12-07T08:58:52.855" v="4971" actId="478"/>
          <ac:spMkLst>
            <pc:docMk/>
            <pc:sldMk cId="2995798886" sldId="409"/>
            <ac:spMk id="8" creationId="{A1BBB201-EF64-F0B4-9313-2E09D2242573}"/>
          </ac:spMkLst>
        </pc:spChg>
      </pc:sldChg>
      <pc:sldChg chg="modSp add">
        <pc:chgData name="Anza-Tshilidzi" userId="1b505ffec540bcf4" providerId="LiveId" clId="{A47BBD1F-EA78-464B-BCF7-2DC3622290C1}" dt="2022-12-07T11:24:08.102" v="5842" actId="6549"/>
        <pc:sldMkLst>
          <pc:docMk/>
          <pc:sldMk cId="3818052221" sldId="410"/>
        </pc:sldMkLst>
        <pc:spChg chg="mod">
          <ac:chgData name="Anza-Tshilidzi" userId="1b505ffec540bcf4" providerId="LiveId" clId="{A47BBD1F-EA78-464B-BCF7-2DC3622290C1}" dt="2022-12-07T11:24:08.102" v="5842" actId="6549"/>
          <ac:spMkLst>
            <pc:docMk/>
            <pc:sldMk cId="3818052221" sldId="410"/>
            <ac:spMk id="8" creationId="{AADCBF9E-7301-D9DC-7459-9DD068751AA4}"/>
          </ac:spMkLst>
        </pc:spChg>
      </pc:sldChg>
    </pc:docChg>
  </pc:docChgLst>
  <pc:docChgLst>
    <pc:chgData name="Anza-Tshilidzi Mulaudzi" userId="1b505ffec540bcf4" providerId="LiveId" clId="{A47BBD1F-EA78-464B-BCF7-2DC3622290C1}"/>
    <pc:docChg chg="undo redo custSel addSld delSld modSld sldOrd">
      <pc:chgData name="Anza-Tshilidzi Mulaudzi" userId="1b505ffec540bcf4" providerId="LiveId" clId="{A47BBD1F-EA78-464B-BCF7-2DC3622290C1}" dt="2022-11-29T18:53:25.607" v="6936" actId="20577"/>
      <pc:docMkLst>
        <pc:docMk/>
      </pc:docMkLst>
      <pc:sldChg chg="addSp delSp modSp mod">
        <pc:chgData name="Anza-Tshilidzi Mulaudzi" userId="1b505ffec540bcf4" providerId="LiveId" clId="{A47BBD1F-EA78-464B-BCF7-2DC3622290C1}" dt="2022-11-28T18:09:46.252" v="5530" actId="1076"/>
        <pc:sldMkLst>
          <pc:docMk/>
          <pc:sldMk cId="752814286" sldId="257"/>
        </pc:sldMkLst>
        <pc:spChg chg="mod">
          <ac:chgData name="Anza-Tshilidzi Mulaudzi" userId="1b505ffec540bcf4" providerId="LiveId" clId="{A47BBD1F-EA78-464B-BCF7-2DC3622290C1}" dt="2022-11-28T18:09:37.891" v="5529" actId="1076"/>
          <ac:spMkLst>
            <pc:docMk/>
            <pc:sldMk cId="752814286" sldId="257"/>
            <ac:spMk id="2" creationId="{286E938C-9D94-4B05-979A-D39FFC457291}"/>
          </ac:spMkLst>
        </pc:spChg>
        <pc:spChg chg="del">
          <ac:chgData name="Anza-Tshilidzi Mulaudzi" userId="1b505ffec540bcf4" providerId="LiveId" clId="{A47BBD1F-EA78-464B-BCF7-2DC3622290C1}" dt="2022-11-27T15:07:49.697" v="58" actId="478"/>
          <ac:spMkLst>
            <pc:docMk/>
            <pc:sldMk cId="752814286" sldId="257"/>
            <ac:spMk id="3" creationId="{D9A11267-FC52-4990-8D98-010AFABA5544}"/>
          </ac:spMkLst>
        </pc:spChg>
        <pc:spChg chg="add del mod">
          <ac:chgData name="Anza-Tshilidzi Mulaudzi" userId="1b505ffec540bcf4" providerId="LiveId" clId="{A47BBD1F-EA78-464B-BCF7-2DC3622290C1}" dt="2022-11-27T15:07:54.035" v="59" actId="478"/>
          <ac:spMkLst>
            <pc:docMk/>
            <pc:sldMk cId="752814286" sldId="257"/>
            <ac:spMk id="5" creationId="{94B1600D-51F8-E4E2-927D-5F0485BEE6B4}"/>
          </ac:spMkLst>
        </pc:spChg>
        <pc:spChg chg="add mod">
          <ac:chgData name="Anza-Tshilidzi Mulaudzi" userId="1b505ffec540bcf4" providerId="LiveId" clId="{A47BBD1F-EA78-464B-BCF7-2DC3622290C1}" dt="2022-11-28T18:09:46.252" v="5530" actId="1076"/>
          <ac:spMkLst>
            <pc:docMk/>
            <pc:sldMk cId="752814286" sldId="257"/>
            <ac:spMk id="6" creationId="{7868761F-0C50-82F8-5288-854BCC967C42}"/>
          </ac:spMkLst>
        </pc:spChg>
        <pc:picChg chg="mod">
          <ac:chgData name="Anza-Tshilidzi Mulaudzi" userId="1b505ffec540bcf4" providerId="LiveId" clId="{A47BBD1F-EA78-464B-BCF7-2DC3622290C1}" dt="2022-11-28T18:09:33.304" v="5528" actId="14100"/>
          <ac:picMkLst>
            <pc:docMk/>
            <pc:sldMk cId="752814286" sldId="257"/>
            <ac:picMk id="14" creationId="{9A8AD548-922D-4E1D-B19C-5F6E808B8160}"/>
          </ac:picMkLst>
        </pc:picChg>
      </pc:sldChg>
      <pc:sldChg chg="addSp delSp modSp del mod">
        <pc:chgData name="Anza-Tshilidzi Mulaudzi" userId="1b505ffec540bcf4" providerId="LiveId" clId="{A47BBD1F-EA78-464B-BCF7-2DC3622290C1}" dt="2022-11-27T18:54:35.444" v="5236" actId="47"/>
        <pc:sldMkLst>
          <pc:docMk/>
          <pc:sldMk cId="2979876663" sldId="268"/>
        </pc:sldMkLst>
        <pc:spChg chg="del">
          <ac:chgData name="Anza-Tshilidzi Mulaudzi" userId="1b505ffec540bcf4" providerId="LiveId" clId="{A47BBD1F-EA78-464B-BCF7-2DC3622290C1}" dt="2022-11-27T16:30:25.357" v="939" actId="478"/>
          <ac:spMkLst>
            <pc:docMk/>
            <pc:sldMk cId="2979876663" sldId="268"/>
            <ac:spMk id="3" creationId="{B1C6A53C-7538-4FF9-BC09-EFC116FE7054}"/>
          </ac:spMkLst>
        </pc:spChg>
        <pc:spChg chg="add del mod">
          <ac:chgData name="Anza-Tshilidzi Mulaudzi" userId="1b505ffec540bcf4" providerId="LiveId" clId="{A47BBD1F-EA78-464B-BCF7-2DC3622290C1}" dt="2022-11-27T16:30:09.316" v="932" actId="478"/>
          <ac:spMkLst>
            <pc:docMk/>
            <pc:sldMk cId="2979876663" sldId="268"/>
            <ac:spMk id="4" creationId="{A1AA415F-4151-7947-5615-8EE53555FFA4}"/>
          </ac:spMkLst>
        </pc:spChg>
        <pc:spChg chg="mod">
          <ac:chgData name="Anza-Tshilidzi Mulaudzi" userId="1b505ffec540bcf4" providerId="LiveId" clId="{A47BBD1F-EA78-464B-BCF7-2DC3622290C1}" dt="2022-11-27T16:39:25.593" v="1031" actId="14100"/>
          <ac:spMkLst>
            <pc:docMk/>
            <pc:sldMk cId="2979876663" sldId="268"/>
            <ac:spMk id="6" creationId="{ED2A30C0-1BC4-4764-9C0F-5D811CAB8312}"/>
          </ac:spMkLst>
        </pc:spChg>
        <pc:spChg chg="del">
          <ac:chgData name="Anza-Tshilidzi Mulaudzi" userId="1b505ffec540bcf4" providerId="LiveId" clId="{A47BBD1F-EA78-464B-BCF7-2DC3622290C1}" dt="2022-11-27T16:31:10.043" v="955" actId="478"/>
          <ac:spMkLst>
            <pc:docMk/>
            <pc:sldMk cId="2979876663" sldId="268"/>
            <ac:spMk id="7" creationId="{45F69D6A-822D-4DB9-A2CC-D9106F1F2B68}"/>
          </ac:spMkLst>
        </pc:spChg>
        <pc:spChg chg="del">
          <ac:chgData name="Anza-Tshilidzi Mulaudzi" userId="1b505ffec540bcf4" providerId="LiveId" clId="{A47BBD1F-EA78-464B-BCF7-2DC3622290C1}" dt="2022-11-27T16:31:15.376" v="957" actId="478"/>
          <ac:spMkLst>
            <pc:docMk/>
            <pc:sldMk cId="2979876663" sldId="268"/>
            <ac:spMk id="8" creationId="{6375D7F3-165A-439B-8D1D-6553B68C2886}"/>
          </ac:spMkLst>
        </pc:spChg>
        <pc:spChg chg="add del mod">
          <ac:chgData name="Anza-Tshilidzi Mulaudzi" userId="1b505ffec540bcf4" providerId="LiveId" clId="{A47BBD1F-EA78-464B-BCF7-2DC3622290C1}" dt="2022-11-27T16:30:11.974" v="934" actId="478"/>
          <ac:spMkLst>
            <pc:docMk/>
            <pc:sldMk cId="2979876663" sldId="268"/>
            <ac:spMk id="10" creationId="{66B06F6C-D776-FBE9-8199-0B607883BEF2}"/>
          </ac:spMkLst>
        </pc:spChg>
        <pc:spChg chg="add del mod">
          <ac:chgData name="Anza-Tshilidzi Mulaudzi" userId="1b505ffec540bcf4" providerId="LiveId" clId="{A47BBD1F-EA78-464B-BCF7-2DC3622290C1}" dt="2022-11-27T16:30:13.884" v="936" actId="478"/>
          <ac:spMkLst>
            <pc:docMk/>
            <pc:sldMk cId="2979876663" sldId="268"/>
            <ac:spMk id="12" creationId="{B66A5C18-C9C5-C254-2B0F-EFE7BC0922C0}"/>
          </ac:spMkLst>
        </pc:spChg>
        <pc:spChg chg="add del mod">
          <ac:chgData name="Anza-Tshilidzi Mulaudzi" userId="1b505ffec540bcf4" providerId="LiveId" clId="{A47BBD1F-EA78-464B-BCF7-2DC3622290C1}" dt="2022-11-27T16:30:15.715" v="938" actId="478"/>
          <ac:spMkLst>
            <pc:docMk/>
            <pc:sldMk cId="2979876663" sldId="268"/>
            <ac:spMk id="14" creationId="{B56B13C5-9A55-4413-6AE2-1F51BBE3C927}"/>
          </ac:spMkLst>
        </pc:spChg>
        <pc:spChg chg="del">
          <ac:chgData name="Anza-Tshilidzi Mulaudzi" userId="1b505ffec540bcf4" providerId="LiveId" clId="{A47BBD1F-EA78-464B-BCF7-2DC3622290C1}" dt="2022-11-27T16:30:59.133" v="951" actId="478"/>
          <ac:spMkLst>
            <pc:docMk/>
            <pc:sldMk cId="2979876663" sldId="268"/>
            <ac:spMk id="15" creationId="{84D39D81-9726-4BD7-BDC0-FA0B2AD0D219}"/>
          </ac:spMkLst>
        </pc:spChg>
        <pc:spChg chg="add del mod">
          <ac:chgData name="Anza-Tshilidzi Mulaudzi" userId="1b505ffec540bcf4" providerId="LiveId" clId="{A47BBD1F-EA78-464B-BCF7-2DC3622290C1}" dt="2022-11-27T16:30:27.947" v="940" actId="478"/>
          <ac:spMkLst>
            <pc:docMk/>
            <pc:sldMk cId="2979876663" sldId="268"/>
            <ac:spMk id="18" creationId="{5F4AD62B-50E4-7388-223D-4C7A62951210}"/>
          </ac:spMkLst>
        </pc:spChg>
        <pc:spChg chg="add del mod">
          <ac:chgData name="Anza-Tshilidzi Mulaudzi" userId="1b505ffec540bcf4" providerId="LiveId" clId="{A47BBD1F-EA78-464B-BCF7-2DC3622290C1}" dt="2022-11-27T16:30:34.496" v="942" actId="478"/>
          <ac:spMkLst>
            <pc:docMk/>
            <pc:sldMk cId="2979876663" sldId="268"/>
            <ac:spMk id="20" creationId="{0F9D7B92-34AC-063A-58D0-0330E570BBBB}"/>
          </ac:spMkLst>
        </pc:spChg>
        <pc:spChg chg="add del mod">
          <ac:chgData name="Anza-Tshilidzi Mulaudzi" userId="1b505ffec540bcf4" providerId="LiveId" clId="{A47BBD1F-EA78-464B-BCF7-2DC3622290C1}" dt="2022-11-27T16:30:39.868" v="944" actId="478"/>
          <ac:spMkLst>
            <pc:docMk/>
            <pc:sldMk cId="2979876663" sldId="268"/>
            <ac:spMk id="22" creationId="{4400DDAC-2F94-5434-B191-E80C3C0BCF3C}"/>
          </ac:spMkLst>
        </pc:spChg>
        <pc:spChg chg="add del mod">
          <ac:chgData name="Anza-Tshilidzi Mulaudzi" userId="1b505ffec540bcf4" providerId="LiveId" clId="{A47BBD1F-EA78-464B-BCF7-2DC3622290C1}" dt="2022-11-27T16:30:44.600" v="946" actId="478"/>
          <ac:spMkLst>
            <pc:docMk/>
            <pc:sldMk cId="2979876663" sldId="268"/>
            <ac:spMk id="24" creationId="{10E12FBE-A5E3-0A04-EC50-5A1E6A81FE11}"/>
          </ac:spMkLst>
        </pc:spChg>
        <pc:spChg chg="add del mod">
          <ac:chgData name="Anza-Tshilidzi Mulaudzi" userId="1b505ffec540bcf4" providerId="LiveId" clId="{A47BBD1F-EA78-464B-BCF7-2DC3622290C1}" dt="2022-11-27T16:30:49.862" v="948" actId="478"/>
          <ac:spMkLst>
            <pc:docMk/>
            <pc:sldMk cId="2979876663" sldId="268"/>
            <ac:spMk id="26" creationId="{77FFB81E-D964-BBD8-F8CD-6ED1A71317A1}"/>
          </ac:spMkLst>
        </pc:spChg>
        <pc:spChg chg="add del mod">
          <ac:chgData name="Anza-Tshilidzi Mulaudzi" userId="1b505ffec540bcf4" providerId="LiveId" clId="{A47BBD1F-EA78-464B-BCF7-2DC3622290C1}" dt="2022-11-27T16:30:54.587" v="950" actId="478"/>
          <ac:spMkLst>
            <pc:docMk/>
            <pc:sldMk cId="2979876663" sldId="268"/>
            <ac:spMk id="28" creationId="{C113D516-F6C5-893C-F9F2-2ACE04B19FF8}"/>
          </ac:spMkLst>
        </pc:spChg>
        <pc:spChg chg="add del mod">
          <ac:chgData name="Anza-Tshilidzi Mulaudzi" userId="1b505ffec540bcf4" providerId="LiveId" clId="{A47BBD1F-EA78-464B-BCF7-2DC3622290C1}" dt="2022-11-27T16:31:00.840" v="952" actId="478"/>
          <ac:spMkLst>
            <pc:docMk/>
            <pc:sldMk cId="2979876663" sldId="268"/>
            <ac:spMk id="30" creationId="{93CEE5E4-4046-9FBA-A051-253979BF1AF6}"/>
          </ac:spMkLst>
        </pc:spChg>
        <pc:spChg chg="add del mod">
          <ac:chgData name="Anza-Tshilidzi Mulaudzi" userId="1b505ffec540bcf4" providerId="LiveId" clId="{A47BBD1F-EA78-464B-BCF7-2DC3622290C1}" dt="2022-11-27T16:31:04.842" v="954" actId="478"/>
          <ac:spMkLst>
            <pc:docMk/>
            <pc:sldMk cId="2979876663" sldId="268"/>
            <ac:spMk id="32" creationId="{0B69BBF3-E41C-75CA-D6DD-4413EE99F9FA}"/>
          </ac:spMkLst>
        </pc:spChg>
        <pc:spChg chg="add mod">
          <ac:chgData name="Anza-Tshilidzi Mulaudzi" userId="1b505ffec540bcf4" providerId="LiveId" clId="{A47BBD1F-EA78-464B-BCF7-2DC3622290C1}" dt="2022-11-27T16:31:10.969" v="956"/>
          <ac:spMkLst>
            <pc:docMk/>
            <pc:sldMk cId="2979876663" sldId="268"/>
            <ac:spMk id="33" creationId="{BF77FDCD-F910-E16D-C643-655C0E40F231}"/>
          </ac:spMkLst>
        </pc:spChg>
        <pc:spChg chg="add mod">
          <ac:chgData name="Anza-Tshilidzi Mulaudzi" userId="1b505ffec540bcf4" providerId="LiveId" clId="{A47BBD1F-EA78-464B-BCF7-2DC3622290C1}" dt="2022-11-27T16:31:33.738" v="960"/>
          <ac:spMkLst>
            <pc:docMk/>
            <pc:sldMk cId="2979876663" sldId="268"/>
            <ac:spMk id="34" creationId="{1E2B8DC8-4AB6-3F2A-0128-0DCFAD6CCF45}"/>
          </ac:spMkLst>
        </pc:spChg>
        <pc:spChg chg="del">
          <ac:chgData name="Anza-Tshilidzi Mulaudzi" userId="1b505ffec540bcf4" providerId="LiveId" clId="{A47BBD1F-EA78-464B-BCF7-2DC3622290C1}" dt="2022-11-27T16:31:03.637" v="953" actId="478"/>
          <ac:spMkLst>
            <pc:docMk/>
            <pc:sldMk cId="2979876663" sldId="268"/>
            <ac:spMk id="41" creationId="{91181F6D-A54F-4289-8C36-80ECE3B2C8E2}"/>
          </ac:spMkLst>
        </pc:spChg>
        <pc:spChg chg="del">
          <ac:chgData name="Anza-Tshilidzi Mulaudzi" userId="1b505ffec540bcf4" providerId="LiveId" clId="{A47BBD1F-EA78-464B-BCF7-2DC3622290C1}" dt="2022-11-27T16:30:48.409" v="947" actId="478"/>
          <ac:spMkLst>
            <pc:docMk/>
            <pc:sldMk cId="2979876663" sldId="268"/>
            <ac:spMk id="42" creationId="{CCDF84CD-BC27-4182-9FBA-9D4FEED95410}"/>
          </ac:spMkLst>
        </pc:spChg>
        <pc:spChg chg="del">
          <ac:chgData name="Anza-Tshilidzi Mulaudzi" userId="1b505ffec540bcf4" providerId="LiveId" clId="{A47BBD1F-EA78-464B-BCF7-2DC3622290C1}" dt="2022-11-27T16:30:53.472" v="949" actId="478"/>
          <ac:spMkLst>
            <pc:docMk/>
            <pc:sldMk cId="2979876663" sldId="268"/>
            <ac:spMk id="43" creationId="{E4387CED-5FBE-4AFF-B64D-975B5574F16F}"/>
          </ac:spMkLst>
        </pc:spChg>
        <pc:spChg chg="del">
          <ac:chgData name="Anza-Tshilidzi Mulaudzi" userId="1b505ffec540bcf4" providerId="LiveId" clId="{A47BBD1F-EA78-464B-BCF7-2DC3622290C1}" dt="2022-11-27T16:30:37.758" v="943" actId="478"/>
          <ac:spMkLst>
            <pc:docMk/>
            <pc:sldMk cId="2979876663" sldId="268"/>
            <ac:spMk id="44" creationId="{10E83414-3440-46C7-8C07-7D073B69C422}"/>
          </ac:spMkLst>
        </pc:spChg>
        <pc:spChg chg="del">
          <ac:chgData name="Anza-Tshilidzi Mulaudzi" userId="1b505ffec540bcf4" providerId="LiveId" clId="{A47BBD1F-EA78-464B-BCF7-2DC3622290C1}" dt="2022-11-27T16:30:42.841" v="945" actId="478"/>
          <ac:spMkLst>
            <pc:docMk/>
            <pc:sldMk cId="2979876663" sldId="268"/>
            <ac:spMk id="45" creationId="{FE5CD03B-066A-46AF-8FB8-E8A78074ABEF}"/>
          </ac:spMkLst>
        </pc:spChg>
        <pc:spChg chg="del">
          <ac:chgData name="Anza-Tshilidzi Mulaudzi" userId="1b505ffec540bcf4" providerId="LiveId" clId="{A47BBD1F-EA78-464B-BCF7-2DC3622290C1}" dt="2022-11-27T16:30:31.242" v="941" actId="478"/>
          <ac:spMkLst>
            <pc:docMk/>
            <pc:sldMk cId="2979876663" sldId="268"/>
            <ac:spMk id="47" creationId="{F4640D91-CB97-4FCC-8FEF-F4B22B844DC4}"/>
          </ac:spMkLst>
        </pc:spChg>
        <pc:picChg chg="del">
          <ac:chgData name="Anza-Tshilidzi Mulaudzi" userId="1b505ffec540bcf4" providerId="LiveId" clId="{A47BBD1F-EA78-464B-BCF7-2DC3622290C1}" dt="2022-11-27T16:30:07.475" v="931" actId="478"/>
          <ac:picMkLst>
            <pc:docMk/>
            <pc:sldMk cId="2979876663" sldId="268"/>
            <ac:picMk id="17" creationId="{05ED5B1E-974F-476C-A3C9-572D3602E95E}"/>
          </ac:picMkLst>
        </pc:picChg>
        <pc:picChg chg="del">
          <ac:chgData name="Anza-Tshilidzi Mulaudzi" userId="1b505ffec540bcf4" providerId="LiveId" clId="{A47BBD1F-EA78-464B-BCF7-2DC3622290C1}" dt="2022-11-27T16:30:11.128" v="933" actId="478"/>
          <ac:picMkLst>
            <pc:docMk/>
            <pc:sldMk cId="2979876663" sldId="268"/>
            <ac:picMk id="36" creationId="{F3CCCCDF-EA66-4F5E-98F3-A05239CBBAC4}"/>
          </ac:picMkLst>
        </pc:picChg>
        <pc:picChg chg="del">
          <ac:chgData name="Anza-Tshilidzi Mulaudzi" userId="1b505ffec540bcf4" providerId="LiveId" clId="{A47BBD1F-EA78-464B-BCF7-2DC3622290C1}" dt="2022-11-27T16:30:13.174" v="935" actId="478"/>
          <ac:picMkLst>
            <pc:docMk/>
            <pc:sldMk cId="2979876663" sldId="268"/>
            <ac:picMk id="38" creationId="{8A6BB597-41F4-432E-8432-8F39511B2941}"/>
          </ac:picMkLst>
        </pc:picChg>
        <pc:picChg chg="del">
          <ac:chgData name="Anza-Tshilidzi Mulaudzi" userId="1b505ffec540bcf4" providerId="LiveId" clId="{A47BBD1F-EA78-464B-BCF7-2DC3622290C1}" dt="2022-11-27T16:30:14.988" v="937" actId="478"/>
          <ac:picMkLst>
            <pc:docMk/>
            <pc:sldMk cId="2979876663" sldId="268"/>
            <ac:picMk id="40" creationId="{76B2FC80-9F3B-46D8-94D9-882D90A858F6}"/>
          </ac:picMkLst>
        </pc:picChg>
      </pc:sldChg>
      <pc:sldChg chg="del">
        <pc:chgData name="Anza-Tshilidzi Mulaudzi" userId="1b505ffec540bcf4" providerId="LiveId" clId="{A47BBD1F-EA78-464B-BCF7-2DC3622290C1}" dt="2022-11-27T15:37:31.214" v="212" actId="47"/>
        <pc:sldMkLst>
          <pc:docMk/>
          <pc:sldMk cId="3891345585" sldId="270"/>
        </pc:sldMkLst>
      </pc:sldChg>
      <pc:sldChg chg="del">
        <pc:chgData name="Anza-Tshilidzi Mulaudzi" userId="1b505ffec540bcf4" providerId="LiveId" clId="{A47BBD1F-EA78-464B-BCF7-2DC3622290C1}" dt="2022-11-27T16:36:33.593" v="1014" actId="47"/>
        <pc:sldMkLst>
          <pc:docMk/>
          <pc:sldMk cId="2624630061" sldId="272"/>
        </pc:sldMkLst>
      </pc:sldChg>
      <pc:sldChg chg="addSp delSp modSp mod ord">
        <pc:chgData name="Anza-Tshilidzi Mulaudzi" userId="1b505ffec540bcf4" providerId="LiveId" clId="{A47BBD1F-EA78-464B-BCF7-2DC3622290C1}" dt="2022-11-29T08:42:04.546" v="5659" actId="14100"/>
        <pc:sldMkLst>
          <pc:docMk/>
          <pc:sldMk cId="3740286033" sldId="277"/>
        </pc:sldMkLst>
        <pc:spChg chg="add mod">
          <ac:chgData name="Anza-Tshilidzi Mulaudzi" userId="1b505ffec540bcf4" providerId="LiveId" clId="{A47BBD1F-EA78-464B-BCF7-2DC3622290C1}" dt="2022-11-29T08:41:54.432" v="5655" actId="1076"/>
          <ac:spMkLst>
            <pc:docMk/>
            <pc:sldMk cId="3740286033" sldId="277"/>
            <ac:spMk id="2" creationId="{19207E02-9955-E99A-0FFA-46E4ACBA120F}"/>
          </ac:spMkLst>
        </pc:spChg>
        <pc:spChg chg="add del mod">
          <ac:chgData name="Anza-Tshilidzi Mulaudzi" userId="1b505ffec540bcf4" providerId="LiveId" clId="{A47BBD1F-EA78-464B-BCF7-2DC3622290C1}" dt="2022-11-27T15:40:43.054" v="378" actId="478"/>
          <ac:spMkLst>
            <pc:docMk/>
            <pc:sldMk cId="3740286033" sldId="277"/>
            <ac:spMk id="3" creationId="{A0DE6943-9045-6F37-4ACE-9119F26E2793}"/>
          </ac:spMkLst>
        </pc:spChg>
        <pc:spChg chg="del">
          <ac:chgData name="Anza-Tshilidzi Mulaudzi" userId="1b505ffec540bcf4" providerId="LiveId" clId="{A47BBD1F-EA78-464B-BCF7-2DC3622290C1}" dt="2022-11-27T16:29:49.576" v="927" actId="478"/>
          <ac:spMkLst>
            <pc:docMk/>
            <pc:sldMk cId="3740286033" sldId="277"/>
            <ac:spMk id="4" creationId="{E39EF484-38C8-4EDC-ACF5-695CFB216839}"/>
          </ac:spMkLst>
        </pc:spChg>
        <pc:spChg chg="del">
          <ac:chgData name="Anza-Tshilidzi Mulaudzi" userId="1b505ffec540bcf4" providerId="LiveId" clId="{A47BBD1F-EA78-464B-BCF7-2DC3622290C1}" dt="2022-11-27T16:29:37.413" v="925" actId="478"/>
          <ac:spMkLst>
            <pc:docMk/>
            <pc:sldMk cId="3740286033" sldId="277"/>
            <ac:spMk id="5" creationId="{AFD183D7-B16E-4A9D-BC4B-D1EC347BF97E}"/>
          </ac:spMkLst>
        </pc:spChg>
        <pc:spChg chg="del mod">
          <ac:chgData name="Anza-Tshilidzi Mulaudzi" userId="1b505ffec540bcf4" providerId="LiveId" clId="{A47BBD1F-EA78-464B-BCF7-2DC3622290C1}" dt="2022-11-27T15:40:57.683" v="384" actId="478"/>
          <ac:spMkLst>
            <pc:docMk/>
            <pc:sldMk cId="3740286033" sldId="277"/>
            <ac:spMk id="7" creationId="{3E174092-82D3-44E0-8948-4096232ED0A7}"/>
          </ac:spMkLst>
        </pc:spChg>
        <pc:spChg chg="add mod">
          <ac:chgData name="Anza-Tshilidzi Mulaudzi" userId="1b505ffec540bcf4" providerId="LiveId" clId="{A47BBD1F-EA78-464B-BCF7-2DC3622290C1}" dt="2022-11-29T08:41:56.998" v="5656" actId="1076"/>
          <ac:spMkLst>
            <pc:docMk/>
            <pc:sldMk cId="3740286033" sldId="277"/>
            <ac:spMk id="8" creationId="{AADCBF9E-7301-D9DC-7459-9DD068751AA4}"/>
          </ac:spMkLst>
        </pc:spChg>
        <pc:spChg chg="add del mod">
          <ac:chgData name="Anza-Tshilidzi Mulaudzi" userId="1b505ffec540bcf4" providerId="LiveId" clId="{A47BBD1F-EA78-464B-BCF7-2DC3622290C1}" dt="2022-11-27T16:27:16.205" v="909"/>
          <ac:spMkLst>
            <pc:docMk/>
            <pc:sldMk cId="3740286033" sldId="277"/>
            <ac:spMk id="9" creationId="{DA95A3F0-EAE8-D19F-AC12-12245EC07BFC}"/>
          </ac:spMkLst>
        </pc:spChg>
        <pc:spChg chg="add del mod">
          <ac:chgData name="Anza-Tshilidzi Mulaudzi" userId="1b505ffec540bcf4" providerId="LiveId" clId="{A47BBD1F-EA78-464B-BCF7-2DC3622290C1}" dt="2022-11-29T08:38:14.735" v="5634" actId="47"/>
          <ac:spMkLst>
            <pc:docMk/>
            <pc:sldMk cId="3740286033" sldId="277"/>
            <ac:spMk id="10" creationId="{372FE86C-6D61-9D0B-FC2E-B3DBBE9DB9BA}"/>
          </ac:spMkLst>
        </pc:spChg>
        <pc:spChg chg="add mod">
          <ac:chgData name="Anza-Tshilidzi Mulaudzi" userId="1b505ffec540bcf4" providerId="LiveId" clId="{A47BBD1F-EA78-464B-BCF7-2DC3622290C1}" dt="2022-11-27T16:29:38.318" v="926"/>
          <ac:spMkLst>
            <pc:docMk/>
            <pc:sldMk cId="3740286033" sldId="277"/>
            <ac:spMk id="12" creationId="{C7FAB059-B9DA-D82E-B721-8125E03CD4F4}"/>
          </ac:spMkLst>
        </pc:spChg>
        <pc:spChg chg="add mod">
          <ac:chgData name="Anza-Tshilidzi Mulaudzi" userId="1b505ffec540bcf4" providerId="LiveId" clId="{A47BBD1F-EA78-464B-BCF7-2DC3622290C1}" dt="2022-11-27T16:29:50.607" v="928"/>
          <ac:spMkLst>
            <pc:docMk/>
            <pc:sldMk cId="3740286033" sldId="277"/>
            <ac:spMk id="13" creationId="{72AFE55B-6851-CC5C-49A6-8180ED8726DB}"/>
          </ac:spMkLst>
        </pc:spChg>
        <pc:graphicFrameChg chg="del">
          <ac:chgData name="Anza-Tshilidzi Mulaudzi" userId="1b505ffec540bcf4" providerId="LiveId" clId="{A47BBD1F-EA78-464B-BCF7-2DC3622290C1}" dt="2022-11-27T15:40:39.713" v="377" actId="478"/>
          <ac:graphicFrameMkLst>
            <pc:docMk/>
            <pc:sldMk cId="3740286033" sldId="277"/>
            <ac:graphicFrameMk id="11" creationId="{E4A6D503-95F0-4FD3-86D4-D1170C6E2B64}"/>
          </ac:graphicFrameMkLst>
        </pc:graphicFrameChg>
        <pc:picChg chg="add mod">
          <ac:chgData name="Anza-Tshilidzi Mulaudzi" userId="1b505ffec540bcf4" providerId="LiveId" clId="{A47BBD1F-EA78-464B-BCF7-2DC3622290C1}" dt="2022-11-29T08:42:04.546" v="5659" actId="14100"/>
          <ac:picMkLst>
            <pc:docMk/>
            <pc:sldMk cId="3740286033" sldId="277"/>
            <ac:picMk id="3" creationId="{56FAA3CD-F80D-2AD1-8E9D-9F131A6293A3}"/>
          </ac:picMkLst>
        </pc:picChg>
      </pc:sldChg>
      <pc:sldChg chg="addSp delSp modSp mod">
        <pc:chgData name="Anza-Tshilidzi Mulaudzi" userId="1b505ffec540bcf4" providerId="LiveId" clId="{A47BBD1F-EA78-464B-BCF7-2DC3622290C1}" dt="2022-11-27T18:00:53.522" v="3106" actId="1076"/>
        <pc:sldMkLst>
          <pc:docMk/>
          <pc:sldMk cId="2496947791" sldId="278"/>
        </pc:sldMkLst>
        <pc:spChg chg="mod">
          <ac:chgData name="Anza-Tshilidzi Mulaudzi" userId="1b505ffec540bcf4" providerId="LiveId" clId="{A47BBD1F-EA78-464B-BCF7-2DC3622290C1}" dt="2022-11-27T17:14:49.368" v="1360" actId="1076"/>
          <ac:spMkLst>
            <pc:docMk/>
            <pc:sldMk cId="2496947791" sldId="278"/>
            <ac:spMk id="2" creationId="{FCB102D8-1D22-4940-AF19-07CF3A0DC5F4}"/>
          </ac:spMkLst>
        </pc:spChg>
        <pc:spChg chg="add del mod">
          <ac:chgData name="Anza-Tshilidzi Mulaudzi" userId="1b505ffec540bcf4" providerId="LiveId" clId="{A47BBD1F-EA78-464B-BCF7-2DC3622290C1}" dt="2022-11-27T16:30:01.625" v="930" actId="478"/>
          <ac:spMkLst>
            <pc:docMk/>
            <pc:sldMk cId="2496947791" sldId="278"/>
            <ac:spMk id="4" creationId="{B766F3C1-29D1-9435-A1C8-8800B1F47467}"/>
          </ac:spMkLst>
        </pc:spChg>
        <pc:spChg chg="add mod">
          <ac:chgData name="Anza-Tshilidzi Mulaudzi" userId="1b505ffec540bcf4" providerId="LiveId" clId="{A47BBD1F-EA78-464B-BCF7-2DC3622290C1}" dt="2022-11-27T16:31:29.689" v="959"/>
          <ac:spMkLst>
            <pc:docMk/>
            <pc:sldMk cId="2496947791" sldId="278"/>
            <ac:spMk id="5" creationId="{FCF5FF88-7FDB-481B-3CB6-27AC0C6F9330}"/>
          </ac:spMkLst>
        </pc:spChg>
        <pc:spChg chg="add mod">
          <ac:chgData name="Anza-Tshilidzi Mulaudzi" userId="1b505ffec540bcf4" providerId="LiveId" clId="{A47BBD1F-EA78-464B-BCF7-2DC3622290C1}" dt="2022-11-27T16:31:50.817" v="962"/>
          <ac:spMkLst>
            <pc:docMk/>
            <pc:sldMk cId="2496947791" sldId="278"/>
            <ac:spMk id="6" creationId="{2ACA7A94-1DC1-F619-4D04-F6A246AE1D12}"/>
          </ac:spMkLst>
        </pc:spChg>
        <pc:spChg chg="add mod">
          <ac:chgData name="Anza-Tshilidzi Mulaudzi" userId="1b505ffec540bcf4" providerId="LiveId" clId="{A47BBD1F-EA78-464B-BCF7-2DC3622290C1}" dt="2022-11-27T18:00:53.522" v="3106" actId="1076"/>
          <ac:spMkLst>
            <pc:docMk/>
            <pc:sldMk cId="2496947791" sldId="278"/>
            <ac:spMk id="7" creationId="{76FB5D4B-5BBC-11AC-1F59-3304319E2E32}"/>
          </ac:spMkLst>
        </pc:spChg>
        <pc:spChg chg="del">
          <ac:chgData name="Anza-Tshilidzi Mulaudzi" userId="1b505ffec540bcf4" providerId="LiveId" clId="{A47BBD1F-EA78-464B-BCF7-2DC3622290C1}" dt="2022-11-27T16:31:49.779" v="961" actId="478"/>
          <ac:spMkLst>
            <pc:docMk/>
            <pc:sldMk cId="2496947791" sldId="278"/>
            <ac:spMk id="14" creationId="{DC738669-5750-45EA-9715-A0041D4C569B}"/>
          </ac:spMkLst>
        </pc:spChg>
        <pc:spChg chg="del">
          <ac:chgData name="Anza-Tshilidzi Mulaudzi" userId="1b505ffec540bcf4" providerId="LiveId" clId="{A47BBD1F-EA78-464B-BCF7-2DC3622290C1}" dt="2022-11-27T16:31:28.679" v="958" actId="478"/>
          <ac:spMkLst>
            <pc:docMk/>
            <pc:sldMk cId="2496947791" sldId="278"/>
            <ac:spMk id="15" creationId="{CD05A243-8080-4F6D-8538-65CDDF891BA6}"/>
          </ac:spMkLst>
        </pc:spChg>
        <pc:graphicFrameChg chg="del">
          <ac:chgData name="Anza-Tshilidzi Mulaudzi" userId="1b505ffec540bcf4" providerId="LiveId" clId="{A47BBD1F-EA78-464B-BCF7-2DC3622290C1}" dt="2022-11-27T16:29:59.079" v="929" actId="478"/>
          <ac:graphicFrameMkLst>
            <pc:docMk/>
            <pc:sldMk cId="2496947791" sldId="278"/>
            <ac:graphicFrameMk id="13" creationId="{914D6EE3-4782-45C1-A75C-003483879C97}"/>
          </ac:graphicFrameMkLst>
        </pc:graphicFrameChg>
      </pc:sldChg>
      <pc:sldChg chg="del">
        <pc:chgData name="Anza-Tshilidzi Mulaudzi" userId="1b505ffec540bcf4" providerId="LiveId" clId="{A47BBD1F-EA78-464B-BCF7-2DC3622290C1}" dt="2022-11-27T15:37:38.752" v="215" actId="47"/>
        <pc:sldMkLst>
          <pc:docMk/>
          <pc:sldMk cId="395518310" sldId="279"/>
        </pc:sldMkLst>
      </pc:sldChg>
      <pc:sldChg chg="modSp add del mod">
        <pc:chgData name="Anza-Tshilidzi Mulaudzi" userId="1b505ffec540bcf4" providerId="LiveId" clId="{A47BBD1F-EA78-464B-BCF7-2DC3622290C1}" dt="2022-11-27T16:36:29.950" v="1013" actId="47"/>
        <pc:sldMkLst>
          <pc:docMk/>
          <pc:sldMk cId="1420547054" sldId="281"/>
        </pc:sldMkLst>
        <pc:spChg chg="mod">
          <ac:chgData name="Anza-Tshilidzi Mulaudzi" userId="1b505ffec540bcf4" providerId="LiveId" clId="{A47BBD1F-EA78-464B-BCF7-2DC3622290C1}" dt="2022-11-27T16:36:23.494" v="1012" actId="6549"/>
          <ac:spMkLst>
            <pc:docMk/>
            <pc:sldMk cId="1420547054" sldId="281"/>
            <ac:spMk id="9" creationId="{8598ECEC-4413-4244-8F21-0076EC511806}"/>
          </ac:spMkLst>
        </pc:spChg>
      </pc:sldChg>
      <pc:sldChg chg="addSp delSp modSp mod">
        <pc:chgData name="Anza-Tshilidzi Mulaudzi" userId="1b505ffec540bcf4" providerId="LiveId" clId="{A47BBD1F-EA78-464B-BCF7-2DC3622290C1}" dt="2022-11-28T18:16:15.596" v="5579" actId="1076"/>
        <pc:sldMkLst>
          <pc:docMk/>
          <pc:sldMk cId="560021826" sldId="317"/>
        </pc:sldMkLst>
        <pc:spChg chg="del">
          <ac:chgData name="Anza-Tshilidzi Mulaudzi" userId="1b505ffec540bcf4" providerId="LiveId" clId="{A47BBD1F-EA78-464B-BCF7-2DC3622290C1}" dt="2022-11-27T16:28:16.821" v="921" actId="478"/>
          <ac:spMkLst>
            <pc:docMk/>
            <pc:sldMk cId="560021826" sldId="317"/>
            <ac:spMk id="2" creationId="{2910D835-B454-4270-BB35-86A187307E6F}"/>
          </ac:spMkLst>
        </pc:spChg>
        <pc:spChg chg="del">
          <ac:chgData name="Anza-Tshilidzi Mulaudzi" userId="1b505ffec540bcf4" providerId="LiveId" clId="{A47BBD1F-EA78-464B-BCF7-2DC3622290C1}" dt="2022-11-27T16:28:23.510" v="923" actId="478"/>
          <ac:spMkLst>
            <pc:docMk/>
            <pc:sldMk cId="560021826" sldId="317"/>
            <ac:spMk id="3" creationId="{7F7F653B-90B5-4F47-A33F-93DCB2EF68C2}"/>
          </ac:spMkLst>
        </pc:spChg>
        <pc:spChg chg="add del mod">
          <ac:chgData name="Anza-Tshilidzi Mulaudzi" userId="1b505ffec540bcf4" providerId="LiveId" clId="{A47BBD1F-EA78-464B-BCF7-2DC3622290C1}" dt="2022-11-27T15:40:21.668" v="375" actId="478"/>
          <ac:spMkLst>
            <pc:docMk/>
            <pc:sldMk cId="560021826" sldId="317"/>
            <ac:spMk id="6" creationId="{EC8773BD-739C-D505-DE75-2FC34CB5C3EC}"/>
          </ac:spMkLst>
        </pc:spChg>
        <pc:spChg chg="add mod">
          <ac:chgData name="Anza-Tshilidzi Mulaudzi" userId="1b505ffec540bcf4" providerId="LiveId" clId="{A47BBD1F-EA78-464B-BCF7-2DC3622290C1}" dt="2022-11-27T16:28:17.706" v="922"/>
          <ac:spMkLst>
            <pc:docMk/>
            <pc:sldMk cId="560021826" sldId="317"/>
            <ac:spMk id="7" creationId="{677F0E7C-85D5-772F-86AA-9461E88701D8}"/>
          </ac:spMkLst>
        </pc:spChg>
        <pc:spChg chg="add mod">
          <ac:chgData name="Anza-Tshilidzi Mulaudzi" userId="1b505ffec540bcf4" providerId="LiveId" clId="{A47BBD1F-EA78-464B-BCF7-2DC3622290C1}" dt="2022-11-27T16:28:32.847" v="924"/>
          <ac:spMkLst>
            <pc:docMk/>
            <pc:sldMk cId="560021826" sldId="317"/>
            <ac:spMk id="9" creationId="{96CE4243-4F5F-ED79-C818-685FDBB7E985}"/>
          </ac:spMkLst>
        </pc:spChg>
        <pc:spChg chg="mod">
          <ac:chgData name="Anza-Tshilidzi Mulaudzi" userId="1b505ffec540bcf4" providerId="LiveId" clId="{A47BBD1F-EA78-464B-BCF7-2DC3622290C1}" dt="2022-11-28T18:16:15.596" v="5579" actId="1076"/>
          <ac:spMkLst>
            <pc:docMk/>
            <pc:sldMk cId="560021826" sldId="317"/>
            <ac:spMk id="15" creationId="{40F1DF5B-353A-4270-8C10-6A1509441174}"/>
          </ac:spMkLst>
        </pc:spChg>
        <pc:spChg chg="del">
          <ac:chgData name="Anza-Tshilidzi Mulaudzi" userId="1b505ffec540bcf4" providerId="LiveId" clId="{A47BBD1F-EA78-464B-BCF7-2DC3622290C1}" dt="2022-11-27T15:40:18.903" v="374" actId="478"/>
          <ac:spMkLst>
            <pc:docMk/>
            <pc:sldMk cId="560021826" sldId="317"/>
            <ac:spMk id="16" creationId="{4BDCF583-1D5D-4235-97C2-39272B80A0B1}"/>
          </ac:spMkLst>
        </pc:spChg>
      </pc:sldChg>
      <pc:sldChg chg="del">
        <pc:chgData name="Anza-Tshilidzi Mulaudzi" userId="1b505ffec540bcf4" providerId="LiveId" clId="{A47BBD1F-EA78-464B-BCF7-2DC3622290C1}" dt="2022-11-27T15:37:24.948" v="211" actId="47"/>
        <pc:sldMkLst>
          <pc:docMk/>
          <pc:sldMk cId="3521561301" sldId="321"/>
        </pc:sldMkLst>
      </pc:sldChg>
      <pc:sldChg chg="addSp delSp modSp del mod">
        <pc:chgData name="Anza-Tshilidzi Mulaudzi" userId="1b505ffec540bcf4" providerId="LiveId" clId="{A47BBD1F-EA78-464B-BCF7-2DC3622290C1}" dt="2022-11-27T15:37:50.824" v="216" actId="47"/>
        <pc:sldMkLst>
          <pc:docMk/>
          <pc:sldMk cId="2158886557" sldId="384"/>
        </pc:sldMkLst>
        <pc:spChg chg="add del mod">
          <ac:chgData name="Anza-Tshilidzi Mulaudzi" userId="1b505ffec540bcf4" providerId="LiveId" clId="{A47BBD1F-EA78-464B-BCF7-2DC3622290C1}" dt="2022-11-27T15:09:22.118" v="113" actId="478"/>
          <ac:spMkLst>
            <pc:docMk/>
            <pc:sldMk cId="2158886557" sldId="384"/>
            <ac:spMk id="3" creationId="{87A58AF7-3376-5B07-918F-7B4C8E254A49}"/>
          </ac:spMkLst>
        </pc:spChg>
        <pc:spChg chg="mod">
          <ac:chgData name="Anza-Tshilidzi Mulaudzi" userId="1b505ffec540bcf4" providerId="LiveId" clId="{A47BBD1F-EA78-464B-BCF7-2DC3622290C1}" dt="2022-11-27T15:09:27.145" v="114" actId="1076"/>
          <ac:spMkLst>
            <pc:docMk/>
            <pc:sldMk cId="2158886557" sldId="384"/>
            <ac:spMk id="11" creationId="{23418ADF-358F-4647-A511-FCFFEDA83429}"/>
          </ac:spMkLst>
        </pc:spChg>
        <pc:picChg chg="del mod">
          <ac:chgData name="Anza-Tshilidzi Mulaudzi" userId="1b505ffec540bcf4" providerId="LiveId" clId="{A47BBD1F-EA78-464B-BCF7-2DC3622290C1}" dt="2022-11-27T15:09:20.996" v="112" actId="478"/>
          <ac:picMkLst>
            <pc:docMk/>
            <pc:sldMk cId="2158886557" sldId="384"/>
            <ac:picMk id="20" creationId="{528A7D8D-1AB5-46C4-93FA-D92C2FD51692}"/>
          </ac:picMkLst>
        </pc:picChg>
      </pc:sldChg>
      <pc:sldChg chg="addSp delSp modSp mod">
        <pc:chgData name="Anza-Tshilidzi Mulaudzi" userId="1b505ffec540bcf4" providerId="LiveId" clId="{A47BBD1F-EA78-464B-BCF7-2DC3622290C1}" dt="2022-11-28T18:09:07.129" v="5527" actId="20577"/>
        <pc:sldMkLst>
          <pc:docMk/>
          <pc:sldMk cId="2313234867" sldId="389"/>
        </pc:sldMkLst>
        <pc:spChg chg="mod">
          <ac:chgData name="Anza-Tshilidzi Mulaudzi" userId="1b505ffec540bcf4" providerId="LiveId" clId="{A47BBD1F-EA78-464B-BCF7-2DC3622290C1}" dt="2022-11-28T18:04:00.863" v="5444" actId="1076"/>
          <ac:spMkLst>
            <pc:docMk/>
            <pc:sldMk cId="2313234867" sldId="389"/>
            <ac:spMk id="2" creationId="{0046426E-F6F6-4A7C-9181-8C3090996261}"/>
          </ac:spMkLst>
        </pc:spChg>
        <pc:spChg chg="del mod">
          <ac:chgData name="Anza-Tshilidzi Mulaudzi" userId="1b505ffec540bcf4" providerId="LiveId" clId="{A47BBD1F-EA78-464B-BCF7-2DC3622290C1}" dt="2022-11-27T15:06:09.725" v="24" actId="478"/>
          <ac:spMkLst>
            <pc:docMk/>
            <pc:sldMk cId="2313234867" sldId="389"/>
            <ac:spMk id="3" creationId="{D3B60D6F-4D0F-4D33-B2A7-159C8583FF00}"/>
          </ac:spMkLst>
        </pc:spChg>
        <pc:spChg chg="add del mod">
          <ac:chgData name="Anza-Tshilidzi Mulaudzi" userId="1b505ffec540bcf4" providerId="LiveId" clId="{A47BBD1F-EA78-464B-BCF7-2DC3622290C1}" dt="2022-11-27T15:05:36.017" v="1" actId="478"/>
          <ac:spMkLst>
            <pc:docMk/>
            <pc:sldMk cId="2313234867" sldId="389"/>
            <ac:spMk id="5" creationId="{2E960DFF-3F83-F1D4-3522-32C7E7364E94}"/>
          </ac:spMkLst>
        </pc:spChg>
        <pc:spChg chg="add del mod">
          <ac:chgData name="Anza-Tshilidzi Mulaudzi" userId="1b505ffec540bcf4" providerId="LiveId" clId="{A47BBD1F-EA78-464B-BCF7-2DC3622290C1}" dt="2022-11-27T15:05:39.250" v="3" actId="478"/>
          <ac:spMkLst>
            <pc:docMk/>
            <pc:sldMk cId="2313234867" sldId="389"/>
            <ac:spMk id="7" creationId="{38854A23-F541-8E52-201C-E41308C73D36}"/>
          </ac:spMkLst>
        </pc:spChg>
        <pc:spChg chg="add del mod">
          <ac:chgData name="Anza-Tshilidzi Mulaudzi" userId="1b505ffec540bcf4" providerId="LiveId" clId="{A47BBD1F-EA78-464B-BCF7-2DC3622290C1}" dt="2022-11-27T15:06:13.411" v="25" actId="478"/>
          <ac:spMkLst>
            <pc:docMk/>
            <pc:sldMk cId="2313234867" sldId="389"/>
            <ac:spMk id="11" creationId="{EA962137-92F8-FCA9-D638-91A865047A59}"/>
          </ac:spMkLst>
        </pc:spChg>
        <pc:spChg chg="mod">
          <ac:chgData name="Anza-Tshilidzi Mulaudzi" userId="1b505ffec540bcf4" providerId="LiveId" clId="{A47BBD1F-EA78-464B-BCF7-2DC3622290C1}" dt="2022-11-27T15:38:42.362" v="244" actId="20577"/>
          <ac:spMkLst>
            <pc:docMk/>
            <pc:sldMk cId="2313234867" sldId="389"/>
            <ac:spMk id="13" creationId="{915FE2C5-E66A-4405-B19E-2C5C546C98E4}"/>
          </ac:spMkLst>
        </pc:spChg>
        <pc:spChg chg="mod">
          <ac:chgData name="Anza-Tshilidzi Mulaudzi" userId="1b505ffec540bcf4" providerId="LiveId" clId="{A47BBD1F-EA78-464B-BCF7-2DC3622290C1}" dt="2022-11-27T15:39:13.602" v="303" actId="20577"/>
          <ac:spMkLst>
            <pc:docMk/>
            <pc:sldMk cId="2313234867" sldId="389"/>
            <ac:spMk id="14" creationId="{B01DF4D0-78BC-4C8C-9570-26F0B225433A}"/>
          </ac:spMkLst>
        </pc:spChg>
        <pc:spChg chg="add mod">
          <ac:chgData name="Anza-Tshilidzi Mulaudzi" userId="1b505ffec540bcf4" providerId="LiveId" clId="{A47BBD1F-EA78-464B-BCF7-2DC3622290C1}" dt="2022-11-28T18:09:07.129" v="5527" actId="20577"/>
          <ac:spMkLst>
            <pc:docMk/>
            <pc:sldMk cId="2313234867" sldId="389"/>
            <ac:spMk id="16" creationId="{21554434-81F6-1816-9C77-BDB8BBD1BBB2}"/>
          </ac:spMkLst>
        </pc:spChg>
        <pc:picChg chg="del">
          <ac:chgData name="Anza-Tshilidzi Mulaudzi" userId="1b505ffec540bcf4" providerId="LiveId" clId="{A47BBD1F-EA78-464B-BCF7-2DC3622290C1}" dt="2022-11-27T15:05:34.677" v="0" actId="478"/>
          <ac:picMkLst>
            <pc:docMk/>
            <pc:sldMk cId="2313234867" sldId="389"/>
            <ac:picMk id="8" creationId="{06D2324F-3B7B-45EF-9584-C8EADD2C8C0B}"/>
          </ac:picMkLst>
        </pc:picChg>
        <pc:picChg chg="mod">
          <ac:chgData name="Anza-Tshilidzi Mulaudzi" userId="1b505ffec540bcf4" providerId="LiveId" clId="{A47BBD1F-EA78-464B-BCF7-2DC3622290C1}" dt="2022-11-28T18:04:04.680" v="5445" actId="14100"/>
          <ac:picMkLst>
            <pc:docMk/>
            <pc:sldMk cId="2313234867" sldId="389"/>
            <ac:picMk id="10" creationId="{71F862F9-0E8A-4DB9-8083-1C3AA6E5D777}"/>
          </ac:picMkLst>
        </pc:picChg>
        <pc:picChg chg="del">
          <ac:chgData name="Anza-Tshilidzi Mulaudzi" userId="1b505ffec540bcf4" providerId="LiveId" clId="{A47BBD1F-EA78-464B-BCF7-2DC3622290C1}" dt="2022-11-27T15:05:37.716" v="2" actId="478"/>
          <ac:picMkLst>
            <pc:docMk/>
            <pc:sldMk cId="2313234867" sldId="389"/>
            <ac:picMk id="12" creationId="{A63F39B9-0715-40B5-8ECB-9B983F99C690}"/>
          </ac:picMkLst>
        </pc:picChg>
      </pc:sldChg>
      <pc:sldChg chg="addSp delSp modSp add mod ord">
        <pc:chgData name="Anza-Tshilidzi Mulaudzi" userId="1b505ffec540bcf4" providerId="LiveId" clId="{A47BBD1F-EA78-464B-BCF7-2DC3622290C1}" dt="2022-11-27T16:38:17.360" v="1025" actId="14100"/>
        <pc:sldMkLst>
          <pc:docMk/>
          <pc:sldMk cId="3074936845" sldId="390"/>
        </pc:sldMkLst>
        <pc:spChg chg="add del mod">
          <ac:chgData name="Anza-Tshilidzi Mulaudzi" userId="1b505ffec540bcf4" providerId="LiveId" clId="{A47BBD1F-EA78-464B-BCF7-2DC3622290C1}" dt="2022-11-27T16:33:48.911" v="999"/>
          <ac:spMkLst>
            <pc:docMk/>
            <pc:sldMk cId="3074936845" sldId="390"/>
            <ac:spMk id="2" creationId="{C5E50A1D-40DF-84D7-4D8E-3130E1A853EE}"/>
          </ac:spMkLst>
        </pc:spChg>
        <pc:spChg chg="add del mod">
          <ac:chgData name="Anza-Tshilidzi Mulaudzi" userId="1b505ffec540bcf4" providerId="LiveId" clId="{A47BBD1F-EA78-464B-BCF7-2DC3622290C1}" dt="2022-11-27T16:38:06.511" v="1022" actId="478"/>
          <ac:spMkLst>
            <pc:docMk/>
            <pc:sldMk cId="3074936845" sldId="390"/>
            <ac:spMk id="3" creationId="{13911D1F-EA7B-498A-2B9B-D72F9C1D648D}"/>
          </ac:spMkLst>
        </pc:spChg>
        <pc:spChg chg="mod">
          <ac:chgData name="Anza-Tshilidzi Mulaudzi" userId="1b505ffec540bcf4" providerId="LiveId" clId="{A47BBD1F-EA78-464B-BCF7-2DC3622290C1}" dt="2022-11-27T16:38:17.360" v="1025" actId="14100"/>
          <ac:spMkLst>
            <pc:docMk/>
            <pc:sldMk cId="3074936845" sldId="390"/>
            <ac:spMk id="15" creationId="{40F1DF5B-353A-4270-8C10-6A1509441174}"/>
          </ac:spMkLst>
        </pc:spChg>
      </pc:sldChg>
      <pc:sldChg chg="addSp modSp add mod">
        <pc:chgData name="Anza-Tshilidzi Mulaudzi" userId="1b505ffec540bcf4" providerId="LiveId" clId="{A47BBD1F-EA78-464B-BCF7-2DC3622290C1}" dt="2022-11-27T18:07:49.151" v="3520" actId="20577"/>
        <pc:sldMkLst>
          <pc:docMk/>
          <pc:sldMk cId="2850492775" sldId="391"/>
        </pc:sldMkLst>
        <pc:spChg chg="mod">
          <ac:chgData name="Anza-Tshilidzi Mulaudzi" userId="1b505ffec540bcf4" providerId="LiveId" clId="{A47BBD1F-EA78-464B-BCF7-2DC3622290C1}" dt="2022-11-27T17:43:58.085" v="2347" actId="1076"/>
          <ac:spMkLst>
            <pc:docMk/>
            <pc:sldMk cId="2850492775" sldId="391"/>
            <ac:spMk id="2" creationId="{FCB102D8-1D22-4940-AF19-07CF3A0DC5F4}"/>
          </ac:spMkLst>
        </pc:spChg>
        <pc:spChg chg="add mod">
          <ac:chgData name="Anza-Tshilidzi Mulaudzi" userId="1b505ffec540bcf4" providerId="LiveId" clId="{A47BBD1F-EA78-464B-BCF7-2DC3622290C1}" dt="2022-11-27T18:07:49.151" v="3520" actId="20577"/>
          <ac:spMkLst>
            <pc:docMk/>
            <pc:sldMk cId="2850492775" sldId="391"/>
            <ac:spMk id="3" creationId="{EBB9BB50-BFF4-2B0C-C1FD-ACAEE7CFCADD}"/>
          </ac:spMkLst>
        </pc:spChg>
      </pc:sldChg>
      <pc:sldChg chg="del">
        <pc:chgData name="Anza-Tshilidzi Mulaudzi" userId="1b505ffec540bcf4" providerId="LiveId" clId="{A47BBD1F-EA78-464B-BCF7-2DC3622290C1}" dt="2022-11-27T15:37:24.483" v="210" actId="47"/>
        <pc:sldMkLst>
          <pc:docMk/>
          <pc:sldMk cId="3247798845" sldId="391"/>
        </pc:sldMkLst>
      </pc:sldChg>
      <pc:sldChg chg="delSp modSp new del mod">
        <pc:chgData name="Anza-Tshilidzi Mulaudzi" userId="1b505ffec540bcf4" providerId="LiveId" clId="{A47BBD1F-EA78-464B-BCF7-2DC3622290C1}" dt="2022-11-27T16:36:53.831" v="1018" actId="47"/>
        <pc:sldMkLst>
          <pc:docMk/>
          <pc:sldMk cId="4254176718" sldId="391"/>
        </pc:sldMkLst>
        <pc:spChg chg="del mod">
          <ac:chgData name="Anza-Tshilidzi Mulaudzi" userId="1b505ffec540bcf4" providerId="LiveId" clId="{A47BBD1F-EA78-464B-BCF7-2DC3622290C1}" dt="2022-11-27T16:36:49.504" v="1017" actId="478"/>
          <ac:spMkLst>
            <pc:docMk/>
            <pc:sldMk cId="4254176718" sldId="391"/>
            <ac:spMk id="2" creationId="{7A5ED7EB-730D-1902-E061-704915FBFFFC}"/>
          </ac:spMkLst>
        </pc:spChg>
      </pc:sldChg>
      <pc:sldChg chg="addSp modSp add mod">
        <pc:chgData name="Anza-Tshilidzi Mulaudzi" userId="1b505ffec540bcf4" providerId="LiveId" clId="{A47BBD1F-EA78-464B-BCF7-2DC3622290C1}" dt="2022-11-27T18:40:24.081" v="4455" actId="20577"/>
        <pc:sldMkLst>
          <pc:docMk/>
          <pc:sldMk cId="3794666088" sldId="392"/>
        </pc:sldMkLst>
        <pc:spChg chg="add mod">
          <ac:chgData name="Anza-Tshilidzi Mulaudzi" userId="1b505ffec540bcf4" providerId="LiveId" clId="{A47BBD1F-EA78-464B-BCF7-2DC3622290C1}" dt="2022-11-27T18:40:24.081" v="4455" actId="20577"/>
          <ac:spMkLst>
            <pc:docMk/>
            <pc:sldMk cId="3794666088" sldId="392"/>
            <ac:spMk id="3" creationId="{2E42A1F3-21D6-A3B1-649A-5EFDA7AD4365}"/>
          </ac:spMkLst>
        </pc:spChg>
      </pc:sldChg>
      <pc:sldChg chg="modSp add mod">
        <pc:chgData name="Anza-Tshilidzi Mulaudzi" userId="1b505ffec540bcf4" providerId="LiveId" clId="{A47BBD1F-EA78-464B-BCF7-2DC3622290C1}" dt="2022-11-27T18:57:09.372" v="5368" actId="20577"/>
        <pc:sldMkLst>
          <pc:docMk/>
          <pc:sldMk cId="1360582785" sldId="393"/>
        </pc:sldMkLst>
        <pc:spChg chg="mod">
          <ac:chgData name="Anza-Tshilidzi Mulaudzi" userId="1b505ffec540bcf4" providerId="LiveId" clId="{A47BBD1F-EA78-464B-BCF7-2DC3622290C1}" dt="2022-11-27T18:57:09.372" v="5368" actId="20577"/>
          <ac:spMkLst>
            <pc:docMk/>
            <pc:sldMk cId="1360582785" sldId="393"/>
            <ac:spMk id="3" creationId="{2E42A1F3-21D6-A3B1-649A-5EFDA7AD4365}"/>
          </ac:spMkLst>
        </pc:spChg>
      </pc:sldChg>
      <pc:sldChg chg="modSp add mod">
        <pc:chgData name="Anza-Tshilidzi Mulaudzi" userId="1b505ffec540bcf4" providerId="LiveId" clId="{A47BBD1F-EA78-464B-BCF7-2DC3622290C1}" dt="2022-11-29T13:25:12.472" v="6787" actId="14100"/>
        <pc:sldMkLst>
          <pc:docMk/>
          <pc:sldMk cId="4236387971" sldId="394"/>
        </pc:sldMkLst>
        <pc:spChg chg="mod">
          <ac:chgData name="Anza-Tshilidzi Mulaudzi" userId="1b505ffec540bcf4" providerId="LiveId" clId="{A47BBD1F-EA78-464B-BCF7-2DC3622290C1}" dt="2022-11-29T13:25:12.472" v="6787" actId="14100"/>
          <ac:spMkLst>
            <pc:docMk/>
            <pc:sldMk cId="4236387971" sldId="394"/>
            <ac:spMk id="15" creationId="{40F1DF5B-353A-4270-8C10-6A1509441174}"/>
          </ac:spMkLst>
        </pc:spChg>
      </pc:sldChg>
      <pc:sldChg chg="modSp add mod">
        <pc:chgData name="Anza-Tshilidzi Mulaudzi" userId="1b505ffec540bcf4" providerId="LiveId" clId="{A47BBD1F-EA78-464B-BCF7-2DC3622290C1}" dt="2022-11-28T18:17:03.695" v="5625" actId="14100"/>
        <pc:sldMkLst>
          <pc:docMk/>
          <pc:sldMk cId="2066402469" sldId="395"/>
        </pc:sldMkLst>
        <pc:spChg chg="mod">
          <ac:chgData name="Anza-Tshilidzi Mulaudzi" userId="1b505ffec540bcf4" providerId="LiveId" clId="{A47BBD1F-EA78-464B-BCF7-2DC3622290C1}" dt="2022-11-28T18:17:03.695" v="5625" actId="14100"/>
          <ac:spMkLst>
            <pc:docMk/>
            <pc:sldMk cId="2066402469" sldId="395"/>
            <ac:spMk id="15" creationId="{40F1DF5B-353A-4270-8C10-6A1509441174}"/>
          </ac:spMkLst>
        </pc:spChg>
      </pc:sldChg>
      <pc:sldChg chg="modSp add mod">
        <pc:chgData name="Anza-Tshilidzi Mulaudzi" userId="1b505ffec540bcf4" providerId="LiveId" clId="{A47BBD1F-EA78-464B-BCF7-2DC3622290C1}" dt="2022-11-28T18:16:44.353" v="5611" actId="14100"/>
        <pc:sldMkLst>
          <pc:docMk/>
          <pc:sldMk cId="3491946712" sldId="396"/>
        </pc:sldMkLst>
        <pc:spChg chg="mod">
          <ac:chgData name="Anza-Tshilidzi Mulaudzi" userId="1b505ffec540bcf4" providerId="LiveId" clId="{A47BBD1F-EA78-464B-BCF7-2DC3622290C1}" dt="2022-11-28T18:16:44.353" v="5611" actId="14100"/>
          <ac:spMkLst>
            <pc:docMk/>
            <pc:sldMk cId="3491946712" sldId="396"/>
            <ac:spMk id="15" creationId="{40F1DF5B-353A-4270-8C10-6A1509441174}"/>
          </ac:spMkLst>
        </pc:spChg>
      </pc:sldChg>
      <pc:sldChg chg="modSp add mod">
        <pc:chgData name="Anza-Tshilidzi Mulaudzi" userId="1b505ffec540bcf4" providerId="LiveId" clId="{A47BBD1F-EA78-464B-BCF7-2DC3622290C1}" dt="2022-11-29T18:53:25.607" v="6936" actId="20577"/>
        <pc:sldMkLst>
          <pc:docMk/>
          <pc:sldMk cId="3158493736" sldId="397"/>
        </pc:sldMkLst>
        <pc:spChg chg="mod">
          <ac:chgData name="Anza-Tshilidzi Mulaudzi" userId="1b505ffec540bcf4" providerId="LiveId" clId="{A47BBD1F-EA78-464B-BCF7-2DC3622290C1}" dt="2022-11-29T18:53:25.607" v="6936" actId="20577"/>
          <ac:spMkLst>
            <pc:docMk/>
            <pc:sldMk cId="3158493736" sldId="397"/>
            <ac:spMk id="8" creationId="{AADCBF9E-7301-D9DC-7459-9DD068751AA4}"/>
          </ac:spMkLst>
        </pc:spChg>
      </pc:sldChg>
      <pc:sldChg chg="addSp delSp modSp add mod ord modClrScheme chgLayout">
        <pc:chgData name="Anza-Tshilidzi Mulaudzi" userId="1b505ffec540bcf4" providerId="LiveId" clId="{A47BBD1F-EA78-464B-BCF7-2DC3622290C1}" dt="2022-11-29T18:41:45.785" v="6910" actId="20577"/>
        <pc:sldMkLst>
          <pc:docMk/>
          <pc:sldMk cId="1517595872" sldId="398"/>
        </pc:sldMkLst>
        <pc:spChg chg="add mod">
          <ac:chgData name="Anza-Tshilidzi Mulaudzi" userId="1b505ffec540bcf4" providerId="LiveId" clId="{A47BBD1F-EA78-464B-BCF7-2DC3622290C1}" dt="2022-11-29T18:41:45.785" v="6910" actId="20577"/>
          <ac:spMkLst>
            <pc:docMk/>
            <pc:sldMk cId="1517595872" sldId="398"/>
            <ac:spMk id="3" creationId="{5ED81658-3461-D340-0C9E-855F02A60C5B}"/>
          </ac:spMkLst>
        </pc:spChg>
        <pc:spChg chg="add mod">
          <ac:chgData name="Anza-Tshilidzi Mulaudzi" userId="1b505ffec540bcf4" providerId="LiveId" clId="{A47BBD1F-EA78-464B-BCF7-2DC3622290C1}" dt="2022-11-29T11:12:17.685" v="5697" actId="1076"/>
          <ac:spMkLst>
            <pc:docMk/>
            <pc:sldMk cId="1517595872" sldId="398"/>
            <ac:spMk id="5" creationId="{5B94B68A-6FD3-D8EF-0665-23C2634208A6}"/>
          </ac:spMkLst>
        </pc:spChg>
        <pc:spChg chg="mod ord">
          <ac:chgData name="Anza-Tshilidzi Mulaudzi" userId="1b505ffec540bcf4" providerId="LiveId" clId="{A47BBD1F-EA78-464B-BCF7-2DC3622290C1}" dt="2022-11-29T08:50:45.630" v="5673" actId="26606"/>
          <ac:spMkLst>
            <pc:docMk/>
            <pc:sldMk cId="1517595872" sldId="398"/>
            <ac:spMk id="6" creationId="{705C33DF-36C9-49E9-B48D-A320B179C4D4}"/>
          </ac:spMkLst>
        </pc:spChg>
        <pc:spChg chg="del mod ord">
          <ac:chgData name="Anza-Tshilidzi Mulaudzi" userId="1b505ffec540bcf4" providerId="LiveId" clId="{A47BBD1F-EA78-464B-BCF7-2DC3622290C1}" dt="2022-11-29T11:08:52.505" v="5680" actId="478"/>
          <ac:spMkLst>
            <pc:docMk/>
            <pc:sldMk cId="1517595872" sldId="398"/>
            <ac:spMk id="8" creationId="{AADCBF9E-7301-D9DC-7459-9DD068751AA4}"/>
          </ac:spMkLst>
        </pc:spChg>
        <pc:spChg chg="mod">
          <ac:chgData name="Anza-Tshilidzi Mulaudzi" userId="1b505ffec540bcf4" providerId="LiveId" clId="{A47BBD1F-EA78-464B-BCF7-2DC3622290C1}" dt="2022-11-29T11:10:03.483" v="5689" actId="1076"/>
          <ac:spMkLst>
            <pc:docMk/>
            <pc:sldMk cId="1517595872" sldId="398"/>
            <ac:spMk id="10" creationId="{372FE86C-6D61-9D0B-FC2E-B3DBBE9DB9BA}"/>
          </ac:spMkLst>
        </pc:spChg>
        <pc:spChg chg="mod ord">
          <ac:chgData name="Anza-Tshilidzi Mulaudzi" userId="1b505ffec540bcf4" providerId="LiveId" clId="{A47BBD1F-EA78-464B-BCF7-2DC3622290C1}" dt="2022-11-29T08:50:45.630" v="5673" actId="26606"/>
          <ac:spMkLst>
            <pc:docMk/>
            <pc:sldMk cId="1517595872" sldId="398"/>
            <ac:spMk id="12" creationId="{C7FAB059-B9DA-D82E-B721-8125E03CD4F4}"/>
          </ac:spMkLst>
        </pc:spChg>
        <pc:spChg chg="mod ord">
          <ac:chgData name="Anza-Tshilidzi Mulaudzi" userId="1b505ffec540bcf4" providerId="LiveId" clId="{A47BBD1F-EA78-464B-BCF7-2DC3622290C1}" dt="2022-11-29T08:50:45.630" v="5673" actId="26606"/>
          <ac:spMkLst>
            <pc:docMk/>
            <pc:sldMk cId="1517595872" sldId="398"/>
            <ac:spMk id="13" creationId="{72AFE55B-6851-CC5C-49A6-8180ED8726DB}"/>
          </ac:spMkLst>
        </pc:spChg>
        <pc:picChg chg="add mod">
          <ac:chgData name="Anza-Tshilidzi Mulaudzi" userId="1b505ffec540bcf4" providerId="LiveId" clId="{A47BBD1F-EA78-464B-BCF7-2DC3622290C1}" dt="2022-11-29T11:12:19.802" v="5698" actId="1076"/>
          <ac:picMkLst>
            <pc:docMk/>
            <pc:sldMk cId="1517595872" sldId="398"/>
            <ac:picMk id="2" creationId="{7D62753C-3441-B42E-BEDF-305723C3ABC4}"/>
          </ac:picMkLst>
        </pc:picChg>
      </pc:sldChg>
      <pc:sldChg chg="addSp delSp modSp add mod ord modClrScheme chgLayout">
        <pc:chgData name="Anza-Tshilidzi Mulaudzi" userId="1b505ffec540bcf4" providerId="LiveId" clId="{A47BBD1F-EA78-464B-BCF7-2DC3622290C1}" dt="2022-11-29T18:52:04.857" v="6915" actId="1076"/>
        <pc:sldMkLst>
          <pc:docMk/>
          <pc:sldMk cId="2442191077" sldId="399"/>
        </pc:sldMkLst>
        <pc:spChg chg="mod ord">
          <ac:chgData name="Anza-Tshilidzi Mulaudzi" userId="1b505ffec540bcf4" providerId="LiveId" clId="{A47BBD1F-EA78-464B-BCF7-2DC3622290C1}" dt="2022-11-29T11:51:43.368" v="6418" actId="26606"/>
          <ac:spMkLst>
            <pc:docMk/>
            <pc:sldMk cId="2442191077" sldId="399"/>
            <ac:spMk id="6" creationId="{705C33DF-36C9-49E9-B48D-A320B179C4D4}"/>
          </ac:spMkLst>
        </pc:spChg>
        <pc:spChg chg="add del mod">
          <ac:chgData name="Anza-Tshilidzi Mulaudzi" userId="1b505ffec540bcf4" providerId="LiveId" clId="{A47BBD1F-EA78-464B-BCF7-2DC3622290C1}" dt="2022-11-29T11:53:01.336" v="6434" actId="478"/>
          <ac:spMkLst>
            <pc:docMk/>
            <pc:sldMk cId="2442191077" sldId="399"/>
            <ac:spMk id="7" creationId="{57F7BBEA-680A-DE01-6CC2-916F96C46B4C}"/>
          </ac:spMkLst>
        </pc:spChg>
        <pc:spChg chg="del mod ord">
          <ac:chgData name="Anza-Tshilidzi Mulaudzi" userId="1b505ffec540bcf4" providerId="LiveId" clId="{A47BBD1F-EA78-464B-BCF7-2DC3622290C1}" dt="2022-11-29T11:52:21.817" v="6427" actId="478"/>
          <ac:spMkLst>
            <pc:docMk/>
            <pc:sldMk cId="2442191077" sldId="399"/>
            <ac:spMk id="8" creationId="{AADCBF9E-7301-D9DC-7459-9DD068751AA4}"/>
          </ac:spMkLst>
        </pc:spChg>
        <pc:spChg chg="add mod">
          <ac:chgData name="Anza-Tshilidzi Mulaudzi" userId="1b505ffec540bcf4" providerId="LiveId" clId="{A47BBD1F-EA78-464B-BCF7-2DC3622290C1}" dt="2022-11-29T18:43:12.975" v="6912" actId="20577"/>
          <ac:spMkLst>
            <pc:docMk/>
            <pc:sldMk cId="2442191077" sldId="399"/>
            <ac:spMk id="9" creationId="{A8D213C6-ACF6-4DB8-CC36-B19D9340C48D}"/>
          </ac:spMkLst>
        </pc:spChg>
        <pc:spChg chg="mod">
          <ac:chgData name="Anza-Tshilidzi Mulaudzi" userId="1b505ffec540bcf4" providerId="LiveId" clId="{A47BBD1F-EA78-464B-BCF7-2DC3622290C1}" dt="2022-11-29T11:51:43.368" v="6418" actId="26606"/>
          <ac:spMkLst>
            <pc:docMk/>
            <pc:sldMk cId="2442191077" sldId="399"/>
            <ac:spMk id="10" creationId="{372FE86C-6D61-9D0B-FC2E-B3DBBE9DB9BA}"/>
          </ac:spMkLst>
        </pc:spChg>
        <pc:spChg chg="add mod">
          <ac:chgData name="Anza-Tshilidzi Mulaudzi" userId="1b505ffec540bcf4" providerId="LiveId" clId="{A47BBD1F-EA78-464B-BCF7-2DC3622290C1}" dt="2022-11-29T12:50:22.842" v="6449" actId="1582"/>
          <ac:spMkLst>
            <pc:docMk/>
            <pc:sldMk cId="2442191077" sldId="399"/>
            <ac:spMk id="11" creationId="{FC5544BA-EF27-5612-0216-4E8748694F04}"/>
          </ac:spMkLst>
        </pc:spChg>
        <pc:spChg chg="mod ord">
          <ac:chgData name="Anza-Tshilidzi Mulaudzi" userId="1b505ffec540bcf4" providerId="LiveId" clId="{A47BBD1F-EA78-464B-BCF7-2DC3622290C1}" dt="2022-11-29T11:51:43.368" v="6418" actId="26606"/>
          <ac:spMkLst>
            <pc:docMk/>
            <pc:sldMk cId="2442191077" sldId="399"/>
            <ac:spMk id="12" creationId="{C7FAB059-B9DA-D82E-B721-8125E03CD4F4}"/>
          </ac:spMkLst>
        </pc:spChg>
        <pc:spChg chg="mod ord">
          <ac:chgData name="Anza-Tshilidzi Mulaudzi" userId="1b505ffec540bcf4" providerId="LiveId" clId="{A47BBD1F-EA78-464B-BCF7-2DC3622290C1}" dt="2022-11-29T11:51:43.368" v="6418" actId="26606"/>
          <ac:spMkLst>
            <pc:docMk/>
            <pc:sldMk cId="2442191077" sldId="399"/>
            <ac:spMk id="13" creationId="{72AFE55B-6851-CC5C-49A6-8180ED8726DB}"/>
          </ac:spMkLst>
        </pc:spChg>
        <pc:spChg chg="add mod">
          <ac:chgData name="Anza-Tshilidzi Mulaudzi" userId="1b505ffec540bcf4" providerId="LiveId" clId="{A47BBD1F-EA78-464B-BCF7-2DC3622290C1}" dt="2022-11-29T18:52:04.857" v="6915" actId="1076"/>
          <ac:spMkLst>
            <pc:docMk/>
            <pc:sldMk cId="2442191077" sldId="399"/>
            <ac:spMk id="14" creationId="{8DF46AE7-580C-849C-B46C-D7B9154D7273}"/>
          </ac:spMkLst>
        </pc:spChg>
        <pc:spChg chg="add del mod">
          <ac:chgData name="Anza-Tshilidzi Mulaudzi" userId="1b505ffec540bcf4" providerId="LiveId" clId="{A47BBD1F-EA78-464B-BCF7-2DC3622290C1}" dt="2022-11-29T11:51:49.781" v="6419" actId="478"/>
          <ac:spMkLst>
            <pc:docMk/>
            <pc:sldMk cId="2442191077" sldId="399"/>
            <ac:spMk id="18" creationId="{3BBDCC5C-7DA7-52AF-6153-1EB2B6754A22}"/>
          </ac:spMkLst>
        </pc:spChg>
        <pc:spChg chg="add del mod">
          <ac:chgData name="Anza-Tshilidzi Mulaudzi" userId="1b505ffec540bcf4" providerId="LiveId" clId="{A47BBD1F-EA78-464B-BCF7-2DC3622290C1}" dt="2022-11-29T11:51:52.691" v="6420" actId="478"/>
          <ac:spMkLst>
            <pc:docMk/>
            <pc:sldMk cId="2442191077" sldId="399"/>
            <ac:spMk id="20" creationId="{A4DB5599-CBEF-8BBC-49C2-4F0F845DDF38}"/>
          </ac:spMkLst>
        </pc:spChg>
        <pc:spChg chg="add del mod">
          <ac:chgData name="Anza-Tshilidzi Mulaudzi" userId="1b505ffec540bcf4" providerId="LiveId" clId="{A47BBD1F-EA78-464B-BCF7-2DC3622290C1}" dt="2022-11-29T11:51:55.935" v="6421" actId="478"/>
          <ac:spMkLst>
            <pc:docMk/>
            <pc:sldMk cId="2442191077" sldId="399"/>
            <ac:spMk id="22" creationId="{E1DA8B81-2C22-20E4-874B-8827077F0044}"/>
          </ac:spMkLst>
        </pc:spChg>
        <pc:picChg chg="add mod ord">
          <ac:chgData name="Anza-Tshilidzi Mulaudzi" userId="1b505ffec540bcf4" providerId="LiveId" clId="{A47BBD1F-EA78-464B-BCF7-2DC3622290C1}" dt="2022-11-29T11:52:08.614" v="6425" actId="14100"/>
          <ac:picMkLst>
            <pc:docMk/>
            <pc:sldMk cId="2442191077" sldId="399"/>
            <ac:picMk id="3" creationId="{15720691-CE27-EAA8-F6C7-B8A98CB5FB11}"/>
          </ac:picMkLst>
        </pc:picChg>
        <pc:picChg chg="add mod">
          <ac:chgData name="Anza-Tshilidzi Mulaudzi" userId="1b505ffec540bcf4" providerId="LiveId" clId="{A47BBD1F-EA78-464B-BCF7-2DC3622290C1}" dt="2022-11-29T11:52:01.061" v="6423" actId="1076"/>
          <ac:picMkLst>
            <pc:docMk/>
            <pc:sldMk cId="2442191077" sldId="399"/>
            <ac:picMk id="5" creationId="{F857F7BA-753D-435D-CFD8-0DF9DD6B3AB4}"/>
          </ac:picMkLst>
        </pc:picChg>
      </pc:sldChg>
      <pc:sldChg chg="addSp delSp modSp add mod modClrScheme chgLayout">
        <pc:chgData name="Anza-Tshilidzi Mulaudzi" userId="1b505ffec540bcf4" providerId="LiveId" clId="{A47BBD1F-EA78-464B-BCF7-2DC3622290C1}" dt="2022-11-29T13:34:04.343" v="6788" actId="1076"/>
        <pc:sldMkLst>
          <pc:docMk/>
          <pc:sldMk cId="2711155459" sldId="400"/>
        </pc:sldMkLst>
        <pc:spChg chg="mod">
          <ac:chgData name="Anza-Tshilidzi Mulaudzi" userId="1b505ffec540bcf4" providerId="LiveId" clId="{A47BBD1F-EA78-464B-BCF7-2DC3622290C1}" dt="2022-11-29T12:57:48.746" v="6459" actId="26606"/>
          <ac:spMkLst>
            <pc:docMk/>
            <pc:sldMk cId="2711155459" sldId="400"/>
            <ac:spMk id="6" creationId="{705C33DF-36C9-49E9-B48D-A320B179C4D4}"/>
          </ac:spMkLst>
        </pc:spChg>
        <pc:spChg chg="del">
          <ac:chgData name="Anza-Tshilidzi Mulaudzi" userId="1b505ffec540bcf4" providerId="LiveId" clId="{A47BBD1F-EA78-464B-BCF7-2DC3622290C1}" dt="2022-11-29T11:54:16.840" v="6443" actId="478"/>
          <ac:spMkLst>
            <pc:docMk/>
            <pc:sldMk cId="2711155459" sldId="400"/>
            <ac:spMk id="9" creationId="{A8D213C6-ACF6-4DB8-CC36-B19D9340C48D}"/>
          </ac:spMkLst>
        </pc:spChg>
        <pc:spChg chg="mod">
          <ac:chgData name="Anza-Tshilidzi Mulaudzi" userId="1b505ffec540bcf4" providerId="LiveId" clId="{A47BBD1F-EA78-464B-BCF7-2DC3622290C1}" dt="2022-11-29T12:59:27.507" v="6484" actId="1076"/>
          <ac:spMkLst>
            <pc:docMk/>
            <pc:sldMk cId="2711155459" sldId="400"/>
            <ac:spMk id="10" creationId="{372FE86C-6D61-9D0B-FC2E-B3DBBE9DB9BA}"/>
          </ac:spMkLst>
        </pc:spChg>
        <pc:spChg chg="mod">
          <ac:chgData name="Anza-Tshilidzi Mulaudzi" userId="1b505ffec540bcf4" providerId="LiveId" clId="{A47BBD1F-EA78-464B-BCF7-2DC3622290C1}" dt="2022-11-29T12:57:48.746" v="6459" actId="26606"/>
          <ac:spMkLst>
            <pc:docMk/>
            <pc:sldMk cId="2711155459" sldId="400"/>
            <ac:spMk id="12" creationId="{C7FAB059-B9DA-D82E-B721-8125E03CD4F4}"/>
          </ac:spMkLst>
        </pc:spChg>
        <pc:spChg chg="mod">
          <ac:chgData name="Anza-Tshilidzi Mulaudzi" userId="1b505ffec540bcf4" providerId="LiveId" clId="{A47BBD1F-EA78-464B-BCF7-2DC3622290C1}" dt="2022-11-29T12:57:48.746" v="6459" actId="26606"/>
          <ac:spMkLst>
            <pc:docMk/>
            <pc:sldMk cId="2711155459" sldId="400"/>
            <ac:spMk id="13" creationId="{72AFE55B-6851-CC5C-49A6-8180ED8726DB}"/>
          </ac:spMkLst>
        </pc:spChg>
        <pc:spChg chg="add mod">
          <ac:chgData name="Anza-Tshilidzi Mulaudzi" userId="1b505ffec540bcf4" providerId="LiveId" clId="{A47BBD1F-EA78-464B-BCF7-2DC3622290C1}" dt="2022-11-29T13:34:04.343" v="6788" actId="1076"/>
          <ac:spMkLst>
            <pc:docMk/>
            <pc:sldMk cId="2711155459" sldId="400"/>
            <ac:spMk id="17" creationId="{6CAA3298-1FAF-6678-4DE8-5604D601AC45}"/>
          </ac:spMkLst>
        </pc:spChg>
        <pc:spChg chg="add del mod">
          <ac:chgData name="Anza-Tshilidzi Mulaudzi" userId="1b505ffec540bcf4" providerId="LiveId" clId="{A47BBD1F-EA78-464B-BCF7-2DC3622290C1}" dt="2022-11-29T12:58:19.159" v="6469" actId="478"/>
          <ac:spMkLst>
            <pc:docMk/>
            <pc:sldMk cId="2711155459" sldId="400"/>
            <ac:spMk id="18" creationId="{B26ABB58-3022-8A10-C1CE-1456B8FD8F4B}"/>
          </ac:spMkLst>
        </pc:spChg>
        <pc:picChg chg="del">
          <ac:chgData name="Anza-Tshilidzi Mulaudzi" userId="1b505ffec540bcf4" providerId="LiveId" clId="{A47BBD1F-EA78-464B-BCF7-2DC3622290C1}" dt="2022-11-29T11:54:13.539" v="6442" actId="478"/>
          <ac:picMkLst>
            <pc:docMk/>
            <pc:sldMk cId="2711155459" sldId="400"/>
            <ac:picMk id="3" creationId="{15720691-CE27-EAA8-F6C7-B8A98CB5FB11}"/>
          </ac:picMkLst>
        </pc:picChg>
        <pc:picChg chg="add del mod ord">
          <ac:chgData name="Anza-Tshilidzi Mulaudzi" userId="1b505ffec540bcf4" providerId="LiveId" clId="{A47BBD1F-EA78-464B-BCF7-2DC3622290C1}" dt="2022-11-29T12:58:13.252" v="6467" actId="478"/>
          <ac:picMkLst>
            <pc:docMk/>
            <pc:sldMk cId="2711155459" sldId="400"/>
            <ac:picMk id="4" creationId="{3BBB23AD-011A-6CFD-91CA-812960D25501}"/>
          </ac:picMkLst>
        </pc:picChg>
        <pc:picChg chg="del">
          <ac:chgData name="Anza-Tshilidzi Mulaudzi" userId="1b505ffec540bcf4" providerId="LiveId" clId="{A47BBD1F-EA78-464B-BCF7-2DC3622290C1}" dt="2022-11-29T11:54:11.725" v="6441" actId="478"/>
          <ac:picMkLst>
            <pc:docMk/>
            <pc:sldMk cId="2711155459" sldId="400"/>
            <ac:picMk id="5" creationId="{F857F7BA-753D-435D-CFD8-0DF9DD6B3AB4}"/>
          </ac:picMkLst>
        </pc:picChg>
        <pc:picChg chg="add del mod ord">
          <ac:chgData name="Anza-Tshilidzi Mulaudzi" userId="1b505ffec540bcf4" providerId="LiveId" clId="{A47BBD1F-EA78-464B-BCF7-2DC3622290C1}" dt="2022-11-29T12:58:16.276" v="6468" actId="478"/>
          <ac:picMkLst>
            <pc:docMk/>
            <pc:sldMk cId="2711155459" sldId="400"/>
            <ac:picMk id="8" creationId="{348EBF6A-04C3-C4A1-1CC9-4E1FE293FA9B}"/>
          </ac:picMkLst>
        </pc:picChg>
        <pc:picChg chg="add mod">
          <ac:chgData name="Anza-Tshilidzi Mulaudzi" userId="1b505ffec540bcf4" providerId="LiveId" clId="{A47BBD1F-EA78-464B-BCF7-2DC3622290C1}" dt="2022-11-29T12:59:10.951" v="6483" actId="1076"/>
          <ac:picMkLst>
            <pc:docMk/>
            <pc:sldMk cId="2711155459" sldId="400"/>
            <ac:picMk id="14" creationId="{064E471E-9F96-72E0-0A5D-47D0C8FB27A5}"/>
          </ac:picMkLst>
        </pc:picChg>
        <pc:picChg chg="add mod">
          <ac:chgData name="Anza-Tshilidzi Mulaudzi" userId="1b505ffec540bcf4" providerId="LiveId" clId="{A47BBD1F-EA78-464B-BCF7-2DC3622290C1}" dt="2022-11-29T12:59:09.240" v="6482" actId="1076"/>
          <ac:picMkLst>
            <pc:docMk/>
            <pc:sldMk cId="2711155459" sldId="400"/>
            <ac:picMk id="16" creationId="{CC55A442-C9AC-25D2-9B8C-B77782A7D7A2}"/>
          </ac:picMkLst>
        </pc:picChg>
      </pc:sldChg>
    </pc:docChg>
  </pc:docChgLst>
  <pc:docChgLst>
    <pc:chgData name="Anza-Tshilidzi Mulaudzi" userId="1b505ffec540bcf4" providerId="LiveId" clId="{7BB069D3-E984-49A6-A79E-BAA0AD078B4E}"/>
    <pc:docChg chg="custSel addSld delSld modSld">
      <pc:chgData name="Anza-Tshilidzi Mulaudzi" userId="1b505ffec540bcf4" providerId="LiveId" clId="{7BB069D3-E984-49A6-A79E-BAA0AD078B4E}" dt="2023-06-28T10:32:39.758" v="418" actId="20577"/>
      <pc:docMkLst>
        <pc:docMk/>
      </pc:docMkLst>
      <pc:sldChg chg="modSp mod">
        <pc:chgData name="Anza-Tshilidzi Mulaudzi" userId="1b505ffec540bcf4" providerId="LiveId" clId="{7BB069D3-E984-49A6-A79E-BAA0AD078B4E}" dt="2023-06-28T08:05:44.526" v="13" actId="20577"/>
        <pc:sldMkLst>
          <pc:docMk/>
          <pc:sldMk cId="3740286033" sldId="277"/>
        </pc:sldMkLst>
        <pc:spChg chg="mod">
          <ac:chgData name="Anza-Tshilidzi Mulaudzi" userId="1b505ffec540bcf4" providerId="LiveId" clId="{7BB069D3-E984-49A6-A79E-BAA0AD078B4E}" dt="2023-06-28T08:05:44.526" v="13" actId="20577"/>
          <ac:spMkLst>
            <pc:docMk/>
            <pc:sldMk cId="3740286033" sldId="277"/>
            <ac:spMk id="5" creationId="{2D131998-04A5-325C-5B86-4387547D17E9}"/>
          </ac:spMkLst>
        </pc:spChg>
      </pc:sldChg>
      <pc:sldChg chg="addSp delSp modSp mod">
        <pc:chgData name="Anza-Tshilidzi Mulaudzi" userId="1b505ffec540bcf4" providerId="LiveId" clId="{7BB069D3-E984-49A6-A79E-BAA0AD078B4E}" dt="2023-06-28T08:08:17.270" v="25"/>
        <pc:sldMkLst>
          <pc:docMk/>
          <pc:sldMk cId="2496947791" sldId="278"/>
        </pc:sldMkLst>
        <pc:spChg chg="del">
          <ac:chgData name="Anza-Tshilidzi Mulaudzi" userId="1b505ffec540bcf4" providerId="LiveId" clId="{7BB069D3-E984-49A6-A79E-BAA0AD078B4E}" dt="2023-06-28T08:08:16.281" v="24" actId="478"/>
          <ac:spMkLst>
            <pc:docMk/>
            <pc:sldMk cId="2496947791" sldId="278"/>
            <ac:spMk id="3" creationId="{7665CC00-237D-FD7A-2AD8-8BE6E91E0842}"/>
          </ac:spMkLst>
        </pc:spChg>
        <pc:spChg chg="add mod">
          <ac:chgData name="Anza-Tshilidzi Mulaudzi" userId="1b505ffec540bcf4" providerId="LiveId" clId="{7BB069D3-E984-49A6-A79E-BAA0AD078B4E}" dt="2023-06-28T08:08:17.270" v="25"/>
          <ac:spMkLst>
            <pc:docMk/>
            <pc:sldMk cId="2496947791" sldId="278"/>
            <ac:spMk id="4" creationId="{6C74FA5F-535A-EF7C-F4B6-9FF609EE1CE3}"/>
          </ac:spMkLst>
        </pc:spChg>
      </pc:sldChg>
      <pc:sldChg chg="modSp mod">
        <pc:chgData name="Anza-Tshilidzi Mulaudzi" userId="1b505ffec540bcf4" providerId="LiveId" clId="{7BB069D3-E984-49A6-A79E-BAA0AD078B4E}" dt="2023-06-28T08:05:50.533" v="14" actId="20577"/>
        <pc:sldMkLst>
          <pc:docMk/>
          <pc:sldMk cId="560021826" sldId="317"/>
        </pc:sldMkLst>
        <pc:spChg chg="mod">
          <ac:chgData name="Anza-Tshilidzi Mulaudzi" userId="1b505ffec540bcf4" providerId="LiveId" clId="{7BB069D3-E984-49A6-A79E-BAA0AD078B4E}" dt="2023-06-28T08:05:50.533" v="14" actId="20577"/>
          <ac:spMkLst>
            <pc:docMk/>
            <pc:sldMk cId="560021826" sldId="317"/>
            <ac:spMk id="2" creationId="{EBC95C3F-18FC-1F97-F073-615C69885097}"/>
          </ac:spMkLst>
        </pc:spChg>
      </pc:sldChg>
      <pc:sldChg chg="modSp mod">
        <pc:chgData name="Anza-Tshilidzi Mulaudzi" userId="1b505ffec540bcf4" providerId="LiveId" clId="{7BB069D3-E984-49A6-A79E-BAA0AD078B4E}" dt="2023-06-28T10:27:11.076" v="249" actId="20577"/>
        <pc:sldMkLst>
          <pc:docMk/>
          <pc:sldMk cId="2313234867" sldId="389"/>
        </pc:sldMkLst>
        <pc:spChg chg="mod">
          <ac:chgData name="Anza-Tshilidzi Mulaudzi" userId="1b505ffec540bcf4" providerId="LiveId" clId="{7BB069D3-E984-49A6-A79E-BAA0AD078B4E}" dt="2023-06-28T08:06:03.873" v="15" actId="20577"/>
          <ac:spMkLst>
            <pc:docMk/>
            <pc:sldMk cId="2313234867" sldId="389"/>
            <ac:spMk id="3" creationId="{4C739C7C-993D-D297-AF75-EF71A1C399BD}"/>
          </ac:spMkLst>
        </pc:spChg>
        <pc:spChg chg="mod">
          <ac:chgData name="Anza-Tshilidzi Mulaudzi" userId="1b505ffec540bcf4" providerId="LiveId" clId="{7BB069D3-E984-49A6-A79E-BAA0AD078B4E}" dt="2023-06-28T10:27:11.076" v="249" actId="20577"/>
          <ac:spMkLst>
            <pc:docMk/>
            <pc:sldMk cId="2313234867" sldId="389"/>
            <ac:spMk id="16" creationId="{21554434-81F6-1816-9C77-BDB8BBD1BBB2}"/>
          </ac:spMkLst>
        </pc:spChg>
      </pc:sldChg>
      <pc:sldChg chg="addSp delSp modSp mod">
        <pc:chgData name="Anza-Tshilidzi Mulaudzi" userId="1b505ffec540bcf4" providerId="LiveId" clId="{7BB069D3-E984-49A6-A79E-BAA0AD078B4E}" dt="2023-06-28T08:12:56.939" v="171"/>
        <pc:sldMkLst>
          <pc:docMk/>
          <pc:sldMk cId="2850492775" sldId="391"/>
        </pc:sldMkLst>
        <pc:spChg chg="del">
          <ac:chgData name="Anza-Tshilidzi Mulaudzi" userId="1b505ffec540bcf4" providerId="LiveId" clId="{7BB069D3-E984-49A6-A79E-BAA0AD078B4E}" dt="2023-06-28T08:12:56.069" v="170" actId="478"/>
          <ac:spMkLst>
            <pc:docMk/>
            <pc:sldMk cId="2850492775" sldId="391"/>
            <ac:spMk id="4" creationId="{8233B4A6-4BE9-5CAD-94F0-EF7D07F21F2D}"/>
          </ac:spMkLst>
        </pc:spChg>
        <pc:spChg chg="add del mod">
          <ac:chgData name="Anza-Tshilidzi Mulaudzi" userId="1b505ffec540bcf4" providerId="LiveId" clId="{7BB069D3-E984-49A6-A79E-BAA0AD078B4E}" dt="2023-06-28T08:12:54.790" v="169"/>
          <ac:spMkLst>
            <pc:docMk/>
            <pc:sldMk cId="2850492775" sldId="391"/>
            <ac:spMk id="5" creationId="{BE8097C8-4BAD-33C4-D6BA-84BF024EF581}"/>
          </ac:spMkLst>
        </pc:spChg>
        <pc:spChg chg="add mod">
          <ac:chgData name="Anza-Tshilidzi Mulaudzi" userId="1b505ffec540bcf4" providerId="LiveId" clId="{7BB069D3-E984-49A6-A79E-BAA0AD078B4E}" dt="2023-06-28T08:12:56.939" v="171"/>
          <ac:spMkLst>
            <pc:docMk/>
            <pc:sldMk cId="2850492775" sldId="391"/>
            <ac:spMk id="6" creationId="{7639ACB9-B6D6-183F-3468-974415141CEC}"/>
          </ac:spMkLst>
        </pc:spChg>
      </pc:sldChg>
      <pc:sldChg chg="addSp delSp modSp mod">
        <pc:chgData name="Anza-Tshilidzi Mulaudzi" userId="1b505ffec540bcf4" providerId="LiveId" clId="{7BB069D3-E984-49A6-A79E-BAA0AD078B4E}" dt="2023-06-28T08:13:02.437" v="173"/>
        <pc:sldMkLst>
          <pc:docMk/>
          <pc:sldMk cId="3794666088" sldId="392"/>
        </pc:sldMkLst>
        <pc:spChg chg="del">
          <ac:chgData name="Anza-Tshilidzi Mulaudzi" userId="1b505ffec540bcf4" providerId="LiveId" clId="{7BB069D3-E984-49A6-A79E-BAA0AD078B4E}" dt="2023-06-28T08:13:01.392" v="172" actId="478"/>
          <ac:spMkLst>
            <pc:docMk/>
            <pc:sldMk cId="3794666088" sldId="392"/>
            <ac:spMk id="4" creationId="{66944949-8D17-AF32-7DBB-D7588F64DF55}"/>
          </ac:spMkLst>
        </pc:spChg>
        <pc:spChg chg="add mod">
          <ac:chgData name="Anza-Tshilidzi Mulaudzi" userId="1b505ffec540bcf4" providerId="LiveId" clId="{7BB069D3-E984-49A6-A79E-BAA0AD078B4E}" dt="2023-06-28T08:13:02.437" v="173"/>
          <ac:spMkLst>
            <pc:docMk/>
            <pc:sldMk cId="3794666088" sldId="392"/>
            <ac:spMk id="5" creationId="{0AB0083F-4A60-F2E5-46E8-96591A0FBBC7}"/>
          </ac:spMkLst>
        </pc:spChg>
      </pc:sldChg>
      <pc:sldChg chg="addSp delSp modSp mod">
        <pc:chgData name="Anza-Tshilidzi Mulaudzi" userId="1b505ffec540bcf4" providerId="LiveId" clId="{7BB069D3-E984-49A6-A79E-BAA0AD078B4E}" dt="2023-06-28T08:13:08.015" v="175"/>
        <pc:sldMkLst>
          <pc:docMk/>
          <pc:sldMk cId="1360582785" sldId="393"/>
        </pc:sldMkLst>
        <pc:spChg chg="del">
          <ac:chgData name="Anza-Tshilidzi Mulaudzi" userId="1b505ffec540bcf4" providerId="LiveId" clId="{7BB069D3-E984-49A6-A79E-BAA0AD078B4E}" dt="2023-06-28T08:13:07.165" v="174" actId="478"/>
          <ac:spMkLst>
            <pc:docMk/>
            <pc:sldMk cId="1360582785" sldId="393"/>
            <ac:spMk id="4" creationId="{DA7CB8A8-67FA-CCF1-017A-B4E464135989}"/>
          </ac:spMkLst>
        </pc:spChg>
        <pc:spChg chg="add mod">
          <ac:chgData name="Anza-Tshilidzi Mulaudzi" userId="1b505ffec540bcf4" providerId="LiveId" clId="{7BB069D3-E984-49A6-A79E-BAA0AD078B4E}" dt="2023-06-28T08:13:08.015" v="175"/>
          <ac:spMkLst>
            <pc:docMk/>
            <pc:sldMk cId="1360582785" sldId="393"/>
            <ac:spMk id="5" creationId="{2DBEF284-C34A-9CE5-33F7-ACD6C21C0716}"/>
          </ac:spMkLst>
        </pc:spChg>
      </pc:sldChg>
      <pc:sldChg chg="modSp mod">
        <pc:chgData name="Anza-Tshilidzi Mulaudzi" userId="1b505ffec540bcf4" providerId="LiveId" clId="{7BB069D3-E984-49A6-A79E-BAA0AD078B4E}" dt="2023-06-28T08:08:02.157" v="21" actId="20577"/>
        <pc:sldMkLst>
          <pc:docMk/>
          <pc:sldMk cId="4236387971" sldId="394"/>
        </pc:sldMkLst>
        <pc:spChg chg="mod">
          <ac:chgData name="Anza-Tshilidzi Mulaudzi" userId="1b505ffec540bcf4" providerId="LiveId" clId="{7BB069D3-E984-49A6-A79E-BAA0AD078B4E}" dt="2023-06-28T08:08:02.157" v="21" actId="20577"/>
          <ac:spMkLst>
            <pc:docMk/>
            <pc:sldMk cId="4236387971" sldId="394"/>
            <ac:spMk id="3" creationId="{B5BA8519-1059-9CA1-F843-3C4F69017C6E}"/>
          </ac:spMkLst>
        </pc:spChg>
      </pc:sldChg>
      <pc:sldChg chg="modSp del mod">
        <pc:chgData name="Anza-Tshilidzi Mulaudzi" userId="1b505ffec540bcf4" providerId="LiveId" clId="{7BB069D3-E984-49A6-A79E-BAA0AD078B4E}" dt="2023-06-28T08:10:14.797" v="28" actId="47"/>
        <pc:sldMkLst>
          <pc:docMk/>
          <pc:sldMk cId="2066402469" sldId="395"/>
        </pc:sldMkLst>
        <pc:spChg chg="mod">
          <ac:chgData name="Anza-Tshilidzi Mulaudzi" userId="1b505ffec540bcf4" providerId="LiveId" clId="{7BB069D3-E984-49A6-A79E-BAA0AD078B4E}" dt="2023-06-28T08:05:01.979" v="6" actId="20577"/>
          <ac:spMkLst>
            <pc:docMk/>
            <pc:sldMk cId="2066402469" sldId="395"/>
            <ac:spMk id="3" creationId="{A35C2AA2-3BE2-438B-8BE9-458A108AC05A}"/>
          </ac:spMkLst>
        </pc:spChg>
      </pc:sldChg>
      <pc:sldChg chg="modSp mod">
        <pc:chgData name="Anza-Tshilidzi Mulaudzi" userId="1b505ffec540bcf4" providerId="LiveId" clId="{7BB069D3-E984-49A6-A79E-BAA0AD078B4E}" dt="2023-06-28T08:05:21.419" v="9" actId="20577"/>
        <pc:sldMkLst>
          <pc:docMk/>
          <pc:sldMk cId="3491946712" sldId="396"/>
        </pc:sldMkLst>
        <pc:spChg chg="mod">
          <ac:chgData name="Anza-Tshilidzi Mulaudzi" userId="1b505ffec540bcf4" providerId="LiveId" clId="{7BB069D3-E984-49A6-A79E-BAA0AD078B4E}" dt="2023-06-28T08:05:21.419" v="9" actId="20577"/>
          <ac:spMkLst>
            <pc:docMk/>
            <pc:sldMk cId="3491946712" sldId="396"/>
            <ac:spMk id="3" creationId="{88910550-C046-5418-EB46-4F1CF7534FA1}"/>
          </ac:spMkLst>
        </pc:spChg>
      </pc:sldChg>
      <pc:sldChg chg="addSp delSp modSp mod">
        <pc:chgData name="Anza-Tshilidzi Mulaudzi" userId="1b505ffec540bcf4" providerId="LiveId" clId="{7BB069D3-E984-49A6-A79E-BAA0AD078B4E}" dt="2023-06-28T08:08:10.883" v="23"/>
        <pc:sldMkLst>
          <pc:docMk/>
          <pc:sldMk cId="3158493736" sldId="397"/>
        </pc:sldMkLst>
        <pc:spChg chg="del">
          <ac:chgData name="Anza-Tshilidzi Mulaudzi" userId="1b505ffec540bcf4" providerId="LiveId" clId="{7BB069D3-E984-49A6-A79E-BAA0AD078B4E}" dt="2023-06-28T08:08:09.923" v="22" actId="478"/>
          <ac:spMkLst>
            <pc:docMk/>
            <pc:sldMk cId="3158493736" sldId="397"/>
            <ac:spMk id="2" creationId="{D048B086-0709-A70E-D5D2-FB06636D1DD8}"/>
          </ac:spMkLst>
        </pc:spChg>
        <pc:spChg chg="add mod">
          <ac:chgData name="Anza-Tshilidzi Mulaudzi" userId="1b505ffec540bcf4" providerId="LiveId" clId="{7BB069D3-E984-49A6-A79E-BAA0AD078B4E}" dt="2023-06-28T08:08:10.883" v="23"/>
          <ac:spMkLst>
            <pc:docMk/>
            <pc:sldMk cId="3158493736" sldId="397"/>
            <ac:spMk id="3" creationId="{FAF5D4F9-C91F-6105-3647-39D478D85430}"/>
          </ac:spMkLst>
        </pc:spChg>
      </pc:sldChg>
      <pc:sldChg chg="modSp mod">
        <pc:chgData name="Anza-Tshilidzi Mulaudzi" userId="1b505ffec540bcf4" providerId="LiveId" clId="{7BB069D3-E984-49A6-A79E-BAA0AD078B4E}" dt="2023-06-28T08:05:15.813" v="8" actId="20577"/>
        <pc:sldMkLst>
          <pc:docMk/>
          <pc:sldMk cId="1517595872" sldId="398"/>
        </pc:sldMkLst>
        <pc:spChg chg="mod">
          <ac:chgData name="Anza-Tshilidzi Mulaudzi" userId="1b505ffec540bcf4" providerId="LiveId" clId="{7BB069D3-E984-49A6-A79E-BAA0AD078B4E}" dt="2023-06-28T08:05:15.813" v="8" actId="20577"/>
          <ac:spMkLst>
            <pc:docMk/>
            <pc:sldMk cId="1517595872" sldId="398"/>
            <ac:spMk id="4" creationId="{DE9FCEC6-C96F-2DF3-B868-DB63F40436DE}"/>
          </ac:spMkLst>
        </pc:spChg>
      </pc:sldChg>
      <pc:sldChg chg="del">
        <pc:chgData name="Anza-Tshilidzi Mulaudzi" userId="1b505ffec540bcf4" providerId="LiveId" clId="{7BB069D3-E984-49A6-A79E-BAA0AD078B4E}" dt="2023-06-28T08:04:46.973" v="4" actId="47"/>
        <pc:sldMkLst>
          <pc:docMk/>
          <pc:sldMk cId="2442191077" sldId="399"/>
        </pc:sldMkLst>
      </pc:sldChg>
      <pc:sldChg chg="del">
        <pc:chgData name="Anza-Tshilidzi Mulaudzi" userId="1b505ffec540bcf4" providerId="LiveId" clId="{7BB069D3-E984-49A6-A79E-BAA0AD078B4E}" dt="2023-06-28T08:04:38.201" v="3" actId="47"/>
        <pc:sldMkLst>
          <pc:docMk/>
          <pc:sldMk cId="2711155459" sldId="400"/>
        </pc:sldMkLst>
      </pc:sldChg>
      <pc:sldChg chg="addSp delSp modSp mod">
        <pc:chgData name="Anza-Tshilidzi Mulaudzi" userId="1b505ffec540bcf4" providerId="LiveId" clId="{7BB069D3-E984-49A6-A79E-BAA0AD078B4E}" dt="2023-06-28T08:12:28.244" v="163" actId="20577"/>
        <pc:sldMkLst>
          <pc:docMk/>
          <pc:sldMk cId="790486279" sldId="401"/>
        </pc:sldMkLst>
        <pc:spChg chg="add mod">
          <ac:chgData name="Anza-Tshilidzi Mulaudzi" userId="1b505ffec540bcf4" providerId="LiveId" clId="{7BB069D3-E984-49A6-A79E-BAA0AD078B4E}" dt="2023-06-28T08:08:26.238" v="27"/>
          <ac:spMkLst>
            <pc:docMk/>
            <pc:sldMk cId="790486279" sldId="401"/>
            <ac:spMk id="3" creationId="{CADC0FB8-F2AD-5DFE-B48A-A91C319285EC}"/>
          </ac:spMkLst>
        </pc:spChg>
        <pc:spChg chg="del">
          <ac:chgData name="Anza-Tshilidzi Mulaudzi" userId="1b505ffec540bcf4" providerId="LiveId" clId="{7BB069D3-E984-49A6-A79E-BAA0AD078B4E}" dt="2023-06-28T08:08:25.193" v="26" actId="478"/>
          <ac:spMkLst>
            <pc:docMk/>
            <pc:sldMk cId="790486279" sldId="401"/>
            <ac:spMk id="4" creationId="{97541B28-B13E-62AD-EAFC-8F95D299BE82}"/>
          </ac:spMkLst>
        </pc:spChg>
        <pc:spChg chg="mod">
          <ac:chgData name="Anza-Tshilidzi Mulaudzi" userId="1b505ffec540bcf4" providerId="LiveId" clId="{7BB069D3-E984-49A6-A79E-BAA0AD078B4E}" dt="2023-06-28T08:12:28.244" v="163" actId="20577"/>
          <ac:spMkLst>
            <pc:docMk/>
            <pc:sldMk cId="790486279" sldId="401"/>
            <ac:spMk id="16" creationId="{21554434-81F6-1816-9C77-BDB8BBD1BBB2}"/>
          </ac:spMkLst>
        </pc:spChg>
      </pc:sldChg>
      <pc:sldChg chg="addSp delSp modSp mod">
        <pc:chgData name="Anza-Tshilidzi Mulaudzi" userId="1b505ffec540bcf4" providerId="LiveId" clId="{7BB069D3-E984-49A6-A79E-BAA0AD078B4E}" dt="2023-06-28T08:13:13.763" v="177"/>
        <pc:sldMkLst>
          <pc:docMk/>
          <pc:sldMk cId="2784879761" sldId="402"/>
        </pc:sldMkLst>
        <pc:spChg chg="del">
          <ac:chgData name="Anza-Tshilidzi Mulaudzi" userId="1b505ffec540bcf4" providerId="LiveId" clId="{7BB069D3-E984-49A6-A79E-BAA0AD078B4E}" dt="2023-06-28T08:13:12.886" v="176" actId="478"/>
          <ac:spMkLst>
            <pc:docMk/>
            <pc:sldMk cId="2784879761" sldId="402"/>
            <ac:spMk id="4" creationId="{13BF9FAB-8C79-C13F-602F-B8B48D849678}"/>
          </ac:spMkLst>
        </pc:spChg>
        <pc:spChg chg="add mod">
          <ac:chgData name="Anza-Tshilidzi Mulaudzi" userId="1b505ffec540bcf4" providerId="LiveId" clId="{7BB069D3-E984-49A6-A79E-BAA0AD078B4E}" dt="2023-06-28T08:13:13.763" v="177"/>
          <ac:spMkLst>
            <pc:docMk/>
            <pc:sldMk cId="2784879761" sldId="402"/>
            <ac:spMk id="5" creationId="{FBD32DB2-EB74-E695-C741-813E5EADBFA3}"/>
          </ac:spMkLst>
        </pc:spChg>
      </pc:sldChg>
      <pc:sldChg chg="del">
        <pc:chgData name="Anza-Tshilidzi Mulaudzi" userId="1b505ffec540bcf4" providerId="LiveId" clId="{7BB069D3-E984-49A6-A79E-BAA0AD078B4E}" dt="2023-06-28T08:04:31.672" v="2" actId="47"/>
        <pc:sldMkLst>
          <pc:docMk/>
          <pc:sldMk cId="1039529052" sldId="403"/>
        </pc:sldMkLst>
      </pc:sldChg>
      <pc:sldChg chg="del">
        <pc:chgData name="Anza-Tshilidzi Mulaudzi" userId="1b505ffec540bcf4" providerId="LiveId" clId="{7BB069D3-E984-49A6-A79E-BAA0AD078B4E}" dt="2023-06-28T08:04:27.525" v="1" actId="47"/>
        <pc:sldMkLst>
          <pc:docMk/>
          <pc:sldMk cId="1458419996" sldId="404"/>
        </pc:sldMkLst>
      </pc:sldChg>
      <pc:sldChg chg="modSp mod">
        <pc:chgData name="Anza-Tshilidzi Mulaudzi" userId="1b505ffec540bcf4" providerId="LiveId" clId="{7BB069D3-E984-49A6-A79E-BAA0AD078B4E}" dt="2023-06-28T08:05:27.228" v="10" actId="20577"/>
        <pc:sldMkLst>
          <pc:docMk/>
          <pc:sldMk cId="45113308" sldId="405"/>
        </pc:sldMkLst>
        <pc:spChg chg="mod">
          <ac:chgData name="Anza-Tshilidzi Mulaudzi" userId="1b505ffec540bcf4" providerId="LiveId" clId="{7BB069D3-E984-49A6-A79E-BAA0AD078B4E}" dt="2023-06-28T08:05:27.228" v="10" actId="20577"/>
          <ac:spMkLst>
            <pc:docMk/>
            <pc:sldMk cId="45113308" sldId="405"/>
            <ac:spMk id="10" creationId="{64B142B7-11D6-75D1-E7D5-33027CDCCF96}"/>
          </ac:spMkLst>
        </pc:spChg>
      </pc:sldChg>
      <pc:sldChg chg="addSp delSp modSp mod">
        <pc:chgData name="Anza-Tshilidzi Mulaudzi" userId="1b505ffec540bcf4" providerId="LiveId" clId="{7BB069D3-E984-49A6-A79E-BAA0AD078B4E}" dt="2023-06-28T10:28:59.233" v="298" actId="20577"/>
        <pc:sldMkLst>
          <pc:docMk/>
          <pc:sldMk cId="173369486" sldId="406"/>
        </pc:sldMkLst>
        <pc:spChg chg="mod">
          <ac:chgData name="Anza-Tshilidzi Mulaudzi" userId="1b505ffec540bcf4" providerId="LiveId" clId="{7BB069D3-E984-49A6-A79E-BAA0AD078B4E}" dt="2023-06-28T10:28:28.983" v="282" actId="26606"/>
          <ac:spMkLst>
            <pc:docMk/>
            <pc:sldMk cId="173369486" sldId="406"/>
            <ac:spMk id="3" creationId="{5ED81658-3461-D340-0C9E-855F02A60C5B}"/>
          </ac:spMkLst>
        </pc:spChg>
        <pc:spChg chg="mod ord">
          <ac:chgData name="Anza-Tshilidzi Mulaudzi" userId="1b505ffec540bcf4" providerId="LiveId" clId="{7BB069D3-E984-49A6-A79E-BAA0AD078B4E}" dt="2023-06-28T10:28:28.983" v="282" actId="26606"/>
          <ac:spMkLst>
            <pc:docMk/>
            <pc:sldMk cId="173369486" sldId="406"/>
            <ac:spMk id="4" creationId="{DE9FCEC6-C96F-2DF3-B868-DB63F40436DE}"/>
          </ac:spMkLst>
        </pc:spChg>
        <pc:spChg chg="ord">
          <ac:chgData name="Anza-Tshilidzi Mulaudzi" userId="1b505ffec540bcf4" providerId="LiveId" clId="{7BB069D3-E984-49A6-A79E-BAA0AD078B4E}" dt="2023-06-28T10:28:28.983" v="282" actId="26606"/>
          <ac:spMkLst>
            <pc:docMk/>
            <pc:sldMk cId="173369486" sldId="406"/>
            <ac:spMk id="6" creationId="{705C33DF-36C9-49E9-B48D-A320B179C4D4}"/>
          </ac:spMkLst>
        </pc:spChg>
        <pc:spChg chg="add mod">
          <ac:chgData name="Anza-Tshilidzi Mulaudzi" userId="1b505ffec540bcf4" providerId="LiveId" clId="{7BB069D3-E984-49A6-A79E-BAA0AD078B4E}" dt="2023-06-28T10:28:59.233" v="298" actId="20577"/>
          <ac:spMkLst>
            <pc:docMk/>
            <pc:sldMk cId="173369486" sldId="406"/>
            <ac:spMk id="7" creationId="{2A9BB4FE-34E3-D924-ABB4-F635D4FF266A}"/>
          </ac:spMkLst>
        </pc:spChg>
        <pc:spChg chg="mod">
          <ac:chgData name="Anza-Tshilidzi Mulaudzi" userId="1b505ffec540bcf4" providerId="LiveId" clId="{7BB069D3-E984-49A6-A79E-BAA0AD078B4E}" dt="2023-06-28T10:28:28.983" v="282" actId="26606"/>
          <ac:spMkLst>
            <pc:docMk/>
            <pc:sldMk cId="173369486" sldId="406"/>
            <ac:spMk id="10" creationId="{372FE86C-6D61-9D0B-FC2E-B3DBBE9DB9BA}"/>
          </ac:spMkLst>
        </pc:spChg>
        <pc:spChg chg="add">
          <ac:chgData name="Anza-Tshilidzi Mulaudzi" userId="1b505ffec540bcf4" providerId="LiveId" clId="{7BB069D3-E984-49A6-A79E-BAA0AD078B4E}" dt="2023-06-28T10:28:28.983" v="282" actId="26606"/>
          <ac:spMkLst>
            <pc:docMk/>
            <pc:sldMk cId="173369486" sldId="406"/>
            <ac:spMk id="15" creationId="{89A55DFE-A10F-983A-AEF9-456E5D4F555E}"/>
          </ac:spMkLst>
        </pc:spChg>
        <pc:picChg chg="del">
          <ac:chgData name="Anza-Tshilidzi Mulaudzi" userId="1b505ffec540bcf4" providerId="LiveId" clId="{7BB069D3-E984-49A6-A79E-BAA0AD078B4E}" dt="2023-06-28T10:26:21.542" v="212" actId="478"/>
          <ac:picMkLst>
            <pc:docMk/>
            <pc:sldMk cId="173369486" sldId="406"/>
            <ac:picMk id="2" creationId="{7D62753C-3441-B42E-BEDF-305723C3ABC4}"/>
          </ac:picMkLst>
        </pc:picChg>
        <pc:picChg chg="add mod">
          <ac:chgData name="Anza-Tshilidzi Mulaudzi" userId="1b505ffec540bcf4" providerId="LiveId" clId="{7BB069D3-E984-49A6-A79E-BAA0AD078B4E}" dt="2023-06-28T10:28:41.068" v="283" actId="1076"/>
          <ac:picMkLst>
            <pc:docMk/>
            <pc:sldMk cId="173369486" sldId="406"/>
            <ac:picMk id="5" creationId="{C8CF8AB3-6C92-13FB-8DE3-4BA4BE3F8735}"/>
          </ac:picMkLst>
        </pc:picChg>
        <pc:picChg chg="del mod">
          <ac:chgData name="Anza-Tshilidzi Mulaudzi" userId="1b505ffec540bcf4" providerId="LiveId" clId="{7BB069D3-E984-49A6-A79E-BAA0AD078B4E}" dt="2023-06-28T10:26:28.193" v="214" actId="478"/>
          <ac:picMkLst>
            <pc:docMk/>
            <pc:sldMk cId="173369486" sldId="406"/>
            <ac:picMk id="12" creationId="{90A10048-189F-A056-1125-7789D035722E}"/>
          </ac:picMkLst>
        </pc:picChg>
      </pc:sldChg>
      <pc:sldChg chg="modSp mod">
        <pc:chgData name="Anza-Tshilidzi Mulaudzi" userId="1b505ffec540bcf4" providerId="LiveId" clId="{7BB069D3-E984-49A6-A79E-BAA0AD078B4E}" dt="2023-06-28T08:05:35.057" v="11" actId="20577"/>
        <pc:sldMkLst>
          <pc:docMk/>
          <pc:sldMk cId="2438118010" sldId="407"/>
        </pc:sldMkLst>
        <pc:spChg chg="mod">
          <ac:chgData name="Anza-Tshilidzi Mulaudzi" userId="1b505ffec540bcf4" providerId="LiveId" clId="{7BB069D3-E984-49A6-A79E-BAA0AD078B4E}" dt="2023-06-28T08:05:35.057" v="11" actId="20577"/>
          <ac:spMkLst>
            <pc:docMk/>
            <pc:sldMk cId="2438118010" sldId="407"/>
            <ac:spMk id="10" creationId="{64B142B7-11D6-75D1-E7D5-33027CDCCF96}"/>
          </ac:spMkLst>
        </pc:spChg>
      </pc:sldChg>
      <pc:sldChg chg="addSp delSp modSp mod">
        <pc:chgData name="Anza-Tshilidzi Mulaudzi" userId="1b505ffec540bcf4" providerId="LiveId" clId="{7BB069D3-E984-49A6-A79E-BAA0AD078B4E}" dt="2023-06-28T08:12:43.605" v="165"/>
        <pc:sldMkLst>
          <pc:docMk/>
          <pc:sldMk cId="880266725" sldId="408"/>
        </pc:sldMkLst>
        <pc:spChg chg="del">
          <ac:chgData name="Anza-Tshilidzi Mulaudzi" userId="1b505ffec540bcf4" providerId="LiveId" clId="{7BB069D3-E984-49A6-A79E-BAA0AD078B4E}" dt="2023-06-28T08:12:42.675" v="164" actId="478"/>
          <ac:spMkLst>
            <pc:docMk/>
            <pc:sldMk cId="880266725" sldId="408"/>
            <ac:spMk id="2" creationId="{FE130B8A-7F32-4DD4-0AFC-8C0688F59D45}"/>
          </ac:spMkLst>
        </pc:spChg>
        <pc:spChg chg="add mod">
          <ac:chgData name="Anza-Tshilidzi Mulaudzi" userId="1b505ffec540bcf4" providerId="LiveId" clId="{7BB069D3-E984-49A6-A79E-BAA0AD078B4E}" dt="2023-06-28T08:12:43.605" v="165"/>
          <ac:spMkLst>
            <pc:docMk/>
            <pc:sldMk cId="880266725" sldId="408"/>
            <ac:spMk id="3" creationId="{6B621226-8960-BFAE-A09A-3F2BCAD13293}"/>
          </ac:spMkLst>
        </pc:spChg>
      </pc:sldChg>
      <pc:sldChg chg="addSp delSp modSp mod">
        <pc:chgData name="Anza-Tshilidzi Mulaudzi" userId="1b505ffec540bcf4" providerId="LiveId" clId="{7BB069D3-E984-49A6-A79E-BAA0AD078B4E}" dt="2023-06-28T08:12:48.963" v="167"/>
        <pc:sldMkLst>
          <pc:docMk/>
          <pc:sldMk cId="2995798886" sldId="409"/>
        </pc:sldMkLst>
        <pc:spChg chg="del">
          <ac:chgData name="Anza-Tshilidzi Mulaudzi" userId="1b505ffec540bcf4" providerId="LiveId" clId="{7BB069D3-E984-49A6-A79E-BAA0AD078B4E}" dt="2023-06-28T08:12:48.082" v="166" actId="478"/>
          <ac:spMkLst>
            <pc:docMk/>
            <pc:sldMk cId="2995798886" sldId="409"/>
            <ac:spMk id="2" creationId="{4CC59917-196A-D079-2B09-3126C55679AF}"/>
          </ac:spMkLst>
        </pc:spChg>
        <pc:spChg chg="add mod">
          <ac:chgData name="Anza-Tshilidzi Mulaudzi" userId="1b505ffec540bcf4" providerId="LiveId" clId="{7BB069D3-E984-49A6-A79E-BAA0AD078B4E}" dt="2023-06-28T08:12:48.963" v="167"/>
          <ac:spMkLst>
            <pc:docMk/>
            <pc:sldMk cId="2995798886" sldId="409"/>
            <ac:spMk id="3" creationId="{A1C4ED55-DAA8-3BE6-D776-62B2F6C080F1}"/>
          </ac:spMkLst>
        </pc:spChg>
      </pc:sldChg>
      <pc:sldChg chg="modSp mod">
        <pc:chgData name="Anza-Tshilidzi Mulaudzi" userId="1b505ffec540bcf4" providerId="LiveId" clId="{7BB069D3-E984-49A6-A79E-BAA0AD078B4E}" dt="2023-06-28T08:05:39.155" v="12" actId="20577"/>
        <pc:sldMkLst>
          <pc:docMk/>
          <pc:sldMk cId="3818052221" sldId="410"/>
        </pc:sldMkLst>
        <pc:spChg chg="mod">
          <ac:chgData name="Anza-Tshilidzi Mulaudzi" userId="1b505ffec540bcf4" providerId="LiveId" clId="{7BB069D3-E984-49A6-A79E-BAA0AD078B4E}" dt="2023-06-28T08:05:39.155" v="12" actId="20577"/>
          <ac:spMkLst>
            <pc:docMk/>
            <pc:sldMk cId="3818052221" sldId="410"/>
            <ac:spMk id="5" creationId="{2D131998-04A5-325C-5B86-4387547D17E9}"/>
          </ac:spMkLst>
        </pc:spChg>
      </pc:sldChg>
      <pc:sldChg chg="addSp delSp modSp new mod">
        <pc:chgData name="Anza-Tshilidzi Mulaudzi" userId="1b505ffec540bcf4" providerId="LiveId" clId="{7BB069D3-E984-49A6-A79E-BAA0AD078B4E}" dt="2023-06-28T10:32:39.758" v="418" actId="20577"/>
        <pc:sldMkLst>
          <pc:docMk/>
          <pc:sldMk cId="3559558432" sldId="411"/>
        </pc:sldMkLst>
        <pc:spChg chg="mod">
          <ac:chgData name="Anza-Tshilidzi Mulaudzi" userId="1b505ffec540bcf4" providerId="LiveId" clId="{7BB069D3-E984-49A6-A79E-BAA0AD078B4E}" dt="2023-06-28T08:10:54.729" v="77" actId="20577"/>
          <ac:spMkLst>
            <pc:docMk/>
            <pc:sldMk cId="3559558432" sldId="411"/>
            <ac:spMk id="2" creationId="{BA669814-1F1D-8661-E3B9-F8AD4A7AE6B9}"/>
          </ac:spMkLst>
        </pc:spChg>
        <pc:spChg chg="del">
          <ac:chgData name="Anza-Tshilidzi Mulaudzi" userId="1b505ffec540bcf4" providerId="LiveId" clId="{7BB069D3-E984-49A6-A79E-BAA0AD078B4E}" dt="2023-06-28T08:10:28.164" v="30" actId="478"/>
          <ac:spMkLst>
            <pc:docMk/>
            <pc:sldMk cId="3559558432" sldId="411"/>
            <ac:spMk id="3" creationId="{9AE10823-9A84-0E95-2ECF-854EDF8A7FE8}"/>
          </ac:spMkLst>
        </pc:spChg>
        <pc:spChg chg="add mod">
          <ac:chgData name="Anza-Tshilidzi Mulaudzi" userId="1b505ffec540bcf4" providerId="LiveId" clId="{7BB069D3-E984-49A6-A79E-BAA0AD078B4E}" dt="2023-06-28T10:32:39.758" v="418" actId="20577"/>
          <ac:spMkLst>
            <pc:docMk/>
            <pc:sldMk cId="3559558432" sldId="411"/>
            <ac:spMk id="7" creationId="{53C01373-2431-E8D6-6C80-D90948BE02FD}"/>
          </ac:spMkLst>
        </pc:spChg>
      </pc:sldChg>
    </pc:docChg>
  </pc:docChgLst>
  <pc:docChgLst>
    <pc:chgData name="Anza-Tshilidzi" userId="1b505ffec540bcf4" providerId="LiveId" clId="{61120F09-77D1-4AFD-A552-8C52D4DC29A2}"/>
    <pc:docChg chg="undo custSel modSld">
      <pc:chgData name="Anza-Tshilidzi" userId="1b505ffec540bcf4" providerId="LiveId" clId="{61120F09-77D1-4AFD-A552-8C52D4DC29A2}" dt="2022-12-07T13:32:47.851" v="24" actId="20577"/>
      <pc:docMkLst>
        <pc:docMk/>
      </pc:docMkLst>
      <pc:sldChg chg="modSp mod">
        <pc:chgData name="Anza-Tshilidzi" userId="1b505ffec540bcf4" providerId="LiveId" clId="{61120F09-77D1-4AFD-A552-8C52D4DC29A2}" dt="2022-12-07T12:38:15.824" v="1" actId="1076"/>
        <pc:sldMkLst>
          <pc:docMk/>
          <pc:sldMk cId="3740286033" sldId="277"/>
        </pc:sldMkLst>
        <pc:picChg chg="mod">
          <ac:chgData name="Anza-Tshilidzi" userId="1b505ffec540bcf4" providerId="LiveId" clId="{61120F09-77D1-4AFD-A552-8C52D4DC29A2}" dt="2022-12-07T12:38:15.824" v="1" actId="1076"/>
          <ac:picMkLst>
            <pc:docMk/>
            <pc:sldMk cId="3740286033" sldId="277"/>
            <ac:picMk id="12" creationId="{2A85E775-CBE1-7967-A10A-BFFD0A28515F}"/>
          </ac:picMkLst>
        </pc:picChg>
      </pc:sldChg>
      <pc:sldChg chg="modSp mod">
        <pc:chgData name="Anza-Tshilidzi" userId="1b505ffec540bcf4" providerId="LiveId" clId="{61120F09-77D1-4AFD-A552-8C52D4DC29A2}" dt="2022-12-07T13:31:21.008" v="7" actId="20577"/>
        <pc:sldMkLst>
          <pc:docMk/>
          <pc:sldMk cId="2313234867" sldId="389"/>
        </pc:sldMkLst>
        <pc:spChg chg="mod">
          <ac:chgData name="Anza-Tshilidzi" userId="1b505ffec540bcf4" providerId="LiveId" clId="{61120F09-77D1-4AFD-A552-8C52D4DC29A2}" dt="2022-12-07T13:31:21.008" v="7" actId="20577"/>
          <ac:spMkLst>
            <pc:docMk/>
            <pc:sldMk cId="2313234867" sldId="389"/>
            <ac:spMk id="16" creationId="{21554434-81F6-1816-9C77-BDB8BBD1BBB2}"/>
          </ac:spMkLst>
        </pc:spChg>
      </pc:sldChg>
      <pc:sldChg chg="modSp">
        <pc:chgData name="Anza-Tshilidzi" userId="1b505ffec540bcf4" providerId="LiveId" clId="{61120F09-77D1-4AFD-A552-8C52D4DC29A2}" dt="2022-12-07T13:32:47.851" v="24" actId="20577"/>
        <pc:sldMkLst>
          <pc:docMk/>
          <pc:sldMk cId="790486279" sldId="401"/>
        </pc:sldMkLst>
        <pc:spChg chg="mod">
          <ac:chgData name="Anza-Tshilidzi" userId="1b505ffec540bcf4" providerId="LiveId" clId="{61120F09-77D1-4AFD-A552-8C52D4DC29A2}" dt="2022-12-07T13:32:47.851" v="24" actId="20577"/>
          <ac:spMkLst>
            <pc:docMk/>
            <pc:sldMk cId="790486279" sldId="401"/>
            <ac:spMk id="16" creationId="{21554434-81F6-1816-9C77-BDB8BBD1BBB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471C2C-1567-47F4-803E-468024209D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a:extLst>
              <a:ext uri="{FF2B5EF4-FFF2-40B4-BE49-F238E27FC236}">
                <a16:creationId xmlns:a16="http://schemas.microsoft.com/office/drawing/2014/main" id="{058F5B09-2954-46C6-97BB-9E10649FE2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BE77BE8-C92C-4478-BEC0-BA685856F54D}" type="datetime1">
              <a:rPr lang="en-GB" smtClean="0"/>
              <a:t>05/07/2023</a:t>
            </a:fld>
            <a:endParaRPr lang="en-GB"/>
          </a:p>
        </p:txBody>
      </p:sp>
      <p:sp>
        <p:nvSpPr>
          <p:cNvPr id="4" name="Footer Placeholder 3">
            <a:extLst>
              <a:ext uri="{FF2B5EF4-FFF2-40B4-BE49-F238E27FC236}">
                <a16:creationId xmlns:a16="http://schemas.microsoft.com/office/drawing/2014/main" id="{E39A204B-EBA9-4C6D-BFB2-A104F00C8E2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855F72FC-4D2D-4E5B-A4DD-62E2C822FB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23CDBB5-5B4A-4483-935D-A73935186B4D}" type="slidenum">
              <a:rPr lang="en-GB" smtClean="0"/>
              <a:t>‹#›</a:t>
            </a:fld>
            <a:endParaRPr lang="en-GB"/>
          </a:p>
        </p:txBody>
      </p:sp>
    </p:spTree>
    <p:extLst>
      <p:ext uri="{BB962C8B-B14F-4D97-AF65-F5344CB8AC3E}">
        <p14:creationId xmlns:p14="http://schemas.microsoft.com/office/powerpoint/2010/main" val="261923779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BF695629-D1D6-472E-AD8D-B841B09640C4}" type="datetime1">
              <a:rPr lang="en-GB" smtClean="0"/>
              <a:t>05/07/2023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E7CCE34D-CFF1-4FFE-815B-D050E7ED2DFD}" type="slidenum">
              <a:rPr lang="en-GB" smtClean="0"/>
              <a:t>‹#›</a:t>
            </a:fld>
            <a:endParaRPr lang="en-GB"/>
          </a:p>
        </p:txBody>
      </p:sp>
    </p:spTree>
    <p:extLst>
      <p:ext uri="{BB962C8B-B14F-4D97-AF65-F5344CB8AC3E}">
        <p14:creationId xmlns:p14="http://schemas.microsoft.com/office/powerpoint/2010/main" val="3979362889"/>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1</a:t>
            </a:fld>
            <a:endParaRPr lang="en-GB"/>
          </a:p>
        </p:txBody>
      </p:sp>
      <p:sp>
        <p:nvSpPr>
          <p:cNvPr id="5" name="Date Placeholder 4">
            <a:extLst>
              <a:ext uri="{FF2B5EF4-FFF2-40B4-BE49-F238E27FC236}">
                <a16:creationId xmlns:a16="http://schemas.microsoft.com/office/drawing/2014/main" id="{7B638BEA-13B4-4493-97CD-5DE130591975}"/>
              </a:ext>
            </a:extLst>
          </p:cNvPr>
          <p:cNvSpPr>
            <a:spLocks noGrp="1"/>
          </p:cNvSpPr>
          <p:nvPr>
            <p:ph type="dt" idx="1"/>
          </p:nvPr>
        </p:nvSpPr>
        <p:spPr/>
        <p:txBody>
          <a:bodyPr/>
          <a:lstStyle/>
          <a:p>
            <a:pPr rtl="0"/>
            <a:fld id="{1A5657D3-E8CC-402E-9DD0-BFC4FEBDA829}" type="datetime1">
              <a:rPr lang="en-GB" smtClean="0"/>
              <a:t>05/07/2023</a:t>
            </a:fld>
            <a:endParaRPr lang="en-GB"/>
          </a:p>
        </p:txBody>
      </p:sp>
    </p:spTree>
    <p:extLst>
      <p:ext uri="{BB962C8B-B14F-4D97-AF65-F5344CB8AC3E}">
        <p14:creationId xmlns:p14="http://schemas.microsoft.com/office/powerpoint/2010/main" val="156083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4</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05/07/2023</a:t>
            </a:fld>
            <a:endParaRPr lang="en-GB"/>
          </a:p>
        </p:txBody>
      </p:sp>
    </p:spTree>
    <p:extLst>
      <p:ext uri="{BB962C8B-B14F-4D97-AF65-F5344CB8AC3E}">
        <p14:creationId xmlns:p14="http://schemas.microsoft.com/office/powerpoint/2010/main" val="1586550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000000"/>
                </a:solidFill>
                <a:effectLst/>
                <a:latin typeface="UICTFontTextStyleBody"/>
              </a:rPr>
              <a:t>In recent years, hints for multi-lepton anomalies have been accumulated by the analysis of the LHC data. They emerged from the SM predictions in several analyses of multi lepton final states from ATLAS and CMS experiments.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These hints for new physics are statistically most compelling in non-resonant Di-leptons (both opposite and same sign) final states as well as in the three- lepton channel ( without the presence of b-tagged jets).</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This table here is a representation of which multi-lepton final states are considered for the multi-lepton anomalies</a:t>
            </a:r>
            <a:endParaRPr lang="en-GB" b="0" i="0" dirty="0">
              <a:solidFill>
                <a:srgbClr val="000000"/>
              </a:solidFill>
              <a:effectLst/>
              <a:latin typeface="Arial" panose="020B0604020202020204" pitchFamily="34" charset="0"/>
            </a:endParaRPr>
          </a:p>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5</a:t>
            </a:fld>
            <a:endParaRPr lang="en-GB"/>
          </a:p>
        </p:txBody>
      </p:sp>
    </p:spTree>
    <p:extLst>
      <p:ext uri="{BB962C8B-B14F-4D97-AF65-F5344CB8AC3E}">
        <p14:creationId xmlns:p14="http://schemas.microsoft.com/office/powerpoint/2010/main" val="1778650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000000"/>
                </a:solidFill>
                <a:effectLst/>
                <a:latin typeface="UICTFontTextStyleBody"/>
              </a:rPr>
              <a:t>These signatures can be explained by the decay of a neutral scalar H into a lighter one S and the SM Higgs as referred to as 2HDM+S, which is an extension of the SM by a doublet and also an additional singlet scalar.</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The explanation of the multi lepton anomalies in the 2HDM+S framework requires the mass of S to be between 130 and 160 GeV, which is a side band region that is accommodated by CMS and ATLAS for SM Higgs searches.</a:t>
            </a:r>
            <a:endParaRPr lang="en-GB" b="0" i="0" dirty="0">
              <a:solidFill>
                <a:srgbClr val="000000"/>
              </a:solidFill>
              <a:effectLst/>
              <a:latin typeface="Arial" panose="020B0604020202020204" pitchFamily="34" charset="0"/>
            </a:endParaRPr>
          </a:p>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6</a:t>
            </a:fld>
            <a:endParaRPr lang="en-GB"/>
          </a:p>
        </p:txBody>
      </p:sp>
    </p:spTree>
    <p:extLst>
      <p:ext uri="{BB962C8B-B14F-4D97-AF65-F5344CB8AC3E}">
        <p14:creationId xmlns:p14="http://schemas.microsoft.com/office/powerpoint/2010/main" val="4198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7</a:t>
            </a:fld>
            <a:endParaRPr lang="en-GB"/>
          </a:p>
        </p:txBody>
      </p:sp>
    </p:spTree>
    <p:extLst>
      <p:ext uri="{BB962C8B-B14F-4D97-AF65-F5344CB8AC3E}">
        <p14:creationId xmlns:p14="http://schemas.microsoft.com/office/powerpoint/2010/main" val="426490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p>
        </p:txBody>
      </p:sp>
      <p:sp>
        <p:nvSpPr>
          <p:cNvPr id="4" name="Slide Number Placeholder 3"/>
          <p:cNvSpPr>
            <a:spLocks noGrp="1"/>
          </p:cNvSpPr>
          <p:nvPr>
            <p:ph type="sldNum" sz="quarter" idx="5"/>
          </p:nvPr>
        </p:nvSpPr>
        <p:spPr/>
        <p:txBody>
          <a:bodyPr rtlCol="0"/>
          <a:lstStyle/>
          <a:p>
            <a:pPr rtl="0"/>
            <a:fld id="{1983A999-5E0E-42CA-8400-604AE921FF7C}" type="slidenum">
              <a:rPr lang="en-GB" smtClean="0"/>
              <a:t>8</a:t>
            </a:fld>
            <a:endParaRPr lang="en-GB"/>
          </a:p>
        </p:txBody>
      </p:sp>
      <p:sp>
        <p:nvSpPr>
          <p:cNvPr id="5" name="Date Placeholder 4">
            <a:extLst>
              <a:ext uri="{FF2B5EF4-FFF2-40B4-BE49-F238E27FC236}">
                <a16:creationId xmlns:a16="http://schemas.microsoft.com/office/drawing/2014/main" id="{A2305651-8D30-45CE-BFC9-45372C897153}"/>
              </a:ext>
            </a:extLst>
          </p:cNvPr>
          <p:cNvSpPr>
            <a:spLocks noGrp="1"/>
          </p:cNvSpPr>
          <p:nvPr>
            <p:ph type="dt" idx="1"/>
          </p:nvPr>
        </p:nvSpPr>
        <p:spPr/>
        <p:txBody>
          <a:bodyPr/>
          <a:lstStyle/>
          <a:p>
            <a:pPr rtl="0"/>
            <a:fld id="{8307B592-45D3-43FD-9CAB-CF71C4EA4E88}" type="datetime1">
              <a:rPr lang="en-GB" smtClean="0"/>
              <a:t>05/07/2023</a:t>
            </a:fld>
            <a:endParaRPr lang="en-GB"/>
          </a:p>
        </p:txBody>
      </p:sp>
    </p:spTree>
    <p:extLst>
      <p:ext uri="{BB962C8B-B14F-4D97-AF65-F5344CB8AC3E}">
        <p14:creationId xmlns:p14="http://schemas.microsoft.com/office/powerpoint/2010/main" val="2651479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000000"/>
                </a:solidFill>
                <a:effectLst/>
                <a:latin typeface="UICTFontTextStyleBody"/>
              </a:rPr>
              <a:t>The covariant derivative for SU(2)L is fixed in the usual conventions by the corresponding generators, being the Pauli matrices and the representation for the triplet is</a:t>
            </a:r>
            <a:endParaRPr lang="en-GB" b="0" i="0" dirty="0">
              <a:solidFill>
                <a:srgbClr val="000000"/>
              </a:solidFill>
              <a:effectLst/>
              <a:latin typeface="Arial" panose="020B0604020202020204" pitchFamily="34" charset="0"/>
            </a:endParaRPr>
          </a:p>
          <a:p>
            <a:r>
              <a:rPr lang="en-ZA" dirty="0"/>
              <a:t>equation</a:t>
            </a:r>
          </a:p>
          <a:p>
            <a:pPr algn="l">
              <a:buFont typeface="Arial" panose="020B0604020202020204" pitchFamily="34" charset="0"/>
              <a:buChar char="•"/>
            </a:pPr>
            <a:r>
              <a:rPr lang="en-GB" b="0" i="0" dirty="0">
                <a:solidFill>
                  <a:srgbClr val="000000"/>
                </a:solidFill>
                <a:effectLst/>
                <a:latin typeface="UICTFontTextStyleBody"/>
              </a:rPr>
              <a:t>Where the square brackets stands for the commutator.</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Note that the Feynman rules for the SU(2)L gauge boson interactions are thus a factor of 2 higher w.r.t a scalar doublet.</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It should be noted that since the triplet cannot have direct couplings to quarks or leptons, but its interactions with the SM are purely fixed by the gauge interactions</a:t>
            </a:r>
          </a:p>
          <a:p>
            <a:pPr algn="l">
              <a:buFont typeface="Arial" panose="020B0604020202020204" pitchFamily="34" charset="0"/>
              <a:buChar char="•"/>
            </a:pPr>
            <a:r>
              <a:rPr lang="en-GB" b="0" i="0" dirty="0">
                <a:solidFill>
                  <a:srgbClr val="000000"/>
                </a:solidFill>
                <a:effectLst/>
                <a:latin typeface="UICTFontTextStyleBody"/>
              </a:rPr>
              <a:t> the scalar potential can be expressed as the equation below</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V</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Where phi is the SM doublet, and it is defined as </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Phi, Delta</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With delta being real and delta- is equal to the complex conjugate of delta+.</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Note that the potential has a global O(4)H x O(3)Delta symmetry softly broken by the mu-term.</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After electroweak symmetry breaking, phi0 and delta0 acquire the vacuum expectation values of 246 GeV and </a:t>
            </a:r>
            <a:r>
              <a:rPr lang="en-GB" b="0" i="0" dirty="0" err="1">
                <a:solidFill>
                  <a:srgbClr val="000000"/>
                </a:solidFill>
                <a:effectLst/>
                <a:latin typeface="UICTFontTextStyleBody"/>
              </a:rPr>
              <a:t>v_Delta</a:t>
            </a:r>
            <a:r>
              <a:rPr lang="en-GB" b="0" i="0" dirty="0">
                <a:solidFill>
                  <a:srgbClr val="000000"/>
                </a:solidFill>
                <a:effectLst/>
                <a:latin typeface="UICTFontTextStyleBody"/>
              </a:rPr>
              <a:t>.</a:t>
            </a:r>
          </a:p>
          <a:p>
            <a:pPr algn="l">
              <a:buFont typeface="Arial" panose="020B0604020202020204" pitchFamily="34" charset="0"/>
              <a:buChar char="•"/>
            </a:pPr>
            <a:r>
              <a:rPr lang="en-GB" b="0" i="0" dirty="0">
                <a:solidFill>
                  <a:srgbClr val="000000"/>
                </a:solidFill>
                <a:effectLst/>
                <a:latin typeface="UICTFontTextStyleBody"/>
              </a:rPr>
              <a:t>The minimisation conditions are defined by the equations below and</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Equation</a:t>
            </a:r>
            <a:endParaRPr lang="en-GB" b="0" i="0" dirty="0">
              <a:solidFill>
                <a:srgbClr val="000000"/>
              </a:solidFill>
              <a:effectLst/>
              <a:latin typeface="Arial" panose="020B0604020202020204" pitchFamily="34" charset="0"/>
            </a:endParaRPr>
          </a:p>
          <a:p>
            <a:pPr algn="l">
              <a:buFont typeface="Arial" panose="020B0604020202020204" pitchFamily="34" charset="0"/>
              <a:buNone/>
            </a:pPr>
            <a:endParaRPr lang="en-GB" b="0" i="0" dirty="0">
              <a:solidFill>
                <a:srgbClr val="000000"/>
              </a:solidFill>
              <a:effectLst/>
              <a:latin typeface="Arial" panose="020B0604020202020204" pitchFamily="34" charset="0"/>
            </a:endParaRPr>
          </a:p>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9</a:t>
            </a:fld>
            <a:endParaRPr lang="en-GB"/>
          </a:p>
        </p:txBody>
      </p:sp>
    </p:spTree>
    <p:extLst>
      <p:ext uri="{BB962C8B-B14F-4D97-AF65-F5344CB8AC3E}">
        <p14:creationId xmlns:p14="http://schemas.microsoft.com/office/powerpoint/2010/main" val="4239396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000000"/>
                </a:solidFill>
                <a:effectLst/>
                <a:latin typeface="UICTFontTextStyleBody"/>
              </a:rPr>
              <a:t>we can subsequently right the scalar mass matrices in the bases of phi+ and delta+ as follows.</a:t>
            </a:r>
          </a:p>
          <a:p>
            <a:pPr algn="l">
              <a:buFont typeface="Arial" panose="020B0604020202020204" pitchFamily="34" charset="0"/>
              <a:buNone/>
            </a:pPr>
            <a:r>
              <a:rPr lang="en-GB" b="0" i="0" dirty="0" err="1">
                <a:solidFill>
                  <a:srgbClr val="000000"/>
                </a:solidFill>
                <a:effectLst/>
                <a:latin typeface="UICTFontTextStyleBody"/>
              </a:rPr>
              <a:t>Eqaution</a:t>
            </a:r>
            <a:r>
              <a:rPr lang="en-GB" b="0" i="0" dirty="0">
                <a:solidFill>
                  <a:srgbClr val="000000"/>
                </a:solidFill>
                <a:effectLst/>
                <a:latin typeface="UICTFontTextStyleBody"/>
              </a:rPr>
              <a:t> </a:t>
            </a:r>
          </a:p>
          <a:p>
            <a:pPr algn="l">
              <a:buFont typeface="Arial" panose="020B0604020202020204" pitchFamily="34" charset="0"/>
              <a:buChar char="•"/>
            </a:pPr>
            <a:r>
              <a:rPr lang="en-GB" b="0" i="0" dirty="0">
                <a:solidFill>
                  <a:srgbClr val="000000"/>
                </a:solidFill>
                <a:effectLst/>
                <a:latin typeface="UICTFontTextStyleBody"/>
              </a:rPr>
              <a:t>The resulting mass eigenstates, in addition to the </a:t>
            </a:r>
            <a:r>
              <a:rPr lang="en-GB" b="0" i="0" dirty="0" err="1">
                <a:solidFill>
                  <a:srgbClr val="000000"/>
                </a:solidFill>
                <a:effectLst/>
                <a:latin typeface="UICTFontTextStyleBody"/>
              </a:rPr>
              <a:t>Im</a:t>
            </a:r>
            <a:r>
              <a:rPr lang="en-GB" b="0" i="0" dirty="0">
                <a:solidFill>
                  <a:srgbClr val="000000"/>
                </a:solidFill>
                <a:effectLst/>
                <a:latin typeface="UICTFontTextStyleBody"/>
              </a:rPr>
              <a:t>(phi0) are </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Equations</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With the CP-even and charged Higgs mixing angles </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Equations*</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The massless states G+- and </a:t>
            </a:r>
            <a:r>
              <a:rPr lang="en-GB" b="0" i="0" dirty="0" err="1">
                <a:solidFill>
                  <a:srgbClr val="000000"/>
                </a:solidFill>
                <a:effectLst/>
                <a:latin typeface="UICTFontTextStyleBody"/>
              </a:rPr>
              <a:t>Im</a:t>
            </a:r>
            <a:r>
              <a:rPr lang="en-GB" b="0" i="0" dirty="0">
                <a:solidFill>
                  <a:srgbClr val="000000"/>
                </a:solidFill>
                <a:effectLst/>
                <a:latin typeface="UICTFontTextStyleBody"/>
              </a:rPr>
              <a:t>(phi0) which are the Goldstone bosons, are eaten by the W+ and Z.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Among the massive states, the SM-like higgs, and H and H+- are the triplet-like neutral charged scalars with masses defined by the equation </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Equation</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For a vanishing alpha, we see that the components are nearly mass degenerate for </a:t>
            </a:r>
            <a:r>
              <a:rPr lang="en-GB" b="0" i="0" dirty="0" err="1">
                <a:solidFill>
                  <a:srgbClr val="000000"/>
                </a:solidFill>
                <a:effectLst/>
                <a:latin typeface="UICTFontTextStyleBody"/>
              </a:rPr>
              <a:t>vDel</a:t>
            </a:r>
            <a:r>
              <a:rPr lang="en-GB" b="0" i="0" dirty="0">
                <a:solidFill>
                  <a:srgbClr val="000000"/>
                </a:solidFill>
                <a:effectLst/>
                <a:latin typeface="UICTFontTextStyleBody"/>
              </a:rPr>
              <a:t> &lt;&lt; v.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However, for a large alpha, the vacuum stability and perturbative unitarity allow a mass splitting of a few GeV.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In the end, all the parameters of the scalar potential can be expressed in terms of the physical masses and mixing angles and the two VEVs, v and </a:t>
            </a:r>
            <a:r>
              <a:rPr lang="en-GB" b="0" i="0" dirty="0" err="1">
                <a:solidFill>
                  <a:srgbClr val="000000"/>
                </a:solidFill>
                <a:effectLst/>
                <a:latin typeface="UICTFontTextStyleBody"/>
              </a:rPr>
              <a:t>vDelta</a:t>
            </a:r>
            <a:r>
              <a:rPr lang="en-GB" b="0" i="0" dirty="0">
                <a:solidFill>
                  <a:srgbClr val="000000"/>
                </a:solidFill>
                <a:effectLst/>
                <a:latin typeface="UICTFontTextStyleBody"/>
              </a:rPr>
              <a:t>.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In particular, the couplings of the neutral to the charged </a:t>
            </a:r>
            <a:r>
              <a:rPr lang="en-GB" b="0" i="0" dirty="0" err="1">
                <a:solidFill>
                  <a:srgbClr val="000000"/>
                </a:solidFill>
                <a:effectLst/>
                <a:latin typeface="UICTFontTextStyleBody"/>
              </a:rPr>
              <a:t>higgses</a:t>
            </a:r>
            <a:r>
              <a:rPr lang="en-GB" b="0" i="0" dirty="0">
                <a:solidFill>
                  <a:srgbClr val="000000"/>
                </a:solidFill>
                <a:effectLst/>
                <a:latin typeface="UICTFontTextStyleBody"/>
              </a:rPr>
              <a:t> can be written as </a:t>
            </a:r>
            <a:endParaRPr lang="en-GB" b="0" i="0" dirty="0">
              <a:solidFill>
                <a:srgbClr val="000000"/>
              </a:solidFill>
              <a:effectLst/>
              <a:latin typeface="Arial" panose="020B0604020202020204" pitchFamily="34" charset="0"/>
            </a:endParaRPr>
          </a:p>
          <a:p>
            <a:pPr algn="l"/>
            <a:r>
              <a:rPr lang="en-GB" b="0" i="0" dirty="0">
                <a:solidFill>
                  <a:srgbClr val="000000"/>
                </a:solidFill>
                <a:effectLst/>
                <a:latin typeface="UICTFontTextStyleBody"/>
              </a:rPr>
              <a:t>Equation</a:t>
            </a:r>
            <a:endParaRPr lang="en-GB" b="0" i="0" dirty="0">
              <a:solidFill>
                <a:srgbClr val="000000"/>
              </a:solidFill>
              <a:effectLst/>
              <a:latin typeface="Arial" panose="020B0604020202020204" pitchFamily="34" charset="0"/>
            </a:endParaRPr>
          </a:p>
          <a:p>
            <a:pPr algn="l"/>
            <a:br>
              <a:rPr lang="en-GB" b="0" i="0" dirty="0">
                <a:solidFill>
                  <a:srgbClr val="000000"/>
                </a:solidFill>
                <a:effectLst/>
                <a:latin typeface="Arial" panose="020B0604020202020204" pitchFamily="34" charset="0"/>
              </a:rPr>
            </a:b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In the limit of small </a:t>
            </a:r>
            <a:r>
              <a:rPr lang="en-GB" b="0" i="0" dirty="0" err="1">
                <a:solidFill>
                  <a:srgbClr val="000000"/>
                </a:solidFill>
                <a:effectLst/>
                <a:latin typeface="UICTFontTextStyleBody"/>
              </a:rPr>
              <a:t>vDelta</a:t>
            </a:r>
            <a:r>
              <a:rPr lang="en-GB" b="0" i="0" dirty="0">
                <a:solidFill>
                  <a:srgbClr val="000000"/>
                </a:solidFill>
                <a:effectLst/>
                <a:latin typeface="UICTFontTextStyleBody"/>
              </a:rPr>
              <a:t> and </a:t>
            </a:r>
            <a:r>
              <a:rPr lang="en-GB" b="0" i="0" dirty="0" err="1">
                <a:solidFill>
                  <a:srgbClr val="000000"/>
                </a:solidFill>
                <a:effectLst/>
                <a:latin typeface="UICTFontTextStyleBody"/>
              </a:rPr>
              <a:t>mH</a:t>
            </a:r>
            <a:r>
              <a:rPr lang="en-GB" b="0" i="0" dirty="0">
                <a:solidFill>
                  <a:srgbClr val="000000"/>
                </a:solidFill>
                <a:effectLst/>
                <a:latin typeface="UICTFontTextStyleBody"/>
              </a:rPr>
              <a:t> ~= </a:t>
            </a:r>
            <a:r>
              <a:rPr lang="en-GB" b="0" i="0" dirty="0" err="1">
                <a:solidFill>
                  <a:srgbClr val="000000"/>
                </a:solidFill>
                <a:effectLst/>
                <a:latin typeface="UICTFontTextStyleBody"/>
              </a:rPr>
              <a:t>mHP</a:t>
            </a:r>
            <a:r>
              <a:rPr lang="en-GB" b="0" i="0" dirty="0">
                <a:solidFill>
                  <a:srgbClr val="000000"/>
                </a:solidFill>
                <a:effectLst/>
                <a:latin typeface="UICTFontTextStyleBody"/>
              </a:rPr>
              <a:t>.</a:t>
            </a:r>
            <a:endParaRPr lang="en-GB" b="0" i="0" dirty="0">
              <a:solidFill>
                <a:srgbClr val="000000"/>
              </a:solidFill>
              <a:effectLst/>
              <a:latin typeface="Arial" panose="020B0604020202020204" pitchFamily="34" charset="0"/>
            </a:endParaRPr>
          </a:p>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10</a:t>
            </a:fld>
            <a:endParaRPr lang="en-GB"/>
          </a:p>
        </p:txBody>
      </p:sp>
    </p:spTree>
    <p:extLst>
      <p:ext uri="{BB962C8B-B14F-4D97-AF65-F5344CB8AC3E}">
        <p14:creationId xmlns:p14="http://schemas.microsoft.com/office/powerpoint/2010/main" val="2664713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GB" b="0" i="0" dirty="0">
                <a:solidFill>
                  <a:srgbClr val="000000"/>
                </a:solidFill>
                <a:effectLst/>
                <a:latin typeface="UICTFontTextStyleBody"/>
              </a:rPr>
              <a:t>My analysis is based on an analysis that was done by CMS where they looked at measurements of the Higgs boson production cross-section and couplings in the W boson pair decay channel in pp collision at a centre of mass energy of 13 </a:t>
            </a:r>
            <a:r>
              <a:rPr lang="en-GB" b="0" i="0" dirty="0" err="1">
                <a:solidFill>
                  <a:srgbClr val="000000"/>
                </a:solidFill>
                <a:effectLst/>
                <a:latin typeface="UICTFontTextStyleBody"/>
              </a:rPr>
              <a:t>TeV</a:t>
            </a:r>
            <a:r>
              <a:rPr lang="en-GB" b="0" i="0" dirty="0">
                <a:solidFill>
                  <a:srgbClr val="000000"/>
                </a:solidFill>
                <a:effectLst/>
                <a:latin typeface="UICTFontTextStyleBody"/>
              </a:rPr>
              <a:t>.</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I focused on the ZH3L category which targets the ZH &gt; 3lv </a:t>
            </a:r>
            <a:r>
              <a:rPr lang="en-GB" b="0" i="0" dirty="0" err="1">
                <a:solidFill>
                  <a:srgbClr val="000000"/>
                </a:solidFill>
                <a:effectLst/>
                <a:latin typeface="UICTFontTextStyleBody"/>
              </a:rPr>
              <a:t>qq</a:t>
            </a:r>
            <a:r>
              <a:rPr lang="en-GB" b="0" i="0" dirty="0">
                <a:solidFill>
                  <a:srgbClr val="000000"/>
                </a:solidFill>
                <a:effectLst/>
                <a:latin typeface="UICTFontTextStyleBody"/>
              </a:rPr>
              <a:t> decay. This means that the final state contains three leptons with total charge +-1.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The reason why we chose this category is because it’s main backgrounds are the WZ, ZZ and Z + jets events. </a:t>
            </a:r>
            <a:endParaRPr lang="en-GB" b="0" i="0" dirty="0">
              <a:solidFill>
                <a:srgbClr val="000000"/>
              </a:solidFill>
              <a:effectLst/>
              <a:latin typeface="Arial" panose="020B0604020202020204" pitchFamily="34" charset="0"/>
            </a:endParaRPr>
          </a:p>
          <a:p>
            <a:pPr algn="l">
              <a:buFont typeface="Arial" panose="020B0604020202020204" pitchFamily="34" charset="0"/>
              <a:buChar char="•"/>
            </a:pPr>
            <a:r>
              <a:rPr lang="en-GB" b="0" i="0" dirty="0">
                <a:solidFill>
                  <a:srgbClr val="000000"/>
                </a:solidFill>
                <a:effectLst/>
                <a:latin typeface="UICTFontTextStyleBody"/>
              </a:rPr>
              <a:t>The results shown for this analysis by CMS for the H -&gt; WW in the ZH3L category obtained a observed (expected) significance of 3.73 (2.19) sigma.</a:t>
            </a:r>
            <a:endParaRPr lang="en-GB" b="0" i="0" dirty="0">
              <a:solidFill>
                <a:srgbClr val="000000"/>
              </a:solidFill>
              <a:effectLst/>
              <a:latin typeface="Arial" panose="020B0604020202020204" pitchFamily="34" charset="0"/>
            </a:endParaRPr>
          </a:p>
          <a:p>
            <a:endParaRPr lang="en-ZA" dirty="0"/>
          </a:p>
        </p:txBody>
      </p:sp>
      <p:sp>
        <p:nvSpPr>
          <p:cNvPr id="4" name="Date Placeholder 3"/>
          <p:cNvSpPr>
            <a:spLocks noGrp="1"/>
          </p:cNvSpPr>
          <p:nvPr>
            <p:ph type="dt" idx="1"/>
          </p:nvPr>
        </p:nvSpPr>
        <p:spPr/>
        <p:txBody>
          <a:bodyPr/>
          <a:lstStyle/>
          <a:p>
            <a:pPr rtl="0"/>
            <a:fld id="{BF695629-D1D6-472E-AD8D-B841B09640C4}" type="datetime1">
              <a:rPr lang="en-GB" smtClean="0"/>
              <a:t>05/07/2023</a:t>
            </a:fld>
            <a:endParaRPr lang="en-GB"/>
          </a:p>
        </p:txBody>
      </p:sp>
      <p:sp>
        <p:nvSpPr>
          <p:cNvPr id="5" name="Slide Number Placeholder 4"/>
          <p:cNvSpPr>
            <a:spLocks noGrp="1"/>
          </p:cNvSpPr>
          <p:nvPr>
            <p:ph type="sldNum" sz="quarter" idx="5"/>
          </p:nvPr>
        </p:nvSpPr>
        <p:spPr/>
        <p:txBody>
          <a:bodyPr/>
          <a:lstStyle/>
          <a:p>
            <a:pPr rtl="0"/>
            <a:fld id="{E7CCE34D-CFF1-4FFE-815B-D050E7ED2DFD}" type="slidenum">
              <a:rPr lang="en-GB" smtClean="0"/>
              <a:t>12</a:t>
            </a:fld>
            <a:endParaRPr lang="en-GB"/>
          </a:p>
        </p:txBody>
      </p:sp>
    </p:spTree>
    <p:extLst>
      <p:ext uri="{BB962C8B-B14F-4D97-AF65-F5344CB8AC3E}">
        <p14:creationId xmlns:p14="http://schemas.microsoft.com/office/powerpoint/2010/main" val="3688599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E68F591-F3C7-4872-BBA0-0693794F4F11}"/>
              </a:ext>
            </a:extLst>
          </p:cNvPr>
          <p:cNvSpPr>
            <a:spLocks noGrp="1"/>
          </p:cNvSpPr>
          <p:nvPr>
            <p:ph type="ctrTitle" hasCustomPrompt="1"/>
          </p:nvPr>
        </p:nvSpPr>
        <p:spPr>
          <a:xfrm>
            <a:off x="7999414" y="1051551"/>
            <a:ext cx="3565524" cy="2384898"/>
          </a:xfrm>
        </p:spPr>
        <p:txBody>
          <a:bodyPr rtlCol="0" anchor="b" anchorCtr="0">
            <a:noAutofit/>
          </a:bodyPr>
          <a:lstStyle/>
          <a:p>
            <a:pPr rtl="0"/>
            <a:r>
              <a:rPr lang="en-GB" sz="4800"/>
              <a:t>3DFloat</a:t>
            </a:r>
          </a:p>
        </p:txBody>
      </p:sp>
      <p:sp>
        <p:nvSpPr>
          <p:cNvPr id="14" name="Picture Placeholder 13">
            <a:extLst>
              <a:ext uri="{FF2B5EF4-FFF2-40B4-BE49-F238E27FC236}">
                <a16:creationId xmlns:a16="http://schemas.microsoft.com/office/drawing/2014/main" id="{967766A8-18D5-4391-8DB7-7BFF6427636C}"/>
              </a:ext>
            </a:extLst>
          </p:cNvPr>
          <p:cNvSpPr>
            <a:spLocks noGrp="1"/>
          </p:cNvSpPr>
          <p:nvPr>
            <p:ph type="pic" sz="quarter" idx="13"/>
          </p:nvPr>
        </p:nvSpPr>
        <p:spPr>
          <a:xfrm>
            <a:off x="0" y="0"/>
            <a:ext cx="7452360" cy="6858000"/>
          </a:xfrm>
          <a:solidFill>
            <a:schemeClr val="accent5"/>
          </a:solidFill>
        </p:spPr>
        <p:txBody>
          <a:bodyPr rtlCol="0">
            <a:noAutofit/>
          </a:bodyPr>
          <a:lstStyle/>
          <a:p>
            <a:pPr rtl="0"/>
            <a:r>
              <a:rPr lang="en-GB"/>
              <a:t>Click icon to add picture</a:t>
            </a:r>
          </a:p>
        </p:txBody>
      </p:sp>
      <p:sp>
        <p:nvSpPr>
          <p:cNvPr id="8" name="Oval 7">
            <a:extLst>
              <a:ext uri="{FF2B5EF4-FFF2-40B4-BE49-F238E27FC236}">
                <a16:creationId xmlns:a16="http://schemas.microsoft.com/office/drawing/2014/main" id="{938AD48E-7D67-4BE9-97B6-DB64DE5253B9}"/>
              </a:ext>
              <a:ext uri="{C183D7F6-B498-43B3-948B-1728B52AA6E4}">
                <adec:decorative xmlns:adec="http://schemas.microsoft.com/office/drawing/2017/decorative" val="1"/>
              </a:ext>
            </a:extLst>
          </p:cNvPr>
          <p:cNvSpPr>
            <a:spLocks noChangeAspect="1"/>
          </p:cNvSpPr>
          <p:nvPr userDrawn="1"/>
        </p:nvSpPr>
        <p:spPr>
          <a:xfrm>
            <a:off x="7999413" y="445272"/>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9" name="Group 8">
            <a:extLst>
              <a:ext uri="{FF2B5EF4-FFF2-40B4-BE49-F238E27FC236}">
                <a16:creationId xmlns:a16="http://schemas.microsoft.com/office/drawing/2014/main" id="{EB6FF8E2-165B-49EB-8120-14190F9491BC}"/>
              </a:ext>
              <a:ext uri="{C183D7F6-B498-43B3-948B-1728B52AA6E4}">
                <adec:decorative xmlns:adec="http://schemas.microsoft.com/office/drawing/2017/decorative" val="1"/>
              </a:ext>
            </a:extLst>
          </p:cNvPr>
          <p:cNvGrpSpPr/>
          <p:nvPr userDrawn="1"/>
        </p:nvGrpSpPr>
        <p:grpSpPr>
          <a:xfrm rot="5400000">
            <a:off x="10915300" y="5534727"/>
            <a:ext cx="667802" cy="631474"/>
            <a:chOff x="10478914" y="1506691"/>
            <a:chExt cx="667802" cy="631474"/>
          </a:xfrm>
        </p:grpSpPr>
        <p:sp>
          <p:nvSpPr>
            <p:cNvPr id="10" name="Freeform: Shape 9">
              <a:extLst>
                <a:ext uri="{FF2B5EF4-FFF2-40B4-BE49-F238E27FC236}">
                  <a16:creationId xmlns:a16="http://schemas.microsoft.com/office/drawing/2014/main" id="{79B763A7-EE7D-4306-8306-01E8C86E6350}"/>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Oval 10">
              <a:extLst>
                <a:ext uri="{FF2B5EF4-FFF2-40B4-BE49-F238E27FC236}">
                  <a16:creationId xmlns:a16="http://schemas.microsoft.com/office/drawing/2014/main" id="{4B3A935F-6844-4FCE-B0AE-5492715A58F1}"/>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3" name="Text Placeholder 2">
            <a:extLst>
              <a:ext uri="{FF2B5EF4-FFF2-40B4-BE49-F238E27FC236}">
                <a16:creationId xmlns:a16="http://schemas.microsoft.com/office/drawing/2014/main" id="{5B16EB97-6E8A-4B50-8701-7CB158044DCA}"/>
              </a:ext>
            </a:extLst>
          </p:cNvPr>
          <p:cNvSpPr>
            <a:spLocks noGrp="1"/>
          </p:cNvSpPr>
          <p:nvPr>
            <p:ph type="body" sz="quarter" idx="14"/>
          </p:nvPr>
        </p:nvSpPr>
        <p:spPr>
          <a:xfrm>
            <a:off x="7999413" y="3568700"/>
            <a:ext cx="3565524" cy="1731963"/>
          </a:xfrm>
        </p:spPr>
        <p:txBody>
          <a:bodyPr rtlCol="0">
            <a:noAutofit/>
          </a:bodyPr>
          <a:lstStyle>
            <a:lvl1pPr>
              <a:buNone/>
              <a:defRPr sz="2000"/>
            </a:lvl1pPr>
            <a:lvl2pPr>
              <a:buNone/>
              <a:defRPr sz="2000"/>
            </a:lvl2pPr>
            <a:lvl3pPr>
              <a:buNone/>
              <a:defRPr sz="2000"/>
            </a:lvl3pPr>
            <a:lvl4pPr>
              <a:buNone/>
              <a:defRPr sz="2000"/>
            </a:lvl4pPr>
            <a:lvl5pPr>
              <a:buNone/>
              <a:defRPr sz="2000"/>
            </a:lvl5pPr>
          </a:lstStyle>
          <a:p>
            <a:pPr lvl="0" rtl="0"/>
            <a:r>
              <a:rPr lang="en-GB"/>
              <a:t>Click to edit Master text styles</a:t>
            </a:r>
          </a:p>
        </p:txBody>
      </p:sp>
    </p:spTree>
    <p:extLst>
      <p:ext uri="{BB962C8B-B14F-4D97-AF65-F5344CB8AC3E}">
        <p14:creationId xmlns:p14="http://schemas.microsoft.com/office/powerpoint/2010/main" val="600948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p:nvPr/>
        </p:nvGrpSpPr>
        <p:grpSpPr>
          <a:xfrm>
            <a:off x="137931" y="5260967"/>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9" name="Freeform: Shape 1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ChangeAspect="1"/>
          </p:cNvSpPr>
          <p:nvPr/>
        </p:nvSpPr>
        <p:spPr>
          <a:xfrm rot="2700000">
            <a:off x="10834944" y="17126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p:nvPr/>
        </p:nvSpPr>
        <p:spPr>
          <a:xfrm rot="8100000">
            <a:off x="10849344" y="51834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Title 1">
            <a:extLst>
              <a:ext uri="{FF2B5EF4-FFF2-40B4-BE49-F238E27FC236}">
                <a16:creationId xmlns:a16="http://schemas.microsoft.com/office/drawing/2014/main" id="{EBCCE83C-72C8-4181-8D03-7CFB23A6FF2D}"/>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GB"/>
              <a:t>Click to edit Master title style</a:t>
            </a:r>
          </a:p>
        </p:txBody>
      </p:sp>
      <p:sp>
        <p:nvSpPr>
          <p:cNvPr id="16" name="Text Placeholder 2">
            <a:extLst>
              <a:ext uri="{FF2B5EF4-FFF2-40B4-BE49-F238E27FC236}">
                <a16:creationId xmlns:a16="http://schemas.microsoft.com/office/drawing/2014/main" id="{C6FCDFCC-38D1-43A4-918F-491DBA6B2CF6}"/>
              </a:ext>
            </a:extLst>
          </p:cNvPr>
          <p:cNvSpPr>
            <a:spLocks noGrp="1"/>
          </p:cNvSpPr>
          <p:nvPr>
            <p:ph type="body" idx="1"/>
          </p:nvPr>
        </p:nvSpPr>
        <p:spPr>
          <a:xfrm>
            <a:off x="550864" y="1731375"/>
            <a:ext cx="3563936" cy="535354"/>
          </a:xfrm>
        </p:spPr>
        <p:txBody>
          <a:bodyPr rtlCol="0" anchor="b">
            <a:noAutofit/>
          </a:bodyPr>
          <a:lstStyle>
            <a:lvl1pPr marL="0" indent="0">
              <a:buNone/>
              <a:defRPr sz="20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17" name="Content Placeholder 3">
            <a:extLst>
              <a:ext uri="{FF2B5EF4-FFF2-40B4-BE49-F238E27FC236}">
                <a16:creationId xmlns:a16="http://schemas.microsoft.com/office/drawing/2014/main" id="{8A9CB740-8581-4D62-8481-7ECBBEDA7219}"/>
              </a:ext>
            </a:extLst>
          </p:cNvPr>
          <p:cNvSpPr>
            <a:spLocks noGrp="1"/>
          </p:cNvSpPr>
          <p:nvPr>
            <p:ph sz="half" idx="2"/>
          </p:nvPr>
        </p:nvSpPr>
        <p:spPr>
          <a:xfrm>
            <a:off x="559476" y="2432304"/>
            <a:ext cx="3563936" cy="3515555"/>
          </a:xfrm>
        </p:spPr>
        <p:txBody>
          <a:bodyPr rtlCol="0">
            <a:noAutofit/>
          </a:bodyPr>
          <a:lstStyle>
            <a:lvl1pPr>
              <a:defRPr sz="1800"/>
            </a:lvl1pPr>
            <a:lvl2pPr>
              <a:defRPr sz="1800"/>
            </a:lvl2pPr>
            <a:lvl3pPr>
              <a:defRPr sz="1800"/>
            </a:lvl3pPr>
            <a:lvl4pPr>
              <a:defRPr sz="1800"/>
            </a:lvl4pPr>
            <a:lvl5pPr>
              <a:defRPr sz="18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22" name="Text Placeholder 4">
            <a:extLst>
              <a:ext uri="{FF2B5EF4-FFF2-40B4-BE49-F238E27FC236}">
                <a16:creationId xmlns:a16="http://schemas.microsoft.com/office/drawing/2014/main" id="{AB16E493-D962-46EC-BBB8-D7E68A640438}"/>
              </a:ext>
            </a:extLst>
          </p:cNvPr>
          <p:cNvSpPr>
            <a:spLocks noGrp="1"/>
          </p:cNvSpPr>
          <p:nvPr>
            <p:ph type="body" sz="quarter" idx="13"/>
          </p:nvPr>
        </p:nvSpPr>
        <p:spPr>
          <a:xfrm>
            <a:off x="4341573"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 Master text styles</a:t>
            </a:r>
          </a:p>
        </p:txBody>
      </p:sp>
      <p:sp>
        <p:nvSpPr>
          <p:cNvPr id="23" name="Content Placeholder 5">
            <a:extLst>
              <a:ext uri="{FF2B5EF4-FFF2-40B4-BE49-F238E27FC236}">
                <a16:creationId xmlns:a16="http://schemas.microsoft.com/office/drawing/2014/main" id="{88CC7C67-1BA6-42A6-B9D3-8EDF70A3DB38}"/>
              </a:ext>
            </a:extLst>
          </p:cNvPr>
          <p:cNvSpPr>
            <a:spLocks noGrp="1"/>
          </p:cNvSpPr>
          <p:nvPr>
            <p:ph sz="quarter" idx="14"/>
          </p:nvPr>
        </p:nvSpPr>
        <p:spPr>
          <a:xfrm>
            <a:off x="4341573"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18" name="Text Placeholder 4">
            <a:extLst>
              <a:ext uri="{FF2B5EF4-FFF2-40B4-BE49-F238E27FC236}">
                <a16:creationId xmlns:a16="http://schemas.microsoft.com/office/drawing/2014/main" id="{C17092A6-D0E6-4EF2-B3B8-AE35438D4D77}"/>
              </a:ext>
            </a:extLst>
          </p:cNvPr>
          <p:cNvSpPr>
            <a:spLocks noGrp="1"/>
          </p:cNvSpPr>
          <p:nvPr>
            <p:ph type="body" sz="quarter" idx="3" hasCustomPrompt="1"/>
          </p:nvPr>
        </p:nvSpPr>
        <p:spPr>
          <a:xfrm>
            <a:off x="8139659" y="1731375"/>
            <a:ext cx="3566160" cy="535354"/>
          </a:xfrm>
        </p:spPr>
        <p:txBody>
          <a:bodyPr vert="horz" wrap="square" lIns="0" tIns="0" rIns="0" bIns="0" rtlCol="0" anchor="b">
            <a:noAutofit/>
          </a:bodyPr>
          <a:lstStyle>
            <a:lvl1pPr>
              <a:buNone/>
              <a:defRPr lang="en-GB" sz="2000" b="0" cap="all" spc="200" baseline="0" dirty="0">
                <a:solidFill>
                  <a:schemeClr val="tx1"/>
                </a:solidFill>
              </a:defRPr>
            </a:lvl1pPr>
          </a:lstStyle>
          <a:p>
            <a:pPr marL="228600" lvl="0" indent="-228600" rtl="0"/>
            <a:r>
              <a:rPr lang="en-GB"/>
              <a:t>Click to EDIT</a:t>
            </a:r>
          </a:p>
        </p:txBody>
      </p:sp>
      <p:sp>
        <p:nvSpPr>
          <p:cNvPr id="21" name="Content Placeholder 5">
            <a:extLst>
              <a:ext uri="{FF2B5EF4-FFF2-40B4-BE49-F238E27FC236}">
                <a16:creationId xmlns:a16="http://schemas.microsoft.com/office/drawing/2014/main" id="{4534254A-2561-400F-87CB-18A8D3538124}"/>
              </a:ext>
            </a:extLst>
          </p:cNvPr>
          <p:cNvSpPr>
            <a:spLocks noGrp="1"/>
          </p:cNvSpPr>
          <p:nvPr>
            <p:ph sz="quarter" idx="4"/>
          </p:nvPr>
        </p:nvSpPr>
        <p:spPr>
          <a:xfrm>
            <a:off x="8139659" y="2427370"/>
            <a:ext cx="3508755" cy="3515555"/>
          </a:xfrm>
        </p:spPr>
        <p:txBody>
          <a:bodyPr rtlCol="0">
            <a:noAutofit/>
          </a:bodyPr>
          <a:lstStyle>
            <a:lvl1pPr>
              <a:defRPr sz="1700"/>
            </a:lvl1pPr>
            <a:lvl2pPr>
              <a:defRPr sz="1700"/>
            </a:lvl2pPr>
            <a:lvl3pPr>
              <a:defRPr sz="1700"/>
            </a:lvl3pPr>
            <a:lvl4pPr>
              <a:defRPr sz="1700"/>
            </a:lvl4pPr>
            <a:lvl5pPr>
              <a:defRPr sz="17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2285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Summary">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949202B-67AE-417A-A336-DF5257FFDCF0}"/>
              </a:ext>
            </a:extLst>
          </p:cNvPr>
          <p:cNvSpPr>
            <a:spLocks noGrp="1"/>
          </p:cNvSpPr>
          <p:nvPr>
            <p:ph type="title"/>
          </p:nvPr>
        </p:nvSpPr>
        <p:spPr>
          <a:xfrm>
            <a:off x="550863" y="4508500"/>
            <a:ext cx="4500562" cy="1562959"/>
          </a:xfrm>
        </p:spPr>
        <p:txBody>
          <a:bodyPr wrap="square" rtlCol="0" anchor="t" anchorCtr="0">
            <a:noAutofit/>
          </a:bodyPr>
          <a:lstStyle/>
          <a:p>
            <a:pPr rtl="0"/>
            <a:r>
              <a:rPr lang="en-GB"/>
              <a:t>Click to edit Master title style</a:t>
            </a:r>
          </a:p>
        </p:txBody>
      </p:sp>
      <p:sp>
        <p:nvSpPr>
          <p:cNvPr id="10" name="Picture Placeholder 9">
            <a:extLst>
              <a:ext uri="{FF2B5EF4-FFF2-40B4-BE49-F238E27FC236}">
                <a16:creationId xmlns:a16="http://schemas.microsoft.com/office/drawing/2014/main" id="{1786D546-2834-435F-950F-DCEFE654B3B1}"/>
              </a:ext>
            </a:extLst>
          </p:cNvPr>
          <p:cNvSpPr>
            <a:spLocks noGrp="1"/>
          </p:cNvSpPr>
          <p:nvPr>
            <p:ph type="pic" sz="quarter" idx="13"/>
          </p:nvPr>
        </p:nvSpPr>
        <p:spPr>
          <a:xfrm>
            <a:off x="0" y="0"/>
            <a:ext cx="12192000" cy="3776472"/>
          </a:xfrm>
          <a:solidFill>
            <a:schemeClr val="accent5"/>
          </a:solidFill>
        </p:spPr>
        <p:txBody>
          <a:bodyPr rtlCol="0">
            <a:noAutofit/>
          </a:bodyPr>
          <a:lstStyle/>
          <a:p>
            <a:pPr rtl="0"/>
            <a:r>
              <a:rPr lang="en-GB"/>
              <a:t>Click icon to add picture</a:t>
            </a:r>
          </a:p>
        </p:txBody>
      </p:sp>
      <p:sp>
        <p:nvSpPr>
          <p:cNvPr id="7" name="Content Placeholder 6">
            <a:extLst>
              <a:ext uri="{FF2B5EF4-FFF2-40B4-BE49-F238E27FC236}">
                <a16:creationId xmlns:a16="http://schemas.microsoft.com/office/drawing/2014/main" id="{3BD763BD-EAC5-4DB8-81AF-9743BB6A9576}"/>
              </a:ext>
            </a:extLst>
          </p:cNvPr>
          <p:cNvSpPr>
            <a:spLocks noGrp="1"/>
          </p:cNvSpPr>
          <p:nvPr>
            <p:ph sz="quarter" idx="15"/>
          </p:nvPr>
        </p:nvSpPr>
        <p:spPr>
          <a:xfrm>
            <a:off x="5262411" y="4508500"/>
            <a:ext cx="6221412" cy="1563688"/>
          </a:xfrm>
        </p:spPr>
        <p:txBody>
          <a:bodyPr rtlCol="0">
            <a:noAutofit/>
          </a:bodyPr>
          <a:lstStyle>
            <a:lvl1pPr marL="0" indent="0">
              <a:buNone/>
              <a:defRPr sz="2000"/>
            </a:lvl1pPr>
            <a:lvl2pPr>
              <a:buNone/>
              <a:defRPr sz="1900"/>
            </a:lvl2pPr>
            <a:lvl3pPr>
              <a:buNone/>
              <a:defRPr sz="1900"/>
            </a:lvl3pPr>
            <a:lvl4pPr>
              <a:buNone/>
              <a:defRPr sz="1900"/>
            </a:lvl4pPr>
            <a:lvl5pPr>
              <a:buNone/>
              <a:defRPr sz="1900"/>
            </a:lvl5pPr>
          </a:lstStyle>
          <a:p>
            <a:pPr lvl="0" rtl="0"/>
            <a:r>
              <a:rPr lang="en-GB"/>
              <a:t>Click to edit Master text styles</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8" name="Oval 7">
            <a:extLst>
              <a:ext uri="{FF2B5EF4-FFF2-40B4-BE49-F238E27FC236}">
                <a16:creationId xmlns:a16="http://schemas.microsoft.com/office/drawing/2014/main" id="{446AF837-10C6-44A5-B8D6-960A57487B43}"/>
              </a:ext>
              <a:ext uri="{C183D7F6-B498-43B3-948B-1728B52AA6E4}">
                <adec:decorative xmlns:adec="http://schemas.microsoft.com/office/drawing/2017/decorative" val="1"/>
              </a:ext>
            </a:extLst>
          </p:cNvPr>
          <p:cNvSpPr>
            <a:spLocks noChangeAspect="1"/>
          </p:cNvSpPr>
          <p:nvPr userDrawn="1"/>
        </p:nvSpPr>
        <p:spPr>
          <a:xfrm>
            <a:off x="1225773" y="385222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142547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spTree>
      <p:nvGrpSpPr>
        <p:cNvPr id="1" name=""/>
        <p:cNvGrpSpPr/>
        <p:nvPr/>
      </p:nvGrpSpPr>
      <p:grpSpPr>
        <a:xfrm>
          <a:off x="0" y="0"/>
          <a:ext cx="0" cy="0"/>
          <a:chOff x="0" y="0"/>
          <a:chExt cx="0" cy="0"/>
        </a:xfrm>
      </p:grpSpPr>
      <p:sp>
        <p:nvSpPr>
          <p:cNvPr id="28" name="Title 1">
            <a:extLst>
              <a:ext uri="{FF2B5EF4-FFF2-40B4-BE49-F238E27FC236}">
                <a16:creationId xmlns:a16="http://schemas.microsoft.com/office/drawing/2014/main" id="{97246E34-E6EE-4BF3-A0D3-A20868B5A594}"/>
              </a:ext>
            </a:extLst>
          </p:cNvPr>
          <p:cNvSpPr>
            <a:spLocks noGrp="1"/>
          </p:cNvSpPr>
          <p:nvPr>
            <p:ph type="ctrTitle"/>
          </p:nvPr>
        </p:nvSpPr>
        <p:spPr>
          <a:xfrm>
            <a:off x="550863" y="549275"/>
            <a:ext cx="5437187" cy="2986234"/>
          </a:xfrm>
        </p:spPr>
        <p:txBody>
          <a:bodyPr rtlCol="0" anchor="b" anchorCtr="0">
            <a:noAutofit/>
          </a:bodyPr>
          <a:lstStyle/>
          <a:p>
            <a:pPr rtl="0"/>
            <a:r>
              <a:rPr lang="en-GB"/>
              <a:t>Click to edit Master title style</a:t>
            </a:r>
            <a:endParaRPr lang="en-GB" dirty="0"/>
          </a:p>
        </p:txBody>
      </p:sp>
      <p:sp>
        <p:nvSpPr>
          <p:cNvPr id="31" name="Subtitle 2">
            <a:extLst>
              <a:ext uri="{FF2B5EF4-FFF2-40B4-BE49-F238E27FC236}">
                <a16:creationId xmlns:a16="http://schemas.microsoft.com/office/drawing/2014/main" id="{45BE5FFB-47D1-4474-B6CA-C3C936DF285E}"/>
              </a:ext>
            </a:extLst>
          </p:cNvPr>
          <p:cNvSpPr>
            <a:spLocks noGrp="1"/>
          </p:cNvSpPr>
          <p:nvPr>
            <p:ph type="subTitle" idx="1"/>
          </p:nvPr>
        </p:nvSpPr>
        <p:spPr>
          <a:xfrm>
            <a:off x="550863" y="3827610"/>
            <a:ext cx="5437187" cy="2265216"/>
          </a:xfrm>
        </p:spPr>
        <p:txBody>
          <a:bodyPr rtlCol="0">
            <a:noAutofit/>
          </a:bodyPr>
          <a:lstStyle>
            <a:lvl1pPr>
              <a:buNone/>
              <a:defRPr sz="2400"/>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
        <p:nvSpPr>
          <p:cNvPr id="40" name="Picture Placeholder 39">
            <a:extLst>
              <a:ext uri="{FF2B5EF4-FFF2-40B4-BE49-F238E27FC236}">
                <a16:creationId xmlns:a16="http://schemas.microsoft.com/office/drawing/2014/main" id="{008D9209-1A62-4AC3-BF92-94348A9BC06B}"/>
              </a:ext>
            </a:extLst>
          </p:cNvPr>
          <p:cNvSpPr>
            <a:spLocks noGrp="1"/>
          </p:cNvSpPr>
          <p:nvPr>
            <p:ph type="pic" sz="quarter" idx="15"/>
          </p:nvPr>
        </p:nvSpPr>
        <p:spPr>
          <a:xfrm>
            <a:off x="6556248" y="548640"/>
            <a:ext cx="5084064" cy="2880360"/>
          </a:xfrm>
          <a:solidFill>
            <a:schemeClr val="accent5"/>
          </a:solidFill>
        </p:spPr>
        <p:txBody>
          <a:bodyPr rtlCol="0">
            <a:noAutofit/>
          </a:bodyPr>
          <a:lstStyle/>
          <a:p>
            <a:pPr rtl="0"/>
            <a:r>
              <a:rPr lang="en-GB"/>
              <a:t>Click icon to add picture</a:t>
            </a:r>
            <a:endParaRPr lang="en-GB" dirty="0"/>
          </a:p>
        </p:txBody>
      </p:sp>
      <p:sp>
        <p:nvSpPr>
          <p:cNvPr id="42" name="Picture Placeholder 41">
            <a:extLst>
              <a:ext uri="{FF2B5EF4-FFF2-40B4-BE49-F238E27FC236}">
                <a16:creationId xmlns:a16="http://schemas.microsoft.com/office/drawing/2014/main" id="{FADBFB6B-1787-4549-91B6-D748C66B13C6}"/>
              </a:ext>
            </a:extLst>
          </p:cNvPr>
          <p:cNvSpPr>
            <a:spLocks noGrp="1"/>
          </p:cNvSpPr>
          <p:nvPr>
            <p:ph type="pic" sz="quarter" idx="16"/>
          </p:nvPr>
        </p:nvSpPr>
        <p:spPr>
          <a:xfrm>
            <a:off x="6556248" y="3429000"/>
            <a:ext cx="5084064" cy="2880360"/>
          </a:xfrm>
          <a:solidFill>
            <a:schemeClr val="accent5"/>
          </a:solidFill>
        </p:spPr>
        <p:txBody>
          <a:bodyPr rtlCol="0">
            <a:noAutofit/>
          </a:bodyPr>
          <a:lstStyle/>
          <a:p>
            <a:pPr rtl="0"/>
            <a:r>
              <a:rPr lang="en-GB"/>
              <a:t>Click icon to add picture</a:t>
            </a:r>
          </a:p>
        </p:txBody>
      </p:sp>
      <p:grpSp>
        <p:nvGrpSpPr>
          <p:cNvPr id="43" name="Group 42">
            <a:extLst>
              <a:ext uri="{FF2B5EF4-FFF2-40B4-BE49-F238E27FC236}">
                <a16:creationId xmlns:a16="http://schemas.microsoft.com/office/drawing/2014/main" id="{06966E3E-9B30-4375-AC9A-23256CC87D25}"/>
              </a:ext>
              <a:ext uri="{C183D7F6-B498-43B3-948B-1728B52AA6E4}">
                <adec:decorative xmlns:adec="http://schemas.microsoft.com/office/drawing/2017/decorative" val="1"/>
              </a:ext>
            </a:extLst>
          </p:cNvPr>
          <p:cNvGrpSpPr/>
          <p:nvPr userDrawn="1"/>
        </p:nvGrpSpPr>
        <p:grpSpPr>
          <a:xfrm>
            <a:off x="11161347" y="125399"/>
            <a:ext cx="1404698" cy="1155641"/>
            <a:chOff x="11161347" y="125399"/>
            <a:chExt cx="1404698" cy="1155641"/>
          </a:xfrm>
        </p:grpSpPr>
        <p:sp>
          <p:nvSpPr>
            <p:cNvPr id="44" name="Freeform: Shape 43">
              <a:extLst>
                <a:ext uri="{FF2B5EF4-FFF2-40B4-BE49-F238E27FC236}">
                  <a16:creationId xmlns:a16="http://schemas.microsoft.com/office/drawing/2014/main" id="{4EBBC5A2-A37E-47DF-9230-9A75067F1883}"/>
                </a:ext>
              </a:extLst>
            </p:cNvPr>
            <p:cNvSpPr>
              <a:spLocks noChangeAspect="1"/>
            </p:cNvSpPr>
            <p:nvPr/>
          </p:nvSpPr>
          <p:spPr>
            <a:xfrm rot="18900000">
              <a:off x="11161347" y="125399"/>
              <a:ext cx="1341675" cy="926985"/>
            </a:xfrm>
            <a:custGeom>
              <a:avLst/>
              <a:gdLst>
                <a:gd name="connsiteX0" fmla="*/ 1049126 w 1341675"/>
                <a:gd name="connsiteY0" fmla="*/ 8962 h 926985"/>
                <a:gd name="connsiteX1" fmla="*/ 1341675 w 1341675"/>
                <a:gd name="connsiteY1" fmla="*/ 301511 h 926985"/>
                <a:gd name="connsiteX2" fmla="*/ 1130649 w 1341675"/>
                <a:gd name="connsiteY2" fmla="*/ 512537 h 926985"/>
                <a:gd name="connsiteX3" fmla="*/ 1107397 w 1341675"/>
                <a:gd name="connsiteY3" fmla="*/ 499917 h 926985"/>
                <a:gd name="connsiteX4" fmla="*/ 926985 w 1341675"/>
                <a:gd name="connsiteY4" fmla="*/ 463493 h 926985"/>
                <a:gd name="connsiteX5" fmla="*/ 463493 w 1341675"/>
                <a:gd name="connsiteY5" fmla="*/ 926985 h 926985"/>
                <a:gd name="connsiteX6" fmla="*/ 0 w 1341675"/>
                <a:gd name="connsiteY6" fmla="*/ 926985 h 926985"/>
                <a:gd name="connsiteX7" fmla="*/ 926985 w 1341675"/>
                <a:gd name="connsiteY7" fmla="*/ 0 h 926985"/>
                <a:gd name="connsiteX8" fmla="*/ 1021763 w 1341675"/>
                <a:gd name="connsiteY8" fmla="*/ 4786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1675" h="926985">
                  <a:moveTo>
                    <a:pt x="1049126" y="8962"/>
                  </a:moveTo>
                  <a:lnTo>
                    <a:pt x="1341675" y="301511"/>
                  </a:lnTo>
                  <a:lnTo>
                    <a:pt x="1130649" y="512537"/>
                  </a:lnTo>
                  <a:lnTo>
                    <a:pt x="1107397" y="499917"/>
                  </a:lnTo>
                  <a:cubicBezTo>
                    <a:pt x="1051945" y="476462"/>
                    <a:pt x="990979" y="463493"/>
                    <a:pt x="926985" y="463493"/>
                  </a:cubicBezTo>
                  <a:cubicBezTo>
                    <a:pt x="671005" y="463493"/>
                    <a:pt x="463493" y="671005"/>
                    <a:pt x="463493" y="926985"/>
                  </a:cubicBezTo>
                  <a:lnTo>
                    <a:pt x="0" y="926985"/>
                  </a:lnTo>
                  <a:cubicBezTo>
                    <a:pt x="0" y="415026"/>
                    <a:pt x="415025" y="0"/>
                    <a:pt x="926985" y="0"/>
                  </a:cubicBezTo>
                  <a:cubicBezTo>
                    <a:pt x="958982" y="0"/>
                    <a:pt x="990601" y="1621"/>
                    <a:pt x="1021763" y="4786"/>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sp>
          <p:nvSpPr>
            <p:cNvPr id="45" name="Oval 44">
              <a:extLst>
                <a:ext uri="{FF2B5EF4-FFF2-40B4-BE49-F238E27FC236}">
                  <a16:creationId xmlns:a16="http://schemas.microsoft.com/office/drawing/2014/main" id="{11781B9A-C230-4FFC-90A8-E0571B1DEDA7}"/>
                </a:ext>
              </a:extLst>
            </p:cNvPr>
            <p:cNvSpPr/>
            <p:nvPr/>
          </p:nvSpPr>
          <p:spPr>
            <a:xfrm rot="2700000">
              <a:off x="11798454" y="994196"/>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6" name="Freeform: Shape 45">
              <a:extLst>
                <a:ext uri="{FF2B5EF4-FFF2-40B4-BE49-F238E27FC236}">
                  <a16:creationId xmlns:a16="http://schemas.microsoft.com/office/drawing/2014/main" id="{3295925C-3570-40F1-B3CE-07D947ED4643}"/>
                </a:ext>
              </a:extLst>
            </p:cNvPr>
            <p:cNvSpPr>
              <a:spLocks noChangeAspect="1"/>
            </p:cNvSpPr>
            <p:nvPr/>
          </p:nvSpPr>
          <p:spPr>
            <a:xfrm rot="18900000">
              <a:off x="11228590" y="129580"/>
              <a:ext cx="1337455" cy="1042921"/>
            </a:xfrm>
            <a:custGeom>
              <a:avLst/>
              <a:gdLst>
                <a:gd name="connsiteX0" fmla="*/ 1084058 w 1337455"/>
                <a:gd name="connsiteY0" fmla="*/ 16081 h 1042921"/>
                <a:gd name="connsiteX1" fmla="*/ 1337455 w 1337455"/>
                <a:gd name="connsiteY1" fmla="*/ 269477 h 1042921"/>
                <a:gd name="connsiteX2" fmla="*/ 1060775 w 1337455"/>
                <a:gd name="connsiteY2" fmla="*/ 546158 h 1042921"/>
                <a:gd name="connsiteX3" fmla="*/ 1020394 w 1337455"/>
                <a:gd name="connsiteY3" fmla="*/ 532055 h 1042921"/>
                <a:gd name="connsiteX4" fmla="*/ 926985 w 1337455"/>
                <a:gd name="connsiteY4" fmla="*/ 521461 h 1042921"/>
                <a:gd name="connsiteX5" fmla="*/ 463492 w 1337455"/>
                <a:gd name="connsiteY5" fmla="*/ 1042921 h 1042921"/>
                <a:gd name="connsiteX6" fmla="*/ 0 w 1337455"/>
                <a:gd name="connsiteY6" fmla="*/ 1042921 h 1042921"/>
                <a:gd name="connsiteX7" fmla="*/ 926984 w 1337455"/>
                <a:gd name="connsiteY7" fmla="*/ 0 h 1042921"/>
                <a:gd name="connsiteX8" fmla="*/ 1021763 w 1337455"/>
                <a:gd name="connsiteY8" fmla="*/ 5384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7455" h="1042921">
                  <a:moveTo>
                    <a:pt x="1084058" y="16081"/>
                  </a:moveTo>
                  <a:lnTo>
                    <a:pt x="1337455" y="269477"/>
                  </a:lnTo>
                  <a:lnTo>
                    <a:pt x="1060775" y="546158"/>
                  </a:lnTo>
                  <a:lnTo>
                    <a:pt x="1020394" y="532055"/>
                  </a:lnTo>
                  <a:cubicBezTo>
                    <a:pt x="990222" y="525109"/>
                    <a:pt x="958982" y="521461"/>
                    <a:pt x="926985" y="521461"/>
                  </a:cubicBezTo>
                  <a:cubicBezTo>
                    <a:pt x="671005" y="521461"/>
                    <a:pt x="463493" y="754927"/>
                    <a:pt x="463492" y="1042921"/>
                  </a:cubicBezTo>
                  <a:lnTo>
                    <a:pt x="0" y="1042921"/>
                  </a:lnTo>
                  <a:cubicBezTo>
                    <a:pt x="0" y="466932"/>
                    <a:pt x="415025" y="0"/>
                    <a:pt x="926984" y="0"/>
                  </a:cubicBezTo>
                  <a:cubicBezTo>
                    <a:pt x="958982" y="0"/>
                    <a:pt x="990600" y="1824"/>
                    <a:pt x="1021763" y="5384"/>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solidFill>
                  <a:schemeClr val="tx1"/>
                </a:solidFill>
              </a:endParaRPr>
            </a:p>
          </p:txBody>
        </p:sp>
      </p:grpSp>
      <p:grpSp>
        <p:nvGrpSpPr>
          <p:cNvPr id="15" name="Group 14">
            <a:extLst>
              <a:ext uri="{FF2B5EF4-FFF2-40B4-BE49-F238E27FC236}">
                <a16:creationId xmlns:a16="http://schemas.microsoft.com/office/drawing/2014/main" id="{394664AE-6DC5-428F-9AC4-5A8F67571F72}"/>
              </a:ext>
              <a:ext uri="{C183D7F6-B498-43B3-948B-1728B52AA6E4}">
                <adec:decorative xmlns:adec="http://schemas.microsoft.com/office/drawing/2017/decorative" val="1"/>
              </a:ext>
            </a:extLst>
          </p:cNvPr>
          <p:cNvGrpSpPr/>
          <p:nvPr userDrawn="1"/>
        </p:nvGrpSpPr>
        <p:grpSpPr>
          <a:xfrm>
            <a:off x="594036" y="5610392"/>
            <a:ext cx="667802" cy="631474"/>
            <a:chOff x="10478914" y="1506691"/>
            <a:chExt cx="667802" cy="631474"/>
          </a:xfrm>
        </p:grpSpPr>
        <p:sp>
          <p:nvSpPr>
            <p:cNvPr id="16" name="Freeform: Shape 15">
              <a:extLst>
                <a:ext uri="{FF2B5EF4-FFF2-40B4-BE49-F238E27FC236}">
                  <a16:creationId xmlns:a16="http://schemas.microsoft.com/office/drawing/2014/main" id="{8288F304-7DF7-42FB-BD6F-D575128A1DDE}"/>
                </a:ext>
              </a:extLst>
            </p:cNvPr>
            <p:cNvSpPr>
              <a:spLocks noChangeAspect="1"/>
            </p:cNvSpPr>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104835D9-7DE9-4DDD-A6C2-1C526822700A}"/>
                </a:ext>
              </a:extLst>
            </p:cNvPr>
            <p:cNvSpPr/>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7" name="Oval 16">
            <a:extLst>
              <a:ext uri="{FF2B5EF4-FFF2-40B4-BE49-F238E27FC236}">
                <a16:creationId xmlns:a16="http://schemas.microsoft.com/office/drawing/2014/main" id="{83C43C1C-00B3-40E0-B073-B8C56206D07D}"/>
              </a:ext>
              <a:ext uri="{C183D7F6-B498-43B3-948B-1728B52AA6E4}">
                <adec:decorative xmlns:adec="http://schemas.microsoft.com/office/drawing/2017/decorative" val="1"/>
              </a:ext>
            </a:extLst>
          </p:cNvPr>
          <p:cNvSpPr>
            <a:spLocks noChangeAspect="1"/>
          </p:cNvSpPr>
          <p:nvPr userDrawn="1"/>
        </p:nvSpPr>
        <p:spPr>
          <a:xfrm>
            <a:off x="5303845" y="5427212"/>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Tree>
    <p:extLst>
      <p:ext uri="{BB962C8B-B14F-4D97-AF65-F5344CB8AC3E}">
        <p14:creationId xmlns:p14="http://schemas.microsoft.com/office/powerpoint/2010/main" val="727319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rtlCol="0" anchor="t" anchorCtr="0">
            <a:noAutofit/>
          </a:bodyPr>
          <a:lstStyle>
            <a:lvl1pPr algn="l">
              <a:lnSpc>
                <a:spcPct val="100000"/>
              </a:lnSpc>
              <a:defRPr sz="6400"/>
            </a:lvl1pPr>
          </a:lstStyle>
          <a:p>
            <a:pPr rtl="0"/>
            <a:r>
              <a:rPr lang="en-GB"/>
              <a:t>Click to edit Master title style</a:t>
            </a:r>
            <a:endParaRPr lang="en-GB"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rtlCol="0">
            <a:no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a:t>Click to edit Master subtitle style</a:t>
            </a:r>
            <a:endParaRPr lang="en-GB"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Tree>
    <p:extLst>
      <p:ext uri="{BB962C8B-B14F-4D97-AF65-F5344CB8AC3E}">
        <p14:creationId xmlns:p14="http://schemas.microsoft.com/office/powerpoint/2010/main" val="3412362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rtlCol="0">
            <a:noAutofit/>
          </a:bodyPr>
          <a:lstStyle>
            <a:lvl1pPr>
              <a:lnSpc>
                <a:spcPct val="100000"/>
              </a:lnSpc>
              <a:defRPr/>
            </a:lvl1pPr>
          </a:lstStyle>
          <a:p>
            <a:pPr rtl="0"/>
            <a:r>
              <a:rPr lang="en-GB"/>
              <a:t>Click to edit Master title style</a:t>
            </a:r>
            <a:endParaRPr lang="en-GB"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7165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8583325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rtlCol="0" anchor="t">
            <a:noAutofit/>
          </a:bodyPr>
          <a:lstStyle>
            <a:lvl1pPr>
              <a:lnSpc>
                <a:spcPct val="100000"/>
              </a:lnSpc>
              <a:defRPr sz="3200"/>
            </a:lvl1pPr>
          </a:lstStyle>
          <a:p>
            <a:pPr rtl="0"/>
            <a:r>
              <a:rPr lang="en-GB"/>
              <a:t>Click to edit Master title style</a:t>
            </a:r>
            <a:endParaRPr lang="en-GB"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rtlCol="0">
            <a:no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rtlCol="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GB"/>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rtlCol="0">
            <a:noAutofit/>
          </a:bodyPr>
          <a:lstStyle/>
          <a:p>
            <a:pPr rtl="0"/>
            <a:r>
              <a:rPr lang="en-GB"/>
              <a:t>Tuesday, February 2, 20XX</a:t>
            </a:r>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rtlCol="0">
            <a:noAutofit/>
          </a:bodyPr>
          <a:lstStyle/>
          <a:p>
            <a:pPr rtl="0"/>
            <a:r>
              <a:rPr lang="en-GB"/>
              <a:t>Sample Footer Text</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983562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0923D16-1EC5-4C17-ABA8-B13A1256B36F}"/>
              </a:ext>
            </a:extLst>
          </p:cNvPr>
          <p:cNvSpPr>
            <a:spLocks noGrp="1"/>
          </p:cNvSpPr>
          <p:nvPr>
            <p:ph type="title" hasCustomPrompt="1"/>
          </p:nvPr>
        </p:nvSpPr>
        <p:spPr>
          <a:xfrm>
            <a:off x="550864" y="549275"/>
            <a:ext cx="3565524" cy="1997855"/>
          </a:xfrm>
        </p:spPr>
        <p:txBody>
          <a:bodyPr wrap="square" rtlCol="0" anchor="b" anchorCtr="0">
            <a:noAutofit/>
          </a:bodyPr>
          <a:lstStyle>
            <a:lvl1pPr>
              <a:defRPr/>
            </a:lvl1pPr>
          </a:lstStyle>
          <a:p>
            <a:pPr rtl="0"/>
            <a:r>
              <a:rPr lang="en-GB"/>
              <a:t>Click to add title</a:t>
            </a:r>
          </a:p>
        </p:txBody>
      </p:sp>
      <p:sp>
        <p:nvSpPr>
          <p:cNvPr id="7" name="Content Placeholder 2">
            <a:extLst>
              <a:ext uri="{FF2B5EF4-FFF2-40B4-BE49-F238E27FC236}">
                <a16:creationId xmlns:a16="http://schemas.microsoft.com/office/drawing/2014/main" id="{50294D8B-CF64-4C26-8C78-57A375E7D33B}"/>
              </a:ext>
            </a:extLst>
          </p:cNvPr>
          <p:cNvSpPr>
            <a:spLocks noGrp="1"/>
          </p:cNvSpPr>
          <p:nvPr>
            <p:ph idx="1" hasCustomPrompt="1"/>
          </p:nvPr>
        </p:nvSpPr>
        <p:spPr>
          <a:xfrm>
            <a:off x="550863" y="2677306"/>
            <a:ext cx="3565525" cy="3415519"/>
          </a:xfrm>
        </p:spPr>
        <p:txBody>
          <a:bodyPr rtlCol="0" anchor="t" anchorCtr="0">
            <a:noAutofit/>
          </a:bodyPr>
          <a:lstStyle>
            <a:lvl1pPr>
              <a:buNone/>
              <a:defRPr/>
            </a:lvl1pPr>
          </a:lstStyle>
          <a:p>
            <a:pPr rtl="0">
              <a:lnSpc>
                <a:spcPct val="120000"/>
              </a:lnSpc>
            </a:pPr>
            <a:r>
              <a:rPr lang="en-GB" sz="1600"/>
              <a:t>Click to add text</a:t>
            </a:r>
          </a:p>
        </p:txBody>
      </p:sp>
      <p:sp>
        <p:nvSpPr>
          <p:cNvPr id="17" name="Picture Placeholder 16">
            <a:extLst>
              <a:ext uri="{FF2B5EF4-FFF2-40B4-BE49-F238E27FC236}">
                <a16:creationId xmlns:a16="http://schemas.microsoft.com/office/drawing/2014/main" id="{67BCF456-426F-435B-8DF0-A32A44F5A889}"/>
              </a:ext>
            </a:extLst>
          </p:cNvPr>
          <p:cNvSpPr>
            <a:spLocks noGrp="1"/>
          </p:cNvSpPr>
          <p:nvPr>
            <p:ph type="pic" sz="quarter" idx="13"/>
          </p:nvPr>
        </p:nvSpPr>
        <p:spPr>
          <a:xfrm>
            <a:off x="5208928" y="1596771"/>
            <a:ext cx="3448558" cy="3448558"/>
          </a:xfrm>
          <a:custGeom>
            <a:avLst/>
            <a:gdLst>
              <a:gd name="connsiteX0" fmla="*/ 1724279 w 3448558"/>
              <a:gd name="connsiteY0" fmla="*/ 0 h 3448558"/>
              <a:gd name="connsiteX1" fmla="*/ 3448558 w 3448558"/>
              <a:gd name="connsiteY1" fmla="*/ 1724279 h 3448558"/>
              <a:gd name="connsiteX2" fmla="*/ 1724279 w 3448558"/>
              <a:gd name="connsiteY2" fmla="*/ 3448558 h 3448558"/>
              <a:gd name="connsiteX3" fmla="*/ 0 w 3448558"/>
              <a:gd name="connsiteY3" fmla="*/ 1724279 h 3448558"/>
              <a:gd name="connsiteX4" fmla="*/ 1724279 w 3448558"/>
              <a:gd name="connsiteY4" fmla="*/ 0 h 344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8558" h="3448558">
                <a:moveTo>
                  <a:pt x="1724279" y="0"/>
                </a:moveTo>
                <a:cubicBezTo>
                  <a:pt x="2676572" y="0"/>
                  <a:pt x="3448558" y="771986"/>
                  <a:pt x="3448558" y="1724279"/>
                </a:cubicBezTo>
                <a:cubicBezTo>
                  <a:pt x="3448558" y="2676572"/>
                  <a:pt x="2676572" y="3448558"/>
                  <a:pt x="1724279" y="3448558"/>
                </a:cubicBezTo>
                <a:cubicBezTo>
                  <a:pt x="771986" y="3448558"/>
                  <a:pt x="0" y="2676572"/>
                  <a:pt x="0" y="1724279"/>
                </a:cubicBezTo>
                <a:cubicBezTo>
                  <a:pt x="0" y="771986"/>
                  <a:pt x="771986" y="0"/>
                  <a:pt x="1724279" y="0"/>
                </a:cubicBezTo>
                <a:close/>
              </a:path>
            </a:pathLst>
          </a:custGeom>
          <a:solidFill>
            <a:schemeClr val="accent5"/>
          </a:solidFill>
        </p:spPr>
        <p:txBody>
          <a:bodyPr wrap="square" rtlCol="0">
            <a:noAutofit/>
          </a:bodyPr>
          <a:lstStyle/>
          <a:p>
            <a:pPr rtl="0"/>
            <a:r>
              <a:rPr lang="en-GB"/>
              <a:t>Click icon to add picture</a:t>
            </a:r>
          </a:p>
        </p:txBody>
      </p:sp>
      <p:sp>
        <p:nvSpPr>
          <p:cNvPr id="22" name="Picture Placeholder 21">
            <a:extLst>
              <a:ext uri="{FF2B5EF4-FFF2-40B4-BE49-F238E27FC236}">
                <a16:creationId xmlns:a16="http://schemas.microsoft.com/office/drawing/2014/main" id="{4813A609-7079-46D5-9C1D-52004ABDAC9D}"/>
              </a:ext>
            </a:extLst>
          </p:cNvPr>
          <p:cNvSpPr>
            <a:spLocks noGrp="1"/>
          </p:cNvSpPr>
          <p:nvPr>
            <p:ph type="pic" sz="quarter" idx="14"/>
          </p:nvPr>
        </p:nvSpPr>
        <p:spPr>
          <a:xfrm>
            <a:off x="8918575" y="596392"/>
            <a:ext cx="2263776" cy="2263776"/>
          </a:xfrm>
          <a:custGeom>
            <a:avLst/>
            <a:gdLst>
              <a:gd name="connsiteX0" fmla="*/ 1131888 w 2263776"/>
              <a:gd name="connsiteY0" fmla="*/ 0 h 2263776"/>
              <a:gd name="connsiteX1" fmla="*/ 2263776 w 2263776"/>
              <a:gd name="connsiteY1" fmla="*/ 1131888 h 2263776"/>
              <a:gd name="connsiteX2" fmla="*/ 1131888 w 2263776"/>
              <a:gd name="connsiteY2" fmla="*/ 2263776 h 2263776"/>
              <a:gd name="connsiteX3" fmla="*/ 0 w 2263776"/>
              <a:gd name="connsiteY3" fmla="*/ 1131888 h 2263776"/>
              <a:gd name="connsiteX4" fmla="*/ 1131888 w 2263776"/>
              <a:gd name="connsiteY4" fmla="*/ 0 h 226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3776" h="2263776">
                <a:moveTo>
                  <a:pt x="1131888" y="0"/>
                </a:moveTo>
                <a:cubicBezTo>
                  <a:pt x="1757012" y="0"/>
                  <a:pt x="2263776" y="506764"/>
                  <a:pt x="2263776" y="1131888"/>
                </a:cubicBezTo>
                <a:cubicBezTo>
                  <a:pt x="2263776" y="1757012"/>
                  <a:pt x="1757012" y="2263776"/>
                  <a:pt x="1131888" y="2263776"/>
                </a:cubicBezTo>
                <a:cubicBezTo>
                  <a:pt x="506764" y="2263776"/>
                  <a:pt x="0" y="1757012"/>
                  <a:pt x="0" y="1131888"/>
                </a:cubicBezTo>
                <a:cubicBezTo>
                  <a:pt x="0" y="506764"/>
                  <a:pt x="506764" y="0"/>
                  <a:pt x="1131888" y="0"/>
                </a:cubicBezTo>
                <a:close/>
              </a:path>
            </a:pathLst>
          </a:custGeom>
          <a:solidFill>
            <a:schemeClr val="accent5"/>
          </a:solidFill>
        </p:spPr>
        <p:txBody>
          <a:bodyPr wrap="square" rtlCol="0">
            <a:noAutofit/>
          </a:bodyPr>
          <a:lstStyle/>
          <a:p>
            <a:pPr rtl="0"/>
            <a:r>
              <a:rPr lang="en-GB"/>
              <a:t>Click icon to add picture</a:t>
            </a:r>
          </a:p>
        </p:txBody>
      </p:sp>
      <p:sp>
        <p:nvSpPr>
          <p:cNvPr id="25" name="Picture Placeholder 24">
            <a:extLst>
              <a:ext uri="{FF2B5EF4-FFF2-40B4-BE49-F238E27FC236}">
                <a16:creationId xmlns:a16="http://schemas.microsoft.com/office/drawing/2014/main" id="{A14F21DF-D5E0-4C6C-BA2C-D69D65DBB18E}"/>
              </a:ext>
            </a:extLst>
          </p:cNvPr>
          <p:cNvSpPr>
            <a:spLocks noGrp="1"/>
          </p:cNvSpPr>
          <p:nvPr>
            <p:ph type="pic" sz="quarter" idx="15"/>
          </p:nvPr>
        </p:nvSpPr>
        <p:spPr>
          <a:xfrm>
            <a:off x="9091612" y="3324733"/>
            <a:ext cx="2936876" cy="2936876"/>
          </a:xfrm>
          <a:custGeom>
            <a:avLst/>
            <a:gdLst>
              <a:gd name="connsiteX0" fmla="*/ 1468438 w 2936876"/>
              <a:gd name="connsiteY0" fmla="*/ 0 h 2936876"/>
              <a:gd name="connsiteX1" fmla="*/ 2936876 w 2936876"/>
              <a:gd name="connsiteY1" fmla="*/ 1468438 h 2936876"/>
              <a:gd name="connsiteX2" fmla="*/ 1468438 w 2936876"/>
              <a:gd name="connsiteY2" fmla="*/ 2936876 h 2936876"/>
              <a:gd name="connsiteX3" fmla="*/ 0 w 2936876"/>
              <a:gd name="connsiteY3" fmla="*/ 1468438 h 2936876"/>
              <a:gd name="connsiteX4" fmla="*/ 1468438 w 2936876"/>
              <a:gd name="connsiteY4" fmla="*/ 0 h 2936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6876" h="2936876">
                <a:moveTo>
                  <a:pt x="1468438" y="0"/>
                </a:moveTo>
                <a:cubicBezTo>
                  <a:pt x="2279434" y="0"/>
                  <a:pt x="2936876" y="657442"/>
                  <a:pt x="2936876" y="1468438"/>
                </a:cubicBezTo>
                <a:cubicBezTo>
                  <a:pt x="2936876" y="2279434"/>
                  <a:pt x="2279434" y="2936876"/>
                  <a:pt x="1468438" y="2936876"/>
                </a:cubicBezTo>
                <a:cubicBezTo>
                  <a:pt x="657442" y="2936876"/>
                  <a:pt x="0" y="2279434"/>
                  <a:pt x="0" y="1468438"/>
                </a:cubicBezTo>
                <a:cubicBezTo>
                  <a:pt x="0" y="657442"/>
                  <a:pt x="657442" y="0"/>
                  <a:pt x="1468438" y="0"/>
                </a:cubicBezTo>
                <a:close/>
              </a:path>
            </a:pathLst>
          </a:custGeom>
          <a:solidFill>
            <a:schemeClr val="accent5"/>
          </a:solidFill>
        </p:spPr>
        <p:txBody>
          <a:bodyPr wrap="square"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6" name="Oval 5">
            <a:extLst>
              <a:ext uri="{FF2B5EF4-FFF2-40B4-BE49-F238E27FC236}">
                <a16:creationId xmlns:a16="http://schemas.microsoft.com/office/drawing/2014/main" id="{92FF63B4-C261-4597-9EE0-811D250B9D21}"/>
              </a:ext>
              <a:ext uri="{C183D7F6-B498-43B3-948B-1728B52AA6E4}">
                <adec:decorative xmlns:adec="http://schemas.microsoft.com/office/drawing/2017/decorative" val="1"/>
              </a:ext>
            </a:extLst>
          </p:cNvPr>
          <p:cNvSpPr>
            <a:spLocks noChangeAspect="1"/>
          </p:cNvSpPr>
          <p:nvPr userDrawn="1"/>
        </p:nvSpPr>
        <p:spPr>
          <a:xfrm>
            <a:off x="6548755" y="85016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10" name="Group 9">
            <a:extLst>
              <a:ext uri="{FF2B5EF4-FFF2-40B4-BE49-F238E27FC236}">
                <a16:creationId xmlns:a16="http://schemas.microsoft.com/office/drawing/2014/main" id="{F92CF088-7F97-4A11-8A81-0EF641F6986F}"/>
              </a:ext>
              <a:ext uri="{C183D7F6-B498-43B3-948B-1728B52AA6E4}">
                <adec:decorative xmlns:adec="http://schemas.microsoft.com/office/drawing/2017/decorative" val="1"/>
              </a:ext>
            </a:extLst>
          </p:cNvPr>
          <p:cNvGrpSpPr/>
          <p:nvPr userDrawn="1"/>
        </p:nvGrpSpPr>
        <p:grpSpPr>
          <a:xfrm>
            <a:off x="5602297" y="5691007"/>
            <a:ext cx="667802" cy="631474"/>
            <a:chOff x="3409557" y="4940429"/>
            <a:chExt cx="667802" cy="631474"/>
          </a:xfrm>
        </p:grpSpPr>
        <p:sp>
          <p:nvSpPr>
            <p:cNvPr id="11" name="Freeform: Shape 10">
              <a:extLst>
                <a:ext uri="{FF2B5EF4-FFF2-40B4-BE49-F238E27FC236}">
                  <a16:creationId xmlns:a16="http://schemas.microsoft.com/office/drawing/2014/main" id="{165B23B7-CE74-4974-ABD8-BFA31D583416}"/>
                </a:ext>
              </a:extLst>
            </p:cNvPr>
            <p:cNvSpPr>
              <a:spLocks noChangeAspect="1"/>
            </p:cNvSpPr>
            <p:nvPr/>
          </p:nvSpPr>
          <p:spPr>
            <a:xfrm rot="8100000">
              <a:off x="3537358" y="4940429"/>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2" name="Oval 11">
              <a:extLst>
                <a:ext uri="{FF2B5EF4-FFF2-40B4-BE49-F238E27FC236}">
                  <a16:creationId xmlns:a16="http://schemas.microsoft.com/office/drawing/2014/main" id="{FF99BB1F-6C9D-4972-9EF4-98ACD7BE71E5}"/>
                </a:ext>
              </a:extLst>
            </p:cNvPr>
            <p:cNvSpPr/>
            <p:nvPr/>
          </p:nvSpPr>
          <p:spPr>
            <a:xfrm rot="13500000">
              <a:off x="3544558" y="4858365"/>
              <a:ext cx="270000" cy="540001"/>
            </a:xfrm>
            <a:prstGeom prst="ellipse">
              <a:avLst/>
            </a:prstGeom>
            <a:gradFill>
              <a:gsLst>
                <a:gs pos="100000">
                  <a:schemeClr val="accent1">
                    <a:lumMod val="60000"/>
                    <a:lumOff val="40000"/>
                    <a:alpha val="0"/>
                  </a:schemeClr>
                </a:gs>
                <a:gs pos="0">
                  <a:schemeClr val="bg2">
                    <a:lumMod val="75000"/>
                    <a:lumOff val="25000"/>
                    <a:alpha val="33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dirty="0"/>
            </a:p>
          </p:txBody>
        </p:sp>
      </p:grpSp>
    </p:spTree>
    <p:extLst>
      <p:ext uri="{BB962C8B-B14F-4D97-AF65-F5344CB8AC3E}">
        <p14:creationId xmlns:p14="http://schemas.microsoft.com/office/powerpoint/2010/main" val="4284120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Introductio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458B3A1-C77D-4AFC-B2C8-79520B53C452}"/>
              </a:ext>
            </a:extLst>
          </p:cNvPr>
          <p:cNvSpPr>
            <a:spLocks noGrp="1"/>
          </p:cNvSpPr>
          <p:nvPr>
            <p:ph type="title"/>
          </p:nvPr>
        </p:nvSpPr>
        <p:spPr>
          <a:xfrm>
            <a:off x="550863" y="4507200"/>
            <a:ext cx="4500562" cy="1562959"/>
          </a:xfrm>
        </p:spPr>
        <p:txBody>
          <a:bodyPr wrap="square" rtlCol="0" anchor="t" anchorCtr="0">
            <a:noAutofit/>
          </a:bodyPr>
          <a:lstStyle/>
          <a:p>
            <a:pPr rtl="0"/>
            <a:r>
              <a:rPr lang="en-GB"/>
              <a:t>Click to edit Master title style</a:t>
            </a:r>
            <a:endParaRPr lang="en-GB" dirty="0"/>
          </a:p>
        </p:txBody>
      </p:sp>
      <p:sp>
        <p:nvSpPr>
          <p:cNvPr id="12" name="Picture Placeholder 11">
            <a:extLst>
              <a:ext uri="{FF2B5EF4-FFF2-40B4-BE49-F238E27FC236}">
                <a16:creationId xmlns:a16="http://schemas.microsoft.com/office/drawing/2014/main" id="{F551DA26-B267-4F28-B4D0-65B3EF6E1112}"/>
              </a:ext>
            </a:extLst>
          </p:cNvPr>
          <p:cNvSpPr>
            <a:spLocks noGrp="1"/>
          </p:cNvSpPr>
          <p:nvPr>
            <p:ph type="pic" sz="quarter" idx="13"/>
          </p:nvPr>
        </p:nvSpPr>
        <p:spPr>
          <a:xfrm>
            <a:off x="0" y="0"/>
            <a:ext cx="3054096" cy="3776472"/>
          </a:xfrm>
          <a:solidFill>
            <a:schemeClr val="accent5"/>
          </a:solidFill>
        </p:spPr>
        <p:txBody>
          <a:bodyPr rtlCol="0">
            <a:noAutofit/>
          </a:bodyPr>
          <a:lstStyle/>
          <a:p>
            <a:pPr rtl="0"/>
            <a:r>
              <a:rPr lang="en-GB"/>
              <a:t>Click icon to add picture</a:t>
            </a:r>
          </a:p>
        </p:txBody>
      </p:sp>
      <p:sp>
        <p:nvSpPr>
          <p:cNvPr id="18" name="Picture Placeholder 11">
            <a:extLst>
              <a:ext uri="{FF2B5EF4-FFF2-40B4-BE49-F238E27FC236}">
                <a16:creationId xmlns:a16="http://schemas.microsoft.com/office/drawing/2014/main" id="{95544A62-DA23-4840-99DE-09AFC8F4DC48}"/>
              </a:ext>
            </a:extLst>
          </p:cNvPr>
          <p:cNvSpPr>
            <a:spLocks noGrp="1"/>
          </p:cNvSpPr>
          <p:nvPr>
            <p:ph type="pic" sz="quarter" idx="14"/>
          </p:nvPr>
        </p:nvSpPr>
        <p:spPr>
          <a:xfrm>
            <a:off x="3054096" y="0"/>
            <a:ext cx="3054096" cy="3776472"/>
          </a:xfrm>
          <a:solidFill>
            <a:schemeClr val="accent5"/>
          </a:solidFill>
        </p:spPr>
        <p:txBody>
          <a:bodyPr rtlCol="0">
            <a:noAutofit/>
          </a:bodyPr>
          <a:lstStyle/>
          <a:p>
            <a:pPr rtl="0"/>
            <a:r>
              <a:rPr lang="en-GB"/>
              <a:t>Click icon to add picture</a:t>
            </a:r>
          </a:p>
        </p:txBody>
      </p:sp>
      <p:sp>
        <p:nvSpPr>
          <p:cNvPr id="19" name="Picture Placeholder 11">
            <a:extLst>
              <a:ext uri="{FF2B5EF4-FFF2-40B4-BE49-F238E27FC236}">
                <a16:creationId xmlns:a16="http://schemas.microsoft.com/office/drawing/2014/main" id="{0C91AF30-C5BB-4601-BDEB-E60C93A16933}"/>
              </a:ext>
            </a:extLst>
          </p:cNvPr>
          <p:cNvSpPr>
            <a:spLocks noGrp="1"/>
          </p:cNvSpPr>
          <p:nvPr>
            <p:ph type="pic" sz="quarter" idx="15"/>
          </p:nvPr>
        </p:nvSpPr>
        <p:spPr>
          <a:xfrm>
            <a:off x="6083808" y="0"/>
            <a:ext cx="3054096" cy="3776472"/>
          </a:xfrm>
          <a:solidFill>
            <a:schemeClr val="accent5"/>
          </a:solidFill>
        </p:spPr>
        <p:txBody>
          <a:bodyPr rtlCol="0">
            <a:noAutofit/>
          </a:bodyPr>
          <a:lstStyle/>
          <a:p>
            <a:pPr rtl="0"/>
            <a:r>
              <a:rPr lang="en-GB"/>
              <a:t>Click icon to add picture</a:t>
            </a:r>
          </a:p>
        </p:txBody>
      </p:sp>
      <p:sp>
        <p:nvSpPr>
          <p:cNvPr id="20" name="Picture Placeholder 11">
            <a:extLst>
              <a:ext uri="{FF2B5EF4-FFF2-40B4-BE49-F238E27FC236}">
                <a16:creationId xmlns:a16="http://schemas.microsoft.com/office/drawing/2014/main" id="{5B625AA5-EA5B-4115-A461-DA2C7087D83E}"/>
              </a:ext>
            </a:extLst>
          </p:cNvPr>
          <p:cNvSpPr>
            <a:spLocks noGrp="1"/>
          </p:cNvSpPr>
          <p:nvPr>
            <p:ph type="pic" sz="quarter" idx="16"/>
          </p:nvPr>
        </p:nvSpPr>
        <p:spPr>
          <a:xfrm>
            <a:off x="9137904" y="0"/>
            <a:ext cx="3054096" cy="3776472"/>
          </a:xfrm>
          <a:solidFill>
            <a:schemeClr val="accent5"/>
          </a:solidFill>
        </p:spPr>
        <p:txBody>
          <a:bodyPr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
        <p:nvSpPr>
          <p:cNvPr id="11" name="Content Placeholder 6">
            <a:extLst>
              <a:ext uri="{FF2B5EF4-FFF2-40B4-BE49-F238E27FC236}">
                <a16:creationId xmlns:a16="http://schemas.microsoft.com/office/drawing/2014/main" id="{1B1AE41C-3196-4E6F-A3A8-313A92677FF3}"/>
              </a:ext>
            </a:extLst>
          </p:cNvPr>
          <p:cNvSpPr>
            <a:spLocks noGrp="1"/>
          </p:cNvSpPr>
          <p:nvPr>
            <p:ph sz="quarter" idx="15"/>
          </p:nvPr>
        </p:nvSpPr>
        <p:spPr>
          <a:xfrm>
            <a:off x="5262411" y="4508500"/>
            <a:ext cx="6221412" cy="1563688"/>
          </a:xfrm>
        </p:spPr>
        <p:txBody>
          <a:bodyPr rtlCol="0">
            <a:noAutofit/>
          </a:bodyPr>
          <a:lstStyle>
            <a:lvl1pPr marL="228600" indent="-228600">
              <a:lnSpc>
                <a:spcPct val="100000"/>
              </a:lnSpc>
              <a:buFont typeface="Arial" panose="020B0604020202020204" pitchFamily="34" charset="0"/>
              <a:buChar char="•"/>
              <a:defRPr sz="2000"/>
            </a:lvl1pPr>
            <a:lvl2pPr>
              <a:buNone/>
              <a:defRPr sz="1900"/>
            </a:lvl2pPr>
            <a:lvl3pPr>
              <a:buNone/>
              <a:defRPr sz="1900"/>
            </a:lvl3pPr>
            <a:lvl4pPr>
              <a:buNone/>
              <a:defRPr sz="1900"/>
            </a:lvl4pPr>
            <a:lvl5pPr>
              <a:buNone/>
              <a:defRPr sz="1900"/>
            </a:lvl5pPr>
          </a:lstStyle>
          <a:p>
            <a:pPr lvl="0" rtl="0"/>
            <a:r>
              <a:rPr lang="en-GB"/>
              <a:t>Click to edit Master text styles</a:t>
            </a:r>
          </a:p>
        </p:txBody>
      </p:sp>
    </p:spTree>
    <p:extLst>
      <p:ext uri="{BB962C8B-B14F-4D97-AF65-F5344CB8AC3E}">
        <p14:creationId xmlns:p14="http://schemas.microsoft.com/office/powerpoint/2010/main" val="2570260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accent5"/>
          </a:solidFill>
        </p:spPr>
        <p:txBody>
          <a:bodyPr rtlCol="0"/>
          <a:lstStyle/>
          <a:p>
            <a:pPr rtl="0"/>
            <a:r>
              <a:rPr lang="en-GB"/>
              <a:t>Click icon to add picture</a:t>
            </a:r>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rtlCol="0"/>
          <a:lstStyle/>
          <a:p>
            <a:pPr rtl="0"/>
            <a:r>
              <a:rPr lang="en-GB"/>
              <a:t>Tuesday, February 2, 20XX</a:t>
            </a:r>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rtlCol="0"/>
          <a:lstStyle/>
          <a:p>
            <a:pPr rtl="0"/>
            <a:fld id="{DBA1B0FB-D917-4C8C-928F-313BD683BF39}" type="slidenum">
              <a:rPr lang="en-GB" smtClean="0"/>
              <a:t>‹#›</a:t>
            </a:fld>
            <a:endParaRPr lang="en-GB"/>
          </a:p>
        </p:txBody>
      </p:sp>
      <p:sp>
        <p:nvSpPr>
          <p:cNvPr id="13" name="Rectangle 12">
            <a:extLst>
              <a:ext uri="{FF2B5EF4-FFF2-40B4-BE49-F238E27FC236}">
                <a16:creationId xmlns:a16="http://schemas.microsoft.com/office/drawing/2014/main" id="{80517979-166D-4AAA-ABBC-0C3E5C2ECF37}"/>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Rectangle 13">
            <a:extLst>
              <a:ext uri="{FF2B5EF4-FFF2-40B4-BE49-F238E27FC236}">
                <a16:creationId xmlns:a16="http://schemas.microsoft.com/office/drawing/2014/main" id="{4E111559-B769-4E2A-A891-97B3C4AA6BAC}"/>
              </a:ext>
            </a:extLst>
          </p:cNvPr>
          <p:cNvSpPr/>
          <p:nvPr userDrawn="1"/>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550863" y="549275"/>
            <a:ext cx="5437187" cy="2986234"/>
          </a:xfrm>
        </p:spPr>
        <p:txBody>
          <a:bodyPr rtlCol="0" anchor="b" anchorCtr="0">
            <a:noAutofit/>
          </a:bodyPr>
          <a:lstStyle>
            <a:lvl1pPr>
              <a:defRPr sz="6400"/>
            </a:lvl1pPr>
          </a:lstStyle>
          <a:p>
            <a:pPr rtl="0"/>
            <a:r>
              <a:rPr lang="en-GB"/>
              <a:t>Click to edit Master title style</a:t>
            </a:r>
            <a:endParaRPr lang="en-GB" dirty="0"/>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550863" y="3816724"/>
            <a:ext cx="5437187" cy="2265216"/>
          </a:xfrm>
        </p:spPr>
        <p:txBody>
          <a:bodyPr rtlCol="0">
            <a:noAutofit/>
          </a:bodyPr>
          <a:lstStyle>
            <a:lvl1pPr>
              <a:buNone/>
              <a:defRPr sz="2400"/>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Tree>
    <p:extLst>
      <p:ext uri="{BB962C8B-B14F-4D97-AF65-F5344CB8AC3E}">
        <p14:creationId xmlns:p14="http://schemas.microsoft.com/office/powerpoint/2010/main" val="1023429560"/>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Section break">
    <p:bg>
      <p:bgRef idx="1001">
        <a:schemeClr val="bg1"/>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F75B2FBE-0C5C-48AA-8D7F-9D5B7373CC9A}"/>
              </a:ext>
            </a:extLst>
          </p:cNvPr>
          <p:cNvSpPr>
            <a:spLocks noGrp="1"/>
          </p:cNvSpPr>
          <p:nvPr>
            <p:ph type="pic" sz="quarter" idx="13"/>
          </p:nvPr>
        </p:nvSpPr>
        <p:spPr>
          <a:xfrm>
            <a:off x="0" y="0"/>
            <a:ext cx="12192000" cy="6858000"/>
          </a:xfrm>
          <a:solidFill>
            <a:schemeClr val="bg2"/>
          </a:solidFill>
        </p:spPr>
        <p:txBody>
          <a:bodyPr rtlCol="0"/>
          <a:lstStyle/>
          <a:p>
            <a:pPr rtl="0"/>
            <a:r>
              <a:rPr lang="en-GB"/>
              <a:t>Click icon to add picture</a:t>
            </a:r>
          </a:p>
        </p:txBody>
      </p:sp>
      <p:sp>
        <p:nvSpPr>
          <p:cNvPr id="16" name="Subtitle 2">
            <a:extLst>
              <a:ext uri="{FF2B5EF4-FFF2-40B4-BE49-F238E27FC236}">
                <a16:creationId xmlns:a16="http://schemas.microsoft.com/office/drawing/2014/main" id="{93411FC5-0B5A-4566-9984-827485AF9265}"/>
              </a:ext>
            </a:extLst>
          </p:cNvPr>
          <p:cNvSpPr>
            <a:spLocks noGrp="1"/>
          </p:cNvSpPr>
          <p:nvPr>
            <p:ph type="subTitle" idx="1"/>
          </p:nvPr>
        </p:nvSpPr>
        <p:spPr>
          <a:xfrm>
            <a:off x="0" y="3557281"/>
            <a:ext cx="6640285" cy="3300719"/>
          </a:xfrm>
          <a:gradFill>
            <a:gsLst>
              <a:gs pos="0">
                <a:schemeClr val="bg2">
                  <a:alpha val="0"/>
                </a:schemeClr>
              </a:gs>
              <a:gs pos="50000">
                <a:schemeClr val="bg2">
                  <a:alpha val="60000"/>
                </a:schemeClr>
              </a:gs>
            </a:gsLst>
            <a:lin ang="10800000" scaled="1"/>
          </a:gradFill>
        </p:spPr>
        <p:txBody>
          <a:bodyPr rtlCol="0">
            <a:noAutofit/>
          </a:bodyPr>
          <a:lstStyle>
            <a:lvl1pPr marL="548640" indent="0">
              <a:lnSpc>
                <a:spcPct val="200000"/>
              </a:lnSpc>
              <a:buNone/>
              <a:defRPr/>
            </a:lvl1pPr>
          </a:lstStyle>
          <a:p>
            <a:pPr rtl="0"/>
            <a:r>
              <a:rPr lang="en-GB">
                <a:solidFill>
                  <a:schemeClr val="tx1">
                    <a:alpha val="60000"/>
                  </a:schemeClr>
                </a:solidFill>
              </a:rPr>
              <a:t>Click to edit Master subtitle style</a:t>
            </a:r>
            <a:endParaRPr lang="en-GB" dirty="0">
              <a:solidFill>
                <a:schemeClr val="tx1">
                  <a:alpha val="60000"/>
                </a:schemeClr>
              </a:solidFill>
            </a:endParaRPr>
          </a:p>
        </p:txBody>
      </p:sp>
      <p:sp>
        <p:nvSpPr>
          <p:cNvPr id="15" name="Title 1">
            <a:extLst>
              <a:ext uri="{FF2B5EF4-FFF2-40B4-BE49-F238E27FC236}">
                <a16:creationId xmlns:a16="http://schemas.microsoft.com/office/drawing/2014/main" id="{754E1219-253E-4FEF-A576-83857F44BA01}"/>
              </a:ext>
            </a:extLst>
          </p:cNvPr>
          <p:cNvSpPr>
            <a:spLocks noGrp="1"/>
          </p:cNvSpPr>
          <p:nvPr>
            <p:ph type="ctrTitle"/>
          </p:nvPr>
        </p:nvSpPr>
        <p:spPr>
          <a:xfrm>
            <a:off x="0" y="0"/>
            <a:ext cx="6640285" cy="3535509"/>
          </a:xfrm>
          <a:gradFill flip="none" rotWithShape="1">
            <a:gsLst>
              <a:gs pos="0">
                <a:schemeClr val="bg2">
                  <a:alpha val="0"/>
                </a:schemeClr>
              </a:gs>
              <a:gs pos="50000">
                <a:schemeClr val="bg2">
                  <a:alpha val="70000"/>
                </a:schemeClr>
              </a:gs>
            </a:gsLst>
            <a:lin ang="10800000" scaled="1"/>
            <a:tileRect/>
          </a:gradFill>
        </p:spPr>
        <p:txBody>
          <a:bodyPr rtlCol="0" anchor="b" anchorCtr="0">
            <a:noAutofit/>
          </a:bodyPr>
          <a:lstStyle>
            <a:lvl1pPr marL="548640">
              <a:spcAft>
                <a:spcPts val="1200"/>
              </a:spcAft>
              <a:defRPr sz="6400"/>
            </a:lvl1pPr>
          </a:lstStyle>
          <a:p>
            <a:pPr rtl="0"/>
            <a:r>
              <a:rPr lang="en-GB"/>
              <a:t>Click to edit Master title style</a:t>
            </a:r>
            <a:endParaRPr lang="en-GB" dirty="0"/>
          </a:p>
        </p:txBody>
      </p:sp>
    </p:spTree>
    <p:extLst>
      <p:ext uri="{BB962C8B-B14F-4D97-AF65-F5344CB8AC3E}">
        <p14:creationId xmlns:p14="http://schemas.microsoft.com/office/powerpoint/2010/main" val="2229304515"/>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Autofit/>
          </a:bodyPr>
          <a:lstStyle>
            <a:lvl1pPr>
              <a:defRPr lang="en-GB" dirty="0"/>
            </a:lvl1pPr>
          </a:lstStyle>
          <a:p>
            <a:pPr lvl="0" rtl="0">
              <a:lnSpc>
                <a:spcPct val="100000"/>
              </a:lnSpc>
            </a:pPr>
            <a:r>
              <a:rPr lang="en-GB"/>
              <a:t>Click to edit Master title style</a:t>
            </a:r>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endParaRPr lang="en-GB"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rtlCol="0">
            <a:noAutofit/>
          </a:bodyPr>
          <a:lstStyle/>
          <a:p>
            <a:pPr rtl="0"/>
            <a:r>
              <a:rPr lang="en-GB"/>
              <a:t>Tuesday, February 2, 20XX</a:t>
            </a:r>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616071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2BF5C-3876-4161-B4FF-14CA94D326C6}"/>
              </a:ext>
            </a:extLst>
          </p:cNvPr>
          <p:cNvSpPr>
            <a:spLocks noGrp="1"/>
          </p:cNvSpPr>
          <p:nvPr>
            <p:ph type="title"/>
          </p:nvPr>
        </p:nvSpPr>
        <p:spPr>
          <a:xfrm>
            <a:off x="550864" y="549275"/>
            <a:ext cx="3566160" cy="3384550"/>
          </a:xfrm>
        </p:spPr>
        <p:txBody>
          <a:bodyPr wrap="square" rtlCol="0" anchor="b" anchorCtr="0">
            <a:noAutofit/>
          </a:bodyPr>
          <a:lstStyle>
            <a:lvl1pPr>
              <a:defRPr sz="4000"/>
            </a:lvl1pPr>
          </a:lstStyle>
          <a:p>
            <a:pPr rtl="0"/>
            <a:r>
              <a:rPr lang="en-GB"/>
              <a:t>Click to edit Master title style</a:t>
            </a:r>
            <a:endParaRPr lang="en-GB" dirty="0"/>
          </a:p>
        </p:txBody>
      </p:sp>
      <p:grpSp>
        <p:nvGrpSpPr>
          <p:cNvPr id="8" name="Group 7">
            <a:extLst>
              <a:ext uri="{FF2B5EF4-FFF2-40B4-BE49-F238E27FC236}">
                <a16:creationId xmlns:a16="http://schemas.microsoft.com/office/drawing/2014/main" id="{B17C5C60-EC4D-410B-9997-0B73289605FD}"/>
              </a:ext>
              <a:ext uri="{C183D7F6-B498-43B3-948B-1728B52AA6E4}">
                <adec:decorative xmlns:adec="http://schemas.microsoft.com/office/drawing/2017/decorative" val="1"/>
              </a:ext>
            </a:extLst>
          </p:cNvPr>
          <p:cNvGrpSpPr/>
          <p:nvPr userDrawn="1"/>
        </p:nvGrpSpPr>
        <p:grpSpPr>
          <a:xfrm>
            <a:off x="10822156" y="4143453"/>
            <a:ext cx="734257" cy="760506"/>
            <a:chOff x="5243759" y="1363788"/>
            <a:chExt cx="734257" cy="760506"/>
          </a:xfrm>
        </p:grpSpPr>
        <p:sp>
          <p:nvSpPr>
            <p:cNvPr id="9" name="Freeform 5">
              <a:extLst>
                <a:ext uri="{FF2B5EF4-FFF2-40B4-BE49-F238E27FC236}">
                  <a16:creationId xmlns:a16="http://schemas.microsoft.com/office/drawing/2014/main" id="{0573155C-3428-4F4F-AE66-A519D777EAAE}"/>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0" name="Freeform 6">
              <a:extLst>
                <a:ext uri="{FF2B5EF4-FFF2-40B4-BE49-F238E27FC236}">
                  <a16:creationId xmlns:a16="http://schemas.microsoft.com/office/drawing/2014/main" id="{1853496C-159E-4D47-94B5-0835FB6511BA}"/>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Freeform 8">
              <a:extLst>
                <a:ext uri="{FF2B5EF4-FFF2-40B4-BE49-F238E27FC236}">
                  <a16:creationId xmlns:a16="http://schemas.microsoft.com/office/drawing/2014/main" id="{CE93E330-715B-44E8-84D9-CE166D428DAB}"/>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12" name="Oval 11">
            <a:extLst>
              <a:ext uri="{FF2B5EF4-FFF2-40B4-BE49-F238E27FC236}">
                <a16:creationId xmlns:a16="http://schemas.microsoft.com/office/drawing/2014/main" id="{80A2FA6F-99B7-4984-A80C-570644889F02}"/>
              </a:ext>
              <a:ext uri="{C183D7F6-B498-43B3-948B-1728B52AA6E4}">
                <adec:decorative xmlns:adec="http://schemas.microsoft.com/office/drawing/2017/decorative" val="1"/>
              </a:ext>
            </a:extLst>
          </p:cNvPr>
          <p:cNvSpPr>
            <a:spLocks noChangeAspect="1"/>
          </p:cNvSpPr>
          <p:nvPr userDrawn="1"/>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7" name="Content Placeholder 16">
            <a:extLst>
              <a:ext uri="{FF2B5EF4-FFF2-40B4-BE49-F238E27FC236}">
                <a16:creationId xmlns:a16="http://schemas.microsoft.com/office/drawing/2014/main" id="{439C8C03-81B3-4DE8-B96A-78258E4467CC}"/>
              </a:ext>
            </a:extLst>
          </p:cNvPr>
          <p:cNvSpPr>
            <a:spLocks noGrp="1"/>
          </p:cNvSpPr>
          <p:nvPr>
            <p:ph sz="quarter" idx="15"/>
          </p:nvPr>
        </p:nvSpPr>
        <p:spPr>
          <a:xfrm>
            <a:off x="550863" y="4097338"/>
            <a:ext cx="3565524" cy="2351087"/>
          </a:xfrm>
        </p:spPr>
        <p:txBody>
          <a:bodyPr rtlCol="0">
            <a:noAutofit/>
          </a:bodyPr>
          <a:lstStyle>
            <a:lvl1pPr>
              <a:buNone/>
              <a:defRPr sz="2400"/>
            </a:lvl1pPr>
            <a:lvl2pPr>
              <a:defRPr sz="2000"/>
            </a:lvl2pPr>
            <a:lvl3pPr>
              <a:defRPr sz="2000"/>
            </a:lvl3pPr>
            <a:lvl4pPr>
              <a:defRPr sz="2000"/>
            </a:lvl4pPr>
            <a:lvl5pPr>
              <a:defRPr sz="2000"/>
            </a:lvl5pPr>
          </a:lstStyle>
          <a:p>
            <a:pPr lvl="0" rtl="0"/>
            <a:r>
              <a:rPr lang="en-GB"/>
              <a:t>Click to edit Master text styles</a:t>
            </a:r>
          </a:p>
        </p:txBody>
      </p:sp>
      <p:sp>
        <p:nvSpPr>
          <p:cNvPr id="15" name="Picture Placeholder 14">
            <a:extLst>
              <a:ext uri="{FF2B5EF4-FFF2-40B4-BE49-F238E27FC236}">
                <a16:creationId xmlns:a16="http://schemas.microsoft.com/office/drawing/2014/main" id="{C1FBB56D-C8B1-4ED9-A5DB-72BA636DADF3}"/>
              </a:ext>
            </a:extLst>
          </p:cNvPr>
          <p:cNvSpPr>
            <a:spLocks noGrp="1"/>
          </p:cNvSpPr>
          <p:nvPr>
            <p:ph type="pic" sz="quarter" idx="13"/>
          </p:nvPr>
        </p:nvSpPr>
        <p:spPr>
          <a:xfrm>
            <a:off x="5535809" y="656633"/>
            <a:ext cx="5132388" cy="5132388"/>
          </a:xfrm>
          <a:custGeom>
            <a:avLst/>
            <a:gdLst>
              <a:gd name="connsiteX0" fmla="*/ 2566194 w 5132388"/>
              <a:gd name="connsiteY0" fmla="*/ 0 h 5132388"/>
              <a:gd name="connsiteX1" fmla="*/ 5132388 w 5132388"/>
              <a:gd name="connsiteY1" fmla="*/ 2566194 h 5132388"/>
              <a:gd name="connsiteX2" fmla="*/ 2566194 w 5132388"/>
              <a:gd name="connsiteY2" fmla="*/ 5132388 h 5132388"/>
              <a:gd name="connsiteX3" fmla="*/ 0 w 5132388"/>
              <a:gd name="connsiteY3" fmla="*/ 2566194 h 5132388"/>
              <a:gd name="connsiteX4" fmla="*/ 2566194 w 5132388"/>
              <a:gd name="connsiteY4" fmla="*/ 0 h 51323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a:solidFill>
            <a:schemeClr val="accent5"/>
          </a:solidFill>
        </p:spPr>
        <p:txBody>
          <a:bodyPr wrap="square" rtlCol="0">
            <a:noAutofit/>
          </a:bodyPr>
          <a:lstStyle/>
          <a:p>
            <a:pPr rtl="0"/>
            <a:r>
              <a:rPr lang="en-GB"/>
              <a:t>Click icon to add picture</a:t>
            </a:r>
          </a:p>
        </p:txBody>
      </p:sp>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rtlCol="0">
            <a:noAutofit/>
          </a:bodyPr>
          <a:lstStyle/>
          <a:p>
            <a:pPr rtl="0"/>
            <a:r>
              <a:rPr lang="en-GB"/>
              <a:t>Tuesday, February 2, 20XX</a:t>
            </a:r>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rtlCol="0">
            <a:noAutofit/>
          </a:bodyPr>
          <a:lstStyle/>
          <a:p>
            <a:pPr rtl="0"/>
            <a:r>
              <a:rPr lang="en-GB"/>
              <a:t>Sample Footer Text</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063087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38C6F9E-A74F-4F54-9409-B6B93DF8CE78}"/>
              </a:ext>
              <a:ext uri="{C183D7F6-B498-43B3-948B-1728B52AA6E4}">
                <adec:decorative xmlns:adec="http://schemas.microsoft.com/office/drawing/2017/decorative" val="1"/>
              </a:ext>
            </a:extLst>
          </p:cNvPr>
          <p:cNvSpPr/>
          <p:nvPr userDrawn="1"/>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34" name="Oval 33">
            <a:extLst>
              <a:ext uri="{FF2B5EF4-FFF2-40B4-BE49-F238E27FC236}">
                <a16:creationId xmlns:a16="http://schemas.microsoft.com/office/drawing/2014/main" id="{6F0F71C5-78A4-4793-9BD4-3DF0EE3E3EB7}"/>
              </a:ext>
              <a:ext uri="{C183D7F6-B498-43B3-948B-1728B52AA6E4}">
                <adec:decorative xmlns:adec="http://schemas.microsoft.com/office/drawing/2017/decorative" val="1"/>
              </a:ext>
            </a:extLst>
          </p:cNvPr>
          <p:cNvSpPr>
            <a:spLocks noChangeAspect="1"/>
          </p:cNvSpPr>
          <p:nvPr userDrawn="1"/>
        </p:nvSpPr>
        <p:spPr>
          <a:xfrm>
            <a:off x="10288775" y="7626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0" name="Title 5">
            <a:extLst>
              <a:ext uri="{FF2B5EF4-FFF2-40B4-BE49-F238E27FC236}">
                <a16:creationId xmlns:a16="http://schemas.microsoft.com/office/drawing/2014/main" id="{36F60F77-4CC9-4F86-B70A-85012C6588A0}"/>
              </a:ext>
            </a:extLst>
          </p:cNvPr>
          <p:cNvSpPr>
            <a:spLocks noGrp="1"/>
          </p:cNvSpPr>
          <p:nvPr>
            <p:ph type="ctrTitle" hasCustomPrompt="1"/>
          </p:nvPr>
        </p:nvSpPr>
        <p:spPr>
          <a:xfrm>
            <a:off x="548640" y="548640"/>
            <a:ext cx="8281987" cy="1253041"/>
          </a:xfrm>
        </p:spPr>
        <p:txBody>
          <a:bodyPr rtlCol="0">
            <a:noAutofit/>
          </a:bodyPr>
          <a:lstStyle/>
          <a:p>
            <a:pPr rtl="0"/>
            <a:r>
              <a:rPr lang="en-GB"/>
              <a:t>Team</a:t>
            </a:r>
          </a:p>
        </p:txBody>
      </p:sp>
      <p:grpSp>
        <p:nvGrpSpPr>
          <p:cNvPr id="51" name="Group 50">
            <a:extLst>
              <a:ext uri="{FF2B5EF4-FFF2-40B4-BE49-F238E27FC236}">
                <a16:creationId xmlns:a16="http://schemas.microsoft.com/office/drawing/2014/main" id="{E6093F87-C1F6-4FAB-B891-6F7D7FC20751}"/>
              </a:ext>
              <a:ext uri="{C183D7F6-B498-43B3-948B-1728B52AA6E4}">
                <adec:decorative xmlns:adec="http://schemas.microsoft.com/office/drawing/2017/decorative" val="1"/>
              </a:ext>
            </a:extLst>
          </p:cNvPr>
          <p:cNvGrpSpPr/>
          <p:nvPr userDrawn="1"/>
        </p:nvGrpSpPr>
        <p:grpSpPr>
          <a:xfrm>
            <a:off x="1800565" y="4518946"/>
            <a:ext cx="1980001" cy="1363916"/>
            <a:chOff x="4879602" y="3781429"/>
            <a:chExt cx="1980001" cy="1363916"/>
          </a:xfrm>
        </p:grpSpPr>
        <p:sp>
          <p:nvSpPr>
            <p:cNvPr id="52" name="Freeform: Shape 51">
              <a:extLst>
                <a:ext uri="{FF2B5EF4-FFF2-40B4-BE49-F238E27FC236}">
                  <a16:creationId xmlns:a16="http://schemas.microsoft.com/office/drawing/2014/main" id="{E1A4FD5C-1E5B-46D1-BA9D-99928D19AF04}"/>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53" name="Freeform: Shape 52">
              <a:extLst>
                <a:ext uri="{FF2B5EF4-FFF2-40B4-BE49-F238E27FC236}">
                  <a16:creationId xmlns:a16="http://schemas.microsoft.com/office/drawing/2014/main" id="{B7DF0ED5-A971-408F-A055-C7E5D7A623CD}"/>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solidFill>
                  <a:schemeClr val="tx1"/>
                </a:solidFill>
              </a:endParaRPr>
            </a:p>
          </p:txBody>
        </p:sp>
        <p:sp>
          <p:nvSpPr>
            <p:cNvPr id="54" name="Oval 53">
              <a:extLst>
                <a:ext uri="{FF2B5EF4-FFF2-40B4-BE49-F238E27FC236}">
                  <a16:creationId xmlns:a16="http://schemas.microsoft.com/office/drawing/2014/main" id="{AA81F353-4C5B-4A37-9846-2C1E2D0FC25F}"/>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55" name="Oval 54">
              <a:extLst>
                <a:ext uri="{FF2B5EF4-FFF2-40B4-BE49-F238E27FC236}">
                  <a16:creationId xmlns:a16="http://schemas.microsoft.com/office/drawing/2014/main" id="{42B74EA3-11CE-4D3F-99AD-162563447653}"/>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p:nvSpPr>
          <p:cNvPr id="56" name="Picture Placeholder 55">
            <a:extLst>
              <a:ext uri="{FF2B5EF4-FFF2-40B4-BE49-F238E27FC236}">
                <a16:creationId xmlns:a16="http://schemas.microsoft.com/office/drawing/2014/main" id="{8F41896B-6DDA-4F82-9F74-3EBF93A3CD58}"/>
              </a:ext>
            </a:extLst>
          </p:cNvPr>
          <p:cNvSpPr>
            <a:spLocks noGrp="1"/>
          </p:cNvSpPr>
          <p:nvPr>
            <p:ph type="pic" sz="quarter" idx="13"/>
          </p:nvPr>
        </p:nvSpPr>
        <p:spPr>
          <a:xfrm>
            <a:off x="1078992" y="1990724"/>
            <a:ext cx="1691640" cy="1435608"/>
          </a:xfrm>
          <a:solidFill>
            <a:schemeClr val="accent5"/>
          </a:solidFill>
        </p:spPr>
        <p:txBody>
          <a:bodyPr rtlCol="0">
            <a:noAutofit/>
          </a:bodyPr>
          <a:lstStyle/>
          <a:p>
            <a:pPr rtl="0"/>
            <a:r>
              <a:rPr lang="en-GB"/>
              <a:t>Click icon to add picture</a:t>
            </a:r>
          </a:p>
        </p:txBody>
      </p:sp>
      <p:sp>
        <p:nvSpPr>
          <p:cNvPr id="57" name="Picture Placeholder 55">
            <a:extLst>
              <a:ext uri="{FF2B5EF4-FFF2-40B4-BE49-F238E27FC236}">
                <a16:creationId xmlns:a16="http://schemas.microsoft.com/office/drawing/2014/main" id="{EF85499B-C29A-4C8B-922C-7CE4771E352C}"/>
              </a:ext>
            </a:extLst>
          </p:cNvPr>
          <p:cNvSpPr>
            <a:spLocks noGrp="1"/>
          </p:cNvSpPr>
          <p:nvPr>
            <p:ph type="pic" sz="quarter" idx="14"/>
          </p:nvPr>
        </p:nvSpPr>
        <p:spPr>
          <a:xfrm>
            <a:off x="3838384" y="1990724"/>
            <a:ext cx="1691640" cy="1435608"/>
          </a:xfrm>
          <a:solidFill>
            <a:schemeClr val="accent5"/>
          </a:solidFill>
        </p:spPr>
        <p:txBody>
          <a:bodyPr rtlCol="0">
            <a:noAutofit/>
          </a:bodyPr>
          <a:lstStyle/>
          <a:p>
            <a:pPr rtl="0"/>
            <a:r>
              <a:rPr lang="en-GB"/>
              <a:t>Click icon to add picture</a:t>
            </a:r>
          </a:p>
        </p:txBody>
      </p:sp>
      <p:sp>
        <p:nvSpPr>
          <p:cNvPr id="58" name="Picture Placeholder 55">
            <a:extLst>
              <a:ext uri="{FF2B5EF4-FFF2-40B4-BE49-F238E27FC236}">
                <a16:creationId xmlns:a16="http://schemas.microsoft.com/office/drawing/2014/main" id="{F82A1DB8-0AE7-4E17-B07B-FCF45B85EE17}"/>
              </a:ext>
            </a:extLst>
          </p:cNvPr>
          <p:cNvSpPr>
            <a:spLocks noGrp="1"/>
          </p:cNvSpPr>
          <p:nvPr>
            <p:ph type="pic" sz="quarter" idx="15"/>
          </p:nvPr>
        </p:nvSpPr>
        <p:spPr>
          <a:xfrm>
            <a:off x="6661976" y="1993392"/>
            <a:ext cx="1691640" cy="1435608"/>
          </a:xfrm>
          <a:solidFill>
            <a:schemeClr val="accent5"/>
          </a:solidFill>
        </p:spPr>
        <p:txBody>
          <a:bodyPr rtlCol="0">
            <a:noAutofit/>
          </a:bodyPr>
          <a:lstStyle/>
          <a:p>
            <a:pPr rtl="0"/>
            <a:r>
              <a:rPr lang="en-GB"/>
              <a:t>Click icon to add picture</a:t>
            </a:r>
            <a:endParaRPr lang="en-GB" dirty="0"/>
          </a:p>
        </p:txBody>
      </p:sp>
      <p:sp>
        <p:nvSpPr>
          <p:cNvPr id="59" name="Picture Placeholder 55">
            <a:extLst>
              <a:ext uri="{FF2B5EF4-FFF2-40B4-BE49-F238E27FC236}">
                <a16:creationId xmlns:a16="http://schemas.microsoft.com/office/drawing/2014/main" id="{A83EEB6C-83B7-471D-B5A4-4071534048D2}"/>
              </a:ext>
            </a:extLst>
          </p:cNvPr>
          <p:cNvSpPr>
            <a:spLocks noGrp="1"/>
          </p:cNvSpPr>
          <p:nvPr>
            <p:ph type="pic" sz="quarter" idx="16"/>
          </p:nvPr>
        </p:nvSpPr>
        <p:spPr>
          <a:xfrm>
            <a:off x="9485568" y="1990724"/>
            <a:ext cx="1691640" cy="1435608"/>
          </a:xfrm>
          <a:solidFill>
            <a:schemeClr val="accent5"/>
          </a:solidFill>
        </p:spPr>
        <p:txBody>
          <a:bodyPr rtlCol="0">
            <a:noAutofit/>
          </a:bodyPr>
          <a:lstStyle/>
          <a:p>
            <a:pPr rtl="0"/>
            <a:r>
              <a:rPr lang="en-GB"/>
              <a:t>Click icon to add picture</a:t>
            </a:r>
          </a:p>
        </p:txBody>
      </p:sp>
      <p:sp>
        <p:nvSpPr>
          <p:cNvPr id="63" name="Text Placeholder 62">
            <a:extLst>
              <a:ext uri="{FF2B5EF4-FFF2-40B4-BE49-F238E27FC236}">
                <a16:creationId xmlns:a16="http://schemas.microsoft.com/office/drawing/2014/main" id="{17A96A8C-F792-485A-9BB9-4DEDCA0CE6B8}"/>
              </a:ext>
            </a:extLst>
          </p:cNvPr>
          <p:cNvSpPr>
            <a:spLocks noGrp="1"/>
          </p:cNvSpPr>
          <p:nvPr>
            <p:ph type="body" sz="quarter" idx="18" hasCustomPrompt="1"/>
          </p:nvPr>
        </p:nvSpPr>
        <p:spPr>
          <a:xfrm>
            <a:off x="1079500" y="3781425"/>
            <a:ext cx="1711325" cy="365760"/>
          </a:xfrm>
        </p:spPr>
        <p:txBody>
          <a:bodyPr rtlCol="0">
            <a:noAutofit/>
          </a:bodyPr>
          <a:lstStyle>
            <a:lvl1pPr>
              <a:buNone/>
              <a:defRPr sz="2000" b="1"/>
            </a:lvl1pPr>
          </a:lstStyle>
          <a:p>
            <a:pPr lvl="0" rtl="0"/>
            <a:r>
              <a:rPr lang="en-GB"/>
              <a:t>Name</a:t>
            </a:r>
          </a:p>
        </p:txBody>
      </p:sp>
      <p:sp>
        <p:nvSpPr>
          <p:cNvPr id="61" name="Text Placeholder 60">
            <a:extLst>
              <a:ext uri="{FF2B5EF4-FFF2-40B4-BE49-F238E27FC236}">
                <a16:creationId xmlns:a16="http://schemas.microsoft.com/office/drawing/2014/main" id="{6C65AE07-519E-4E3B-8521-621C8343914D}"/>
              </a:ext>
            </a:extLst>
          </p:cNvPr>
          <p:cNvSpPr>
            <a:spLocks noGrp="1"/>
          </p:cNvSpPr>
          <p:nvPr>
            <p:ph type="body" sz="quarter" idx="17" hasCustomPrompt="1"/>
          </p:nvPr>
        </p:nvSpPr>
        <p:spPr>
          <a:xfrm>
            <a:off x="1078733" y="4232949"/>
            <a:ext cx="1711572" cy="638175"/>
          </a:xfrm>
        </p:spPr>
        <p:txBody>
          <a:bodyPr rtlCol="0">
            <a:noAutofit/>
          </a:bodyPr>
          <a:lstStyle>
            <a:lvl1pPr>
              <a:buNone/>
              <a:defRPr sz="1800"/>
            </a:lvl1pPr>
          </a:lstStyle>
          <a:p>
            <a:pPr lvl="0" rtl="0"/>
            <a:r>
              <a:rPr lang="en-GB"/>
              <a:t>Title</a:t>
            </a:r>
          </a:p>
        </p:txBody>
      </p:sp>
      <p:sp>
        <p:nvSpPr>
          <p:cNvPr id="65" name="Text Placeholder 62">
            <a:extLst>
              <a:ext uri="{FF2B5EF4-FFF2-40B4-BE49-F238E27FC236}">
                <a16:creationId xmlns:a16="http://schemas.microsoft.com/office/drawing/2014/main" id="{FB878318-C287-428B-8105-429BC4B03F55}"/>
              </a:ext>
            </a:extLst>
          </p:cNvPr>
          <p:cNvSpPr>
            <a:spLocks noGrp="1"/>
          </p:cNvSpPr>
          <p:nvPr>
            <p:ph type="body" sz="quarter" idx="20" hasCustomPrompt="1"/>
          </p:nvPr>
        </p:nvSpPr>
        <p:spPr>
          <a:xfrm>
            <a:off x="3839151" y="3781425"/>
            <a:ext cx="1711325" cy="365760"/>
          </a:xfrm>
        </p:spPr>
        <p:txBody>
          <a:bodyPr rtlCol="0">
            <a:noAutofit/>
          </a:bodyPr>
          <a:lstStyle>
            <a:lvl1pPr>
              <a:buNone/>
              <a:defRPr sz="2000" b="1"/>
            </a:lvl1pPr>
          </a:lstStyle>
          <a:p>
            <a:pPr lvl="0" rtl="0"/>
            <a:r>
              <a:rPr lang="en-GB"/>
              <a:t>Name</a:t>
            </a:r>
          </a:p>
        </p:txBody>
      </p:sp>
      <p:sp>
        <p:nvSpPr>
          <p:cNvPr id="64" name="Text Placeholder 60">
            <a:extLst>
              <a:ext uri="{FF2B5EF4-FFF2-40B4-BE49-F238E27FC236}">
                <a16:creationId xmlns:a16="http://schemas.microsoft.com/office/drawing/2014/main" id="{1465E516-2CEF-4F9E-9375-7D41DCFCBB41}"/>
              </a:ext>
            </a:extLst>
          </p:cNvPr>
          <p:cNvSpPr>
            <a:spLocks noGrp="1"/>
          </p:cNvSpPr>
          <p:nvPr>
            <p:ph type="body" sz="quarter" idx="19" hasCustomPrompt="1"/>
          </p:nvPr>
        </p:nvSpPr>
        <p:spPr>
          <a:xfrm>
            <a:off x="3838384" y="4232949"/>
            <a:ext cx="1711572" cy="638175"/>
          </a:xfrm>
        </p:spPr>
        <p:txBody>
          <a:bodyPr rtlCol="0">
            <a:noAutofit/>
          </a:bodyPr>
          <a:lstStyle>
            <a:lvl1pPr>
              <a:buNone/>
              <a:defRPr sz="1800"/>
            </a:lvl1pPr>
          </a:lstStyle>
          <a:p>
            <a:pPr lvl="0" rtl="0"/>
            <a:r>
              <a:rPr lang="en-GB"/>
              <a:t>Title</a:t>
            </a:r>
          </a:p>
        </p:txBody>
      </p:sp>
      <p:sp>
        <p:nvSpPr>
          <p:cNvPr id="67" name="Text Placeholder 62">
            <a:extLst>
              <a:ext uri="{FF2B5EF4-FFF2-40B4-BE49-F238E27FC236}">
                <a16:creationId xmlns:a16="http://schemas.microsoft.com/office/drawing/2014/main" id="{FE012CE3-36AA-4016-A88E-27BCFFEFD69F}"/>
              </a:ext>
            </a:extLst>
          </p:cNvPr>
          <p:cNvSpPr>
            <a:spLocks noGrp="1"/>
          </p:cNvSpPr>
          <p:nvPr>
            <p:ph type="body" sz="quarter" idx="22" hasCustomPrompt="1"/>
          </p:nvPr>
        </p:nvSpPr>
        <p:spPr>
          <a:xfrm>
            <a:off x="6662743" y="3781425"/>
            <a:ext cx="1711325" cy="365760"/>
          </a:xfrm>
        </p:spPr>
        <p:txBody>
          <a:bodyPr rtlCol="0">
            <a:noAutofit/>
          </a:bodyPr>
          <a:lstStyle>
            <a:lvl1pPr>
              <a:buNone/>
              <a:defRPr sz="2000" b="1"/>
            </a:lvl1pPr>
          </a:lstStyle>
          <a:p>
            <a:pPr lvl="0" rtl="0"/>
            <a:r>
              <a:rPr lang="en-GB"/>
              <a:t>Name</a:t>
            </a:r>
          </a:p>
        </p:txBody>
      </p:sp>
      <p:sp>
        <p:nvSpPr>
          <p:cNvPr id="66" name="Text Placeholder 60">
            <a:extLst>
              <a:ext uri="{FF2B5EF4-FFF2-40B4-BE49-F238E27FC236}">
                <a16:creationId xmlns:a16="http://schemas.microsoft.com/office/drawing/2014/main" id="{8D5671AF-0137-4226-8A84-2784817E519C}"/>
              </a:ext>
            </a:extLst>
          </p:cNvPr>
          <p:cNvSpPr>
            <a:spLocks noGrp="1"/>
          </p:cNvSpPr>
          <p:nvPr>
            <p:ph type="body" sz="quarter" idx="21" hasCustomPrompt="1"/>
          </p:nvPr>
        </p:nvSpPr>
        <p:spPr>
          <a:xfrm>
            <a:off x="6661976" y="4232949"/>
            <a:ext cx="1711572" cy="638175"/>
          </a:xfrm>
        </p:spPr>
        <p:txBody>
          <a:bodyPr rtlCol="0">
            <a:noAutofit/>
          </a:bodyPr>
          <a:lstStyle>
            <a:lvl1pPr>
              <a:buNone/>
              <a:defRPr sz="1800"/>
            </a:lvl1pPr>
          </a:lstStyle>
          <a:p>
            <a:pPr lvl="0" rtl="0"/>
            <a:r>
              <a:rPr lang="en-GB"/>
              <a:t>Title</a:t>
            </a:r>
          </a:p>
        </p:txBody>
      </p:sp>
      <p:sp>
        <p:nvSpPr>
          <p:cNvPr id="69" name="Text Placeholder 62">
            <a:extLst>
              <a:ext uri="{FF2B5EF4-FFF2-40B4-BE49-F238E27FC236}">
                <a16:creationId xmlns:a16="http://schemas.microsoft.com/office/drawing/2014/main" id="{DA1587F0-23BF-4FB8-B06C-2B0AA928E931}"/>
              </a:ext>
            </a:extLst>
          </p:cNvPr>
          <p:cNvSpPr>
            <a:spLocks noGrp="1"/>
          </p:cNvSpPr>
          <p:nvPr>
            <p:ph type="body" sz="quarter" idx="24" hasCustomPrompt="1"/>
          </p:nvPr>
        </p:nvSpPr>
        <p:spPr>
          <a:xfrm>
            <a:off x="9433112" y="3787288"/>
            <a:ext cx="1711325" cy="365760"/>
          </a:xfrm>
        </p:spPr>
        <p:txBody>
          <a:bodyPr rtlCol="0">
            <a:noAutofit/>
          </a:bodyPr>
          <a:lstStyle>
            <a:lvl1pPr>
              <a:buNone/>
              <a:defRPr sz="2000" b="1"/>
            </a:lvl1pPr>
          </a:lstStyle>
          <a:p>
            <a:pPr lvl="0" rtl="0"/>
            <a:r>
              <a:rPr lang="en-GB"/>
              <a:t>Name</a:t>
            </a:r>
          </a:p>
        </p:txBody>
      </p:sp>
      <p:sp>
        <p:nvSpPr>
          <p:cNvPr id="68" name="Text Placeholder 60">
            <a:extLst>
              <a:ext uri="{FF2B5EF4-FFF2-40B4-BE49-F238E27FC236}">
                <a16:creationId xmlns:a16="http://schemas.microsoft.com/office/drawing/2014/main" id="{565C0B22-B5E7-44BB-A17C-7FB5BB5D82BB}"/>
              </a:ext>
            </a:extLst>
          </p:cNvPr>
          <p:cNvSpPr>
            <a:spLocks noGrp="1"/>
          </p:cNvSpPr>
          <p:nvPr>
            <p:ph type="body" sz="quarter" idx="23" hasCustomPrompt="1"/>
          </p:nvPr>
        </p:nvSpPr>
        <p:spPr>
          <a:xfrm>
            <a:off x="9432345" y="4238812"/>
            <a:ext cx="1711572" cy="638175"/>
          </a:xfrm>
        </p:spPr>
        <p:txBody>
          <a:bodyPr rtlCol="0">
            <a:noAutofit/>
          </a:bodyPr>
          <a:lstStyle>
            <a:lvl1pPr>
              <a:buNone/>
              <a:defRPr sz="1800"/>
            </a:lvl1pPr>
          </a:lstStyle>
          <a:p>
            <a:pPr lvl="0" rtl="0"/>
            <a:r>
              <a:rPr lang="en-GB"/>
              <a:t>Title</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rtlCol="0">
            <a:noAutofit/>
          </a:body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rtlCol="0">
            <a:noAutofit/>
          </a:bodyPr>
          <a:lstStyle/>
          <a:p>
            <a:pPr rtl="0"/>
            <a:r>
              <a:rPr lang="en-GB"/>
              <a:t>Sample Footer Text</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3715776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Autofit/>
          </a:bodyPr>
          <a:lstStyle>
            <a:lvl1pPr>
              <a:defRPr lang="en-GB" sz="4800" dirty="0"/>
            </a:lvl1pPr>
          </a:lstStyle>
          <a:p>
            <a:pPr lvl="0" rtl="0">
              <a:lnSpc>
                <a:spcPct val="100000"/>
              </a:lnSpc>
            </a:pPr>
            <a:r>
              <a:rPr lang="en-GB"/>
              <a:t>Click to edit Master title style</a:t>
            </a:r>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731375"/>
            <a:ext cx="5437186" cy="535354"/>
          </a:xfrm>
        </p:spPr>
        <p:txBody>
          <a:bodyPr rtlCol="0" anchor="b">
            <a:no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427370"/>
            <a:ext cx="5429114"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731375"/>
            <a:ext cx="5436392" cy="535354"/>
          </a:xfrm>
        </p:spPr>
        <p:txBody>
          <a:bodyPr vert="horz" wrap="square" lIns="0" tIns="0" rIns="0" bIns="0" rtlCol="0" anchor="b">
            <a:noAutofit/>
          </a:bodyPr>
          <a:lstStyle>
            <a:lvl1pPr>
              <a:buNone/>
              <a:defRPr lang="en-GB" sz="1400" b="0" cap="all" spc="200" baseline="0" dirty="0">
                <a:solidFill>
                  <a:schemeClr val="tx1"/>
                </a:solidFill>
              </a:defRPr>
            </a:lvl1pPr>
          </a:lstStyle>
          <a:p>
            <a:pPr marL="228600" lvl="0" indent="-228600" rtl="0"/>
            <a:r>
              <a:rPr lang="en-GB"/>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427370"/>
            <a:ext cx="5436391" cy="3515555"/>
          </a:xfrm>
        </p:spPr>
        <p:txBody>
          <a:bodyPr rtlCol="0">
            <a:noAutofit/>
          </a:bodyPr>
          <a:lstStyle>
            <a:lvl1pPr>
              <a:defRPr sz="2400"/>
            </a:lvl1pPr>
            <a:lvl2pPr>
              <a:defRPr sz="1600"/>
            </a:lvl2pPr>
            <a:lvl3pPr>
              <a:defRPr sz="1600"/>
            </a:lvl3pPr>
            <a:lvl4pPr>
              <a:defRPr sz="1600"/>
            </a:lvl4pPr>
            <a:lvl5pPr>
              <a:defRPr sz="1600"/>
            </a:lvl5p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rtlCol="0">
            <a:noAutofit/>
          </a:bodyPr>
          <a:lstStyle/>
          <a:p>
            <a:pPr rtl="0"/>
            <a:r>
              <a:rPr lang="en-GB"/>
              <a:t>Tuesday, February 2, 20XX</a:t>
            </a:r>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rtlCol="0">
            <a:noAutofit/>
          </a:bodyPr>
          <a:lstStyle/>
          <a:p>
            <a:pPr rtl="0"/>
            <a:r>
              <a:rPr lang="en-GB"/>
              <a:t>Sample Footer Text</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rtlCol="0">
            <a:noAutofit/>
          </a:bodyPr>
          <a:lstStyle/>
          <a:p>
            <a:pPr rtl="0"/>
            <a:fld id="{DBA1B0FB-D917-4C8C-928F-313BD683BF39}" type="slidenum">
              <a:rPr lang="en-GB" smtClean="0"/>
              <a:t>‹#›</a:t>
            </a:fld>
            <a:endParaRPr lang="en-GB"/>
          </a:p>
        </p:txBody>
      </p:sp>
    </p:spTree>
    <p:extLst>
      <p:ext uri="{BB962C8B-B14F-4D97-AF65-F5344CB8AC3E}">
        <p14:creationId xmlns:p14="http://schemas.microsoft.com/office/powerpoint/2010/main" val="67039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Autofit/>
          </a:bodyPr>
          <a:lstStyle/>
          <a:p>
            <a:pPr lvl="0" rtl="0">
              <a:lnSpc>
                <a:spcPct val="100000"/>
              </a:lnSpc>
            </a:pPr>
            <a:r>
              <a:rPr lang="en-GB"/>
              <a:t>Click to edit Master title style</a:t>
            </a:r>
            <a:endParaRPr lang="en-GB"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Autofit/>
          </a:bodyPr>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Tuesday, February 2, 20XX</a:t>
            </a:r>
            <a:endParaRPr lang="en-GB"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lumMod val="65000"/>
                    <a:alpha val="80000"/>
                  </a:schemeClr>
                </a:solidFill>
              </a:defRPr>
            </a:lvl1pPr>
          </a:lstStyle>
          <a:p>
            <a:pPr rtl="0"/>
            <a:r>
              <a:rPr lang="en-GB"/>
              <a:t>Sample Footer Text</a:t>
            </a:r>
            <a:endParaRPr lang="en-GB"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lumMod val="65000"/>
                    <a:alpha val="80000"/>
                  </a:schemeClr>
                </a:solidFill>
              </a:defRPr>
            </a:lvl1pPr>
          </a:lstStyle>
          <a:p>
            <a:pPr rtl="0"/>
            <a:fld id="{DBA1B0FB-D917-4C8C-928F-313BD683BF39}" type="slidenum">
              <a:rPr lang="en-GB" smtClean="0"/>
              <a:pPr rtl="0"/>
              <a:t>‹#›</a:t>
            </a:fld>
            <a:endParaRPr lang="en-GB"/>
          </a:p>
        </p:txBody>
      </p:sp>
    </p:spTree>
    <p:extLst>
      <p:ext uri="{BB962C8B-B14F-4D97-AF65-F5344CB8AC3E}">
        <p14:creationId xmlns:p14="http://schemas.microsoft.com/office/powerpoint/2010/main" val="2521255718"/>
      </p:ext>
    </p:extLst>
  </p:cSld>
  <p:clrMap bg1="dk1" tx1="lt1" bg2="dk2" tx2="lt2" accent1="accent1" accent2="accent2" accent3="accent3" accent4="accent4" accent5="accent5" accent6="accent6" hlink="hlink" folHlink="folHlink"/>
  <p:sldLayoutIdLst>
    <p:sldLayoutId id="2147483699" r:id="rId1"/>
    <p:sldLayoutId id="2147483700" r:id="rId2"/>
    <p:sldLayoutId id="2147483733" r:id="rId3"/>
    <p:sldLayoutId id="2147483687" r:id="rId4"/>
    <p:sldLayoutId id="2147483734" r:id="rId5"/>
    <p:sldLayoutId id="2147483686" r:id="rId6"/>
    <p:sldLayoutId id="2147483696" r:id="rId7"/>
    <p:sldLayoutId id="2147483707" r:id="rId8"/>
    <p:sldLayoutId id="2147483689" r:id="rId9"/>
    <p:sldLayoutId id="2147483697" r:id="rId10"/>
    <p:sldLayoutId id="2147483731" r:id="rId11"/>
    <p:sldLayoutId id="2147483693" r:id="rId12"/>
    <p:sldLayoutId id="2147483685" r:id="rId13"/>
    <p:sldLayoutId id="2147483688" r:id="rId14"/>
    <p:sldLayoutId id="2147483691" r:id="rId15"/>
    <p:sldLayoutId id="2147483692" r:id="rId16"/>
  </p:sldLayoutIdLst>
  <p:hf hdr="0"/>
  <p:txStyles>
    <p:titleStyle>
      <a:lvl1pPr algn="l" defTabSz="914400" rtl="0" eaLnBrk="1" latinLnBrk="0" hangingPunct="1">
        <a:lnSpc>
          <a:spcPct val="90000"/>
        </a:lnSpc>
        <a:spcBef>
          <a:spcPct val="0"/>
        </a:spcBef>
        <a:buNone/>
        <a:defRPr lang="en-GB"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2" pos="3840">
          <p15:clr>
            <a:srgbClr val="F26B43"/>
          </p15:clr>
        </p15:guide>
        <p15:guide id="33" orient="horz" pos="2160">
          <p15:clr>
            <a:srgbClr val="F26B43"/>
          </p15:clr>
        </p15:guide>
        <p15:guide id="34" pos="347">
          <p15:clr>
            <a:srgbClr val="F26B43"/>
          </p15:clr>
        </p15:guide>
        <p15:guide id="35" pos="7333">
          <p15:clr>
            <a:srgbClr val="F26B43"/>
          </p15:clr>
        </p15:guide>
        <p15:guide id="36" orient="horz" pos="346">
          <p15:clr>
            <a:srgbClr val="F26B43"/>
          </p15:clr>
        </p15:guide>
        <p15:guide id="37" orient="horz" pos="3974">
          <p15:clr>
            <a:srgbClr val="F26B43"/>
          </p15:clr>
        </p15:guide>
        <p15:guide id="38" pos="824">
          <p15:clr>
            <a:srgbClr val="A4A3A4"/>
          </p15:clr>
        </p15:guide>
        <p15:guide id="39" pos="937">
          <p15:clr>
            <a:srgbClr val="A4A3A4"/>
          </p15:clr>
        </p15:guide>
        <p15:guide id="40" pos="1413">
          <p15:clr>
            <a:srgbClr val="A4A3A4"/>
          </p15:clr>
        </p15:guide>
        <p15:guide id="41" pos="1527">
          <p15:clr>
            <a:srgbClr val="A4A3A4"/>
          </p15:clr>
        </p15:guide>
        <p15:guide id="42" pos="2003">
          <p15:clr>
            <a:srgbClr val="A4A3A4"/>
          </p15:clr>
        </p15:guide>
        <p15:guide id="43" pos="2116">
          <p15:clr>
            <a:srgbClr val="A4A3A4"/>
          </p15:clr>
        </p15:guide>
        <p15:guide id="44" pos="2593">
          <p15:clr>
            <a:srgbClr val="A4A3A4"/>
          </p15:clr>
        </p15:guide>
        <p15:guide id="45" pos="2706">
          <p15:clr>
            <a:srgbClr val="A4A3A4"/>
          </p15:clr>
        </p15:guide>
        <p15:guide id="46" pos="3182">
          <p15:clr>
            <a:srgbClr val="A4A3A4"/>
          </p15:clr>
        </p15:guide>
        <p15:guide id="47" pos="3318">
          <p15:clr>
            <a:srgbClr val="A4A3A4"/>
          </p15:clr>
        </p15:guide>
        <p15:guide id="48" pos="3772">
          <p15:clr>
            <a:srgbClr val="A4A3A4"/>
          </p15:clr>
        </p15:guide>
        <p15:guide id="49" pos="3908">
          <p15:clr>
            <a:srgbClr val="A4A3A4"/>
          </p15:clr>
        </p15:guide>
        <p15:guide id="50" pos="4362">
          <p15:clr>
            <a:srgbClr val="A4A3A4"/>
          </p15:clr>
        </p15:guide>
        <p15:guide id="51" pos="4498">
          <p15:clr>
            <a:srgbClr val="A4A3A4"/>
          </p15:clr>
        </p15:guide>
        <p15:guide id="52" pos="4951">
          <p15:clr>
            <a:srgbClr val="A4A3A4"/>
          </p15:clr>
        </p15:guide>
        <p15:guide id="53" pos="5087">
          <p15:clr>
            <a:srgbClr val="A4A3A4"/>
          </p15:clr>
        </p15:guide>
        <p15:guide id="54" pos="5541">
          <p15:clr>
            <a:srgbClr val="A4A3A4"/>
          </p15:clr>
        </p15:guide>
        <p15:guide id="55" pos="5677">
          <p15:clr>
            <a:srgbClr val="A4A3A4"/>
          </p15:clr>
        </p15:guide>
        <p15:guide id="56" pos="6153">
          <p15:clr>
            <a:srgbClr val="A4A3A4"/>
          </p15:clr>
        </p15:guide>
        <p15:guide id="57" pos="6267">
          <p15:clr>
            <a:srgbClr val="A4A3A4"/>
          </p15:clr>
        </p15:guide>
        <p15:guide id="58" pos="6743">
          <p15:clr>
            <a:srgbClr val="A4A3A4"/>
          </p15:clr>
        </p15:guide>
        <p15:guide id="59" pos="6856">
          <p15:clr>
            <a:srgbClr val="A4A3A4"/>
          </p15:clr>
        </p15:guide>
        <p15:guide id="60" orient="horz" pos="3838">
          <p15:clr>
            <a:srgbClr val="A4A3A4"/>
          </p15:clr>
        </p15:guide>
        <p15:guide id="61" orient="horz" pos="2092">
          <p15:clr>
            <a:srgbClr val="A4A3A4"/>
          </p15:clr>
        </p15:guide>
        <p15:guide id="62" orient="horz" pos="2228">
          <p15:clr>
            <a:srgbClr val="A4A3A4"/>
          </p15:clr>
        </p15:guide>
        <p15:guide id="63" orient="horz" pos="845">
          <p15:clr>
            <a:srgbClr val="A4A3A4"/>
          </p15:clr>
        </p15:guide>
        <p15:guide id="64" orient="horz" pos="958">
          <p15:clr>
            <a:srgbClr val="A4A3A4"/>
          </p15:clr>
        </p15:guide>
        <p15:guide id="65" orient="horz" pos="1480">
          <p15:clr>
            <a:srgbClr val="A4A3A4"/>
          </p15:clr>
        </p15:guide>
        <p15:guide id="66" orient="horz" pos="1593">
          <p15:clr>
            <a:srgbClr val="A4A3A4"/>
          </p15:clr>
        </p15:guide>
        <p15:guide id="67" orient="horz" pos="2727">
          <p15:clr>
            <a:srgbClr val="A4A3A4"/>
          </p15:clr>
        </p15:guide>
        <p15:guide id="68" orient="horz" pos="2840">
          <p15:clr>
            <a:srgbClr val="A4A3A4"/>
          </p15:clr>
        </p15:guide>
        <p15:guide id="69" orient="horz" pos="3339">
          <p15:clr>
            <a:srgbClr val="A4A3A4"/>
          </p15:clr>
        </p15:guide>
        <p15:guide id="70" orient="horz" pos="347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0.png"/><Relationship Id="rId10" Type="http://schemas.openxmlformats.org/officeDocument/2006/relationships/image" Target="../media/image24.png"/><Relationship Id="rId4" Type="http://schemas.openxmlformats.org/officeDocument/2006/relationships/image" Target="../media/image19.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5" Type="http://schemas.openxmlformats.org/officeDocument/2006/relationships/image" Target="../media/image270.png"/><Relationship Id="rId4" Type="http://schemas.openxmlformats.org/officeDocument/2006/relationships/image" Target="../media/image260.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tmp"/></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938C-9D94-4B05-979A-D39FFC457291}"/>
              </a:ext>
            </a:extLst>
          </p:cNvPr>
          <p:cNvSpPr>
            <a:spLocks noGrp="1"/>
          </p:cNvSpPr>
          <p:nvPr>
            <p:ph type="ctrTitle"/>
          </p:nvPr>
        </p:nvSpPr>
        <p:spPr>
          <a:xfrm>
            <a:off x="7395910" y="941823"/>
            <a:ext cx="3565524" cy="2384898"/>
          </a:xfrm>
        </p:spPr>
        <p:txBody>
          <a:bodyPr rtlCol="0" anchor="b" anchorCtr="0">
            <a:noAutofit/>
          </a:bodyPr>
          <a:lstStyle/>
          <a:p>
            <a:pPr rtl="0"/>
            <a:r>
              <a:rPr lang="en-GB" sz="3600" dirty="0">
                <a:latin typeface="Speak Pro" panose="020B0504020101020102" pitchFamily="34" charset="0"/>
              </a:rPr>
              <a:t>An alternative explanation of the Multi-lepton anomalies at the LHC</a:t>
            </a:r>
          </a:p>
        </p:txBody>
      </p:sp>
      <p:pic>
        <p:nvPicPr>
          <p:cNvPr id="14" name="Picture Placeholder 13" descr="Data Points Digital background">
            <a:extLst>
              <a:ext uri="{FF2B5EF4-FFF2-40B4-BE49-F238E27FC236}">
                <a16:creationId xmlns:a16="http://schemas.microsoft.com/office/drawing/2014/main" id="{9A8AD548-922D-4E1D-B19C-5F6E808B816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6647688" cy="6858000"/>
          </a:xfrm>
        </p:spPr>
      </p:pic>
      <p:sp>
        <p:nvSpPr>
          <p:cNvPr id="6" name="TextBox 5">
            <a:extLst>
              <a:ext uri="{FF2B5EF4-FFF2-40B4-BE49-F238E27FC236}">
                <a16:creationId xmlns:a16="http://schemas.microsoft.com/office/drawing/2014/main" id="{7868761F-0C50-82F8-5288-854BCC967C42}"/>
              </a:ext>
            </a:extLst>
          </p:cNvPr>
          <p:cNvSpPr txBox="1"/>
          <p:nvPr/>
        </p:nvSpPr>
        <p:spPr>
          <a:xfrm>
            <a:off x="7295326" y="3639312"/>
            <a:ext cx="4408994" cy="1446550"/>
          </a:xfrm>
          <a:prstGeom prst="rect">
            <a:avLst/>
          </a:prstGeom>
          <a:noFill/>
        </p:spPr>
        <p:txBody>
          <a:bodyPr wrap="square" rtlCol="0">
            <a:spAutoFit/>
          </a:bodyPr>
          <a:lstStyle/>
          <a:p>
            <a:r>
              <a:rPr lang="en-GB" b="1" dirty="0">
                <a:latin typeface="Speak Pro" panose="020B0504020101020102" pitchFamily="34" charset="0"/>
              </a:rPr>
              <a:t>Anza-Tshilidzi Mulaudzi</a:t>
            </a:r>
          </a:p>
          <a:p>
            <a:r>
              <a:rPr lang="en-GB" sz="1400" dirty="0">
                <a:latin typeface="Speak Pro" panose="020B0504020101020102" pitchFamily="34" charset="0"/>
              </a:rPr>
              <a:t>In collaboration with:</a:t>
            </a:r>
          </a:p>
          <a:p>
            <a:r>
              <a:rPr lang="en-GB" sz="1400" dirty="0">
                <a:latin typeface="Speak Pro" panose="020B0504020101020102" pitchFamily="34" charset="0"/>
              </a:rPr>
              <a:t>Guglielmo Coloretti</a:t>
            </a:r>
          </a:p>
          <a:p>
            <a:r>
              <a:rPr lang="en-GB" sz="1400" dirty="0">
                <a:latin typeface="Speak Pro" panose="020B0504020101020102" pitchFamily="34" charset="0"/>
              </a:rPr>
              <a:t>Bruce Mellado</a:t>
            </a:r>
          </a:p>
          <a:p>
            <a:r>
              <a:rPr lang="en-GB" sz="1400" dirty="0">
                <a:latin typeface="Speak Pro" panose="020B0504020101020102" pitchFamily="34" charset="0"/>
              </a:rPr>
              <a:t>Andreas </a:t>
            </a:r>
            <a:r>
              <a:rPr lang="en-GB" sz="1400" dirty="0" err="1">
                <a:latin typeface="Speak Pro" panose="020B0504020101020102" pitchFamily="34" charset="0"/>
              </a:rPr>
              <a:t>Crivellin</a:t>
            </a:r>
            <a:endParaRPr lang="en-GB" sz="1400" dirty="0">
              <a:latin typeface="Speak Pro" panose="020B0504020101020102" pitchFamily="34" charset="0"/>
            </a:endParaRPr>
          </a:p>
          <a:p>
            <a:r>
              <a:rPr lang="en-GB" sz="1400" dirty="0">
                <a:latin typeface="Speak Pro" panose="020B0504020101020102" pitchFamily="34" charset="0"/>
              </a:rPr>
              <a:t>Mukesh Kumar</a:t>
            </a:r>
            <a:endParaRPr lang="en-ZA" sz="1400" dirty="0">
              <a:latin typeface="Speak Pro" panose="020B0504020101020102" pitchFamily="34" charset="0"/>
            </a:endParaRPr>
          </a:p>
        </p:txBody>
      </p:sp>
      <p:pic>
        <p:nvPicPr>
          <p:cNvPr id="12" name="Picture 11" descr="A picture containing symbol, logo, emblem, trademark&#10;&#10;Description automatically generated">
            <a:extLst>
              <a:ext uri="{FF2B5EF4-FFF2-40B4-BE49-F238E27FC236}">
                <a16:creationId xmlns:a16="http://schemas.microsoft.com/office/drawing/2014/main" id="{10911342-95C5-92EE-3E88-B85AC2556336}"/>
              </a:ext>
            </a:extLst>
          </p:cNvPr>
          <p:cNvPicPr>
            <a:picLocks noChangeAspect="1"/>
          </p:cNvPicPr>
          <p:nvPr/>
        </p:nvPicPr>
        <p:blipFill>
          <a:blip r:embed="rId4"/>
          <a:stretch>
            <a:fillRect/>
          </a:stretch>
        </p:blipFill>
        <p:spPr>
          <a:xfrm>
            <a:off x="1176601" y="356980"/>
            <a:ext cx="4059960" cy="2029980"/>
          </a:xfrm>
          <a:prstGeom prst="rect">
            <a:avLst/>
          </a:prstGeom>
        </p:spPr>
      </p:pic>
      <p:pic>
        <p:nvPicPr>
          <p:cNvPr id="16" name="Picture 15" descr="A picture containing text, logo, graphics, graphic design&#10;&#10;Description automatically generated">
            <a:extLst>
              <a:ext uri="{FF2B5EF4-FFF2-40B4-BE49-F238E27FC236}">
                <a16:creationId xmlns:a16="http://schemas.microsoft.com/office/drawing/2014/main" id="{298FAECE-C937-F80B-C658-B5C0E549777E}"/>
              </a:ext>
            </a:extLst>
          </p:cNvPr>
          <p:cNvPicPr>
            <a:picLocks noChangeAspect="1"/>
          </p:cNvPicPr>
          <p:nvPr/>
        </p:nvPicPr>
        <p:blipFill>
          <a:blip r:embed="rId5"/>
          <a:stretch>
            <a:fillRect/>
          </a:stretch>
        </p:blipFill>
        <p:spPr>
          <a:xfrm>
            <a:off x="1111606" y="5091872"/>
            <a:ext cx="4059960" cy="1400539"/>
          </a:xfrm>
          <a:prstGeom prst="rect">
            <a:avLst/>
          </a:prstGeom>
        </p:spPr>
      </p:pic>
      <p:pic>
        <p:nvPicPr>
          <p:cNvPr id="17" name="Picture 16" descr="A picture containing font, symbol, logo, graphics&#10;&#10;Description automatically generated">
            <a:extLst>
              <a:ext uri="{FF2B5EF4-FFF2-40B4-BE49-F238E27FC236}">
                <a16:creationId xmlns:a16="http://schemas.microsoft.com/office/drawing/2014/main" id="{635D8CCB-36C7-171E-4308-E44F7D7C211B}"/>
              </a:ext>
            </a:extLst>
          </p:cNvPr>
          <p:cNvPicPr>
            <a:picLocks noChangeAspect="1"/>
          </p:cNvPicPr>
          <p:nvPr/>
        </p:nvPicPr>
        <p:blipFill>
          <a:blip r:embed="rId6"/>
          <a:stretch>
            <a:fillRect/>
          </a:stretch>
        </p:blipFill>
        <p:spPr>
          <a:xfrm>
            <a:off x="10966387" y="0"/>
            <a:ext cx="1225613" cy="1231963"/>
          </a:xfrm>
          <a:prstGeom prst="rect">
            <a:avLst/>
          </a:prstGeom>
        </p:spPr>
      </p:pic>
      <p:pic>
        <p:nvPicPr>
          <p:cNvPr id="3" name="Picture 2">
            <a:extLst>
              <a:ext uri="{FF2B5EF4-FFF2-40B4-BE49-F238E27FC236}">
                <a16:creationId xmlns:a16="http://schemas.microsoft.com/office/drawing/2014/main" id="{6545ED35-CCAB-8689-A772-52F2F991C9B2}"/>
              </a:ext>
            </a:extLst>
          </p:cNvPr>
          <p:cNvPicPr>
            <a:picLocks noChangeAspect="1"/>
          </p:cNvPicPr>
          <p:nvPr/>
        </p:nvPicPr>
        <p:blipFill rotWithShape="1">
          <a:blip r:embed="rId7"/>
          <a:srcRect l="57750" t="37926" r="8034" b="21473"/>
          <a:stretch/>
        </p:blipFill>
        <p:spPr>
          <a:xfrm>
            <a:off x="1560579" y="2703397"/>
            <a:ext cx="3162014" cy="2110539"/>
          </a:xfrm>
          <a:prstGeom prst="rect">
            <a:avLst/>
          </a:prstGeom>
        </p:spPr>
      </p:pic>
    </p:spTree>
    <p:extLst>
      <p:ext uri="{BB962C8B-B14F-4D97-AF65-F5344CB8AC3E}">
        <p14:creationId xmlns:p14="http://schemas.microsoft.com/office/powerpoint/2010/main" val="75281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1464772" y="249562"/>
            <a:ext cx="8209090" cy="740029"/>
          </a:xfrm>
        </p:spPr>
        <p:txBody>
          <a:bodyPr rtlCol="0"/>
          <a:lstStyle/>
          <a:p>
            <a:r>
              <a:rPr lang="en-GB" sz="4800" dirty="0">
                <a:latin typeface="Speak Pro" panose="020B0504020101020102" pitchFamily="34" charset="0"/>
              </a:rPr>
              <a:t>Lagrangian and Higgs masses</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10</a:t>
            </a:fld>
            <a:endParaRPr lang="en-GB"/>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6FB5D4B-5BBC-11AC-1F59-3304319E2E32}"/>
                  </a:ext>
                </a:extLst>
              </p:cNvPr>
              <p:cNvSpPr txBox="1"/>
              <p:nvPr/>
            </p:nvSpPr>
            <p:spPr>
              <a:xfrm>
                <a:off x="6587930" y="914439"/>
                <a:ext cx="5053207" cy="923330"/>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cs typeface="Arial" panose="020B0604020202020204" pitchFamily="34" charset="0"/>
                  </a:rPr>
                  <a:t>The resulting mass eigenstates, in addition to the </a:t>
                </a:r>
                <a14:m>
                  <m:oMath xmlns:m="http://schemas.openxmlformats.org/officeDocument/2006/math">
                    <m:r>
                      <a:rPr lang="en-GB" b="0" i="1" smtClean="0">
                        <a:latin typeface="Cambria Math" panose="02040503050406030204" pitchFamily="18" charset="0"/>
                        <a:cs typeface="Arial" panose="020B0604020202020204" pitchFamily="34" charset="0"/>
                      </a:rPr>
                      <m:t>𝐼𝑚</m:t>
                    </m:r>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Φ</m:t>
                        </m:r>
                      </m:e>
                      <m:sup>
                        <m:r>
                          <a:rPr lang="en-GB" b="0" i="1" smtClean="0">
                            <a:latin typeface="Cambria Math" panose="02040503050406030204" pitchFamily="18" charset="0"/>
                            <a:cs typeface="Arial" panose="020B0604020202020204" pitchFamily="34" charset="0"/>
                          </a:rPr>
                          <m:t>0</m:t>
                        </m:r>
                      </m:sup>
                    </m:sSup>
                    <m:r>
                      <a:rPr lang="en-GB" b="0" i="1" smtClean="0">
                        <a:latin typeface="Cambria Math" panose="02040503050406030204" pitchFamily="18" charset="0"/>
                        <a:cs typeface="Arial" panose="020B0604020202020204" pitchFamily="34" charset="0"/>
                      </a:rPr>
                      <m:t>)</m:t>
                    </m:r>
                  </m:oMath>
                </a14:m>
                <a:r>
                  <a:rPr lang="en-ZA" dirty="0">
                    <a:latin typeface="Speak Pro" panose="020B0504020101020102" pitchFamily="34" charset="0"/>
                    <a:cs typeface="Arial" panose="020B0604020202020204" pitchFamily="34" charset="0"/>
                  </a:rPr>
                  <a:t> are</a:t>
                </a:r>
              </a:p>
              <a:p>
                <a:endParaRPr lang="en-ZA" dirty="0">
                  <a:latin typeface="Speak Pro" panose="020B0504020101020102"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76FB5D4B-5BBC-11AC-1F59-3304319E2E32}"/>
                  </a:ext>
                </a:extLst>
              </p:cNvPr>
              <p:cNvSpPr txBox="1">
                <a:spLocks noRot="1" noChangeAspect="1" noMove="1" noResize="1" noEditPoints="1" noAdjustHandles="1" noChangeArrowheads="1" noChangeShapeType="1" noTextEdit="1"/>
              </p:cNvSpPr>
              <p:nvPr/>
            </p:nvSpPr>
            <p:spPr>
              <a:xfrm>
                <a:off x="6587930" y="914439"/>
                <a:ext cx="5053207" cy="923330"/>
              </a:xfrm>
              <a:prstGeom prst="rect">
                <a:avLst/>
              </a:prstGeom>
              <a:blipFill>
                <a:blip r:embed="rId3"/>
                <a:stretch>
                  <a:fillRect l="-844" t="-2649" r="-2171"/>
                </a:stretch>
              </a:blipFill>
            </p:spPr>
            <p:txBody>
              <a:bodyPr/>
              <a:lstStyle/>
              <a:p>
                <a:r>
                  <a:rPr lang="en-ZA">
                    <a:noFill/>
                  </a:rPr>
                  <a:t> </a:t>
                </a:r>
              </a:p>
            </p:txBody>
          </p:sp>
        </mc:Fallback>
      </mc:AlternateContent>
      <p:sp>
        <p:nvSpPr>
          <p:cNvPr id="4" name="Footer Placeholder 13">
            <a:extLst>
              <a:ext uri="{FF2B5EF4-FFF2-40B4-BE49-F238E27FC236}">
                <a16:creationId xmlns:a16="http://schemas.microsoft.com/office/drawing/2014/main" id="{6C74FA5F-535A-EF7C-F4B6-9FF609EE1CE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pic>
        <p:nvPicPr>
          <p:cNvPr id="8" name="Picture 7">
            <a:extLst>
              <a:ext uri="{FF2B5EF4-FFF2-40B4-BE49-F238E27FC236}">
                <a16:creationId xmlns:a16="http://schemas.microsoft.com/office/drawing/2014/main" id="{45840D89-34D4-8446-1A77-63862C224FEA}"/>
              </a:ext>
            </a:extLst>
          </p:cNvPr>
          <p:cNvPicPr>
            <a:picLocks noChangeAspect="1"/>
          </p:cNvPicPr>
          <p:nvPr/>
        </p:nvPicPr>
        <p:blipFill rotWithShape="1">
          <a:blip r:embed="rId4"/>
          <a:srcRect l="16800" t="24800" r="61600" b="58111"/>
          <a:stretch/>
        </p:blipFill>
        <p:spPr>
          <a:xfrm>
            <a:off x="7359557" y="1654468"/>
            <a:ext cx="3509951" cy="1562060"/>
          </a:xfrm>
          <a:prstGeom prst="rect">
            <a:avLst/>
          </a:prstGeom>
        </p:spPr>
      </p:pic>
      <p:sp>
        <p:nvSpPr>
          <p:cNvPr id="9" name="TextBox 8">
            <a:extLst>
              <a:ext uri="{FF2B5EF4-FFF2-40B4-BE49-F238E27FC236}">
                <a16:creationId xmlns:a16="http://schemas.microsoft.com/office/drawing/2014/main" id="{C44DEF1D-7463-AB57-6BFA-32A3A80F4BD3}"/>
              </a:ext>
            </a:extLst>
          </p:cNvPr>
          <p:cNvSpPr txBox="1"/>
          <p:nvPr/>
        </p:nvSpPr>
        <p:spPr>
          <a:xfrm>
            <a:off x="554736" y="3343442"/>
            <a:ext cx="5541264" cy="369332"/>
          </a:xfrm>
          <a:prstGeom prst="rect">
            <a:avLst/>
          </a:prstGeom>
          <a:noFill/>
        </p:spPr>
        <p:txBody>
          <a:bodyPr wrap="square" rtlCol="0">
            <a:spAutoFit/>
          </a:bodyPr>
          <a:lstStyle/>
          <a:p>
            <a:pPr algn="just"/>
            <a:r>
              <a:rPr lang="en-GB" dirty="0">
                <a:latin typeface="Speak Pro" panose="020B0504020101020102" pitchFamily="34" charset="0"/>
              </a:rPr>
              <a:t>with the CP-even and charged Higgs mixing angles</a:t>
            </a:r>
            <a:endParaRPr lang="en-ZA" dirty="0">
              <a:latin typeface="Speak Pro" panose="020B0504020101020102" pitchFamily="34" charset="0"/>
            </a:endParaRPr>
          </a:p>
        </p:txBody>
      </p:sp>
      <p:pic>
        <p:nvPicPr>
          <p:cNvPr id="11" name="Picture 10">
            <a:extLst>
              <a:ext uri="{FF2B5EF4-FFF2-40B4-BE49-F238E27FC236}">
                <a16:creationId xmlns:a16="http://schemas.microsoft.com/office/drawing/2014/main" id="{A91D2403-7BFE-0585-9CE8-DC43E5F387AC}"/>
              </a:ext>
            </a:extLst>
          </p:cNvPr>
          <p:cNvPicPr>
            <a:picLocks noChangeAspect="1"/>
          </p:cNvPicPr>
          <p:nvPr/>
        </p:nvPicPr>
        <p:blipFill rotWithShape="1">
          <a:blip r:embed="rId4"/>
          <a:srcRect l="10650" t="46267" r="55375" b="44870"/>
          <a:stretch/>
        </p:blipFill>
        <p:spPr>
          <a:xfrm>
            <a:off x="1019234" y="3807525"/>
            <a:ext cx="4142232" cy="60779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7552064-5FAB-B420-EFF7-C8B0259A36CE}"/>
                  </a:ext>
                </a:extLst>
              </p:cNvPr>
              <p:cNvSpPr txBox="1"/>
              <p:nvPr/>
            </p:nvSpPr>
            <p:spPr>
              <a:xfrm>
                <a:off x="6584057" y="3306827"/>
                <a:ext cx="5053207" cy="649730"/>
              </a:xfrm>
              <a:prstGeom prst="rect">
                <a:avLst/>
              </a:prstGeom>
              <a:noFill/>
            </p:spPr>
            <p:txBody>
              <a:bodyPr wrap="square" rtlCol="0">
                <a:spAutoFit/>
              </a:bodyPr>
              <a:lstStyle/>
              <a:p>
                <a:pPr marL="285750" indent="-285750" algn="just">
                  <a:buFont typeface="Wingdings" panose="05000000000000000000" pitchFamily="2" charset="2"/>
                  <a:buChar char="q"/>
                </a:pPr>
                <a:r>
                  <a:rPr lang="en-GB" dirty="0">
                    <a:latin typeface="Speak Pro" panose="020B0504020101020102" pitchFamily="34" charset="0"/>
                  </a:rPr>
                  <a:t>Among the massive states, the SM-like higgs and, </a:t>
                </a:r>
                <a14:m>
                  <m:oMath xmlns:m="http://schemas.openxmlformats.org/officeDocument/2006/math">
                    <m:r>
                      <a:rPr lang="en-GB" b="0" i="1" smtClean="0">
                        <a:latin typeface="Cambria Math" panose="02040503050406030204" pitchFamily="18" charset="0"/>
                      </a:rPr>
                      <m:t>𝐻</m:t>
                    </m:r>
                  </m:oMath>
                </a14:m>
                <a:r>
                  <a:rPr lang="en-ZA" dirty="0">
                    <a:latin typeface="Speak Pro" panose="020B0504020101020102" pitchFamily="34" charset="0"/>
                  </a:rPr>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oMath>
                </a14:m>
                <a:r>
                  <a:rPr lang="en-ZA" dirty="0">
                    <a:latin typeface="Speak Pro" panose="020B0504020101020102" pitchFamily="34" charset="0"/>
                  </a:rPr>
                  <a:t> are defined as </a:t>
                </a:r>
              </a:p>
            </p:txBody>
          </p:sp>
        </mc:Choice>
        <mc:Fallback xmlns="">
          <p:sp>
            <p:nvSpPr>
              <p:cNvPr id="12" name="TextBox 11">
                <a:extLst>
                  <a:ext uri="{FF2B5EF4-FFF2-40B4-BE49-F238E27FC236}">
                    <a16:creationId xmlns:a16="http://schemas.microsoft.com/office/drawing/2014/main" id="{D7552064-5FAB-B420-EFF7-C8B0259A36CE}"/>
                  </a:ext>
                </a:extLst>
              </p:cNvPr>
              <p:cNvSpPr txBox="1">
                <a:spLocks noRot="1" noChangeAspect="1" noMove="1" noResize="1" noEditPoints="1" noAdjustHandles="1" noChangeArrowheads="1" noChangeShapeType="1" noTextEdit="1"/>
              </p:cNvSpPr>
              <p:nvPr/>
            </p:nvSpPr>
            <p:spPr>
              <a:xfrm>
                <a:off x="6584057" y="3306827"/>
                <a:ext cx="5053207" cy="649730"/>
              </a:xfrm>
              <a:prstGeom prst="rect">
                <a:avLst/>
              </a:prstGeom>
              <a:blipFill>
                <a:blip r:embed="rId5"/>
                <a:stretch>
                  <a:fillRect l="-724" t="-3738" r="-1086" b="-14019"/>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17BE962-80A4-E890-9112-2C02764987EF}"/>
                  </a:ext>
                </a:extLst>
              </p:cNvPr>
              <p:cNvSpPr txBox="1"/>
              <p:nvPr/>
            </p:nvSpPr>
            <p:spPr>
              <a:xfrm>
                <a:off x="801592" y="914439"/>
                <a:ext cx="4273327" cy="646331"/>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cs typeface="Arial" panose="020B0604020202020204" pitchFamily="34" charset="0"/>
                  </a:rPr>
                  <a:t>The scalar mass matrices, in the bases (</a:t>
                </a:r>
                <a14:m>
                  <m:oMath xmlns:m="http://schemas.openxmlformats.org/officeDocument/2006/math">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𝜙</m:t>
                        </m:r>
                      </m:e>
                      <m:sup>
                        <m:r>
                          <a:rPr lang="en-GB" b="0" i="1" smtClean="0">
                            <a:latin typeface="Cambria Math" panose="02040503050406030204" pitchFamily="18" charset="0"/>
                            <a:cs typeface="Arial" panose="020B0604020202020204" pitchFamily="34" charset="0"/>
                          </a:rPr>
                          <m:t>+</m:t>
                        </m:r>
                      </m:sup>
                    </m:sSup>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m:t>
                        </m:r>
                      </m:sup>
                    </m:sSup>
                  </m:oMath>
                </a14:m>
                <a:r>
                  <a:rPr lang="en-GB" dirty="0">
                    <a:latin typeface="Speak Pro" panose="020B0504020101020102" pitchFamily="34" charset="0"/>
                    <a:cs typeface="Arial" panose="020B0604020202020204" pitchFamily="34" charset="0"/>
                  </a:rPr>
                  <a:t>) and (</a:t>
                </a:r>
                <a14:m>
                  <m:oMath xmlns:m="http://schemas.openxmlformats.org/officeDocument/2006/math">
                    <m:r>
                      <a:rPr lang="en-GB" b="0" i="1" smtClean="0">
                        <a:latin typeface="Cambria Math" panose="02040503050406030204" pitchFamily="18" charset="0"/>
                        <a:cs typeface="Arial" panose="020B0604020202020204" pitchFamily="34" charset="0"/>
                      </a:rPr>
                      <m:t>𝑅𝑒</m:t>
                    </m:r>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𝜙</m:t>
                        </m:r>
                      </m:e>
                      <m:sup>
                        <m:r>
                          <a:rPr lang="en-GB" b="0" i="1" smtClean="0">
                            <a:latin typeface="Cambria Math" panose="02040503050406030204" pitchFamily="18" charset="0"/>
                            <a:cs typeface="Arial" panose="020B0604020202020204" pitchFamily="34" charset="0"/>
                          </a:rPr>
                          <m:t>0</m:t>
                        </m:r>
                      </m:sup>
                    </m:sSup>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0</m:t>
                        </m:r>
                      </m:sup>
                    </m:sSup>
                    <m:r>
                      <a:rPr lang="en-GB" b="0" i="1" smtClean="0">
                        <a:latin typeface="Cambria Math" panose="02040503050406030204" pitchFamily="18" charset="0"/>
                        <a:cs typeface="Arial" panose="020B0604020202020204" pitchFamily="34" charset="0"/>
                      </a:rPr>
                      <m:t>)</m:t>
                    </m:r>
                  </m:oMath>
                </a14:m>
                <a:r>
                  <a:rPr lang="en-GB" dirty="0">
                    <a:latin typeface="Speak Pro" panose="020B0504020101020102" pitchFamily="34" charset="0"/>
                    <a:cs typeface="Arial" panose="020B0604020202020204" pitchFamily="34" charset="0"/>
                  </a:rPr>
                  <a:t>) are</a:t>
                </a:r>
                <a:endParaRPr lang="en-ZA" dirty="0">
                  <a:latin typeface="Speak Pro" panose="020B0504020101020102" pitchFamily="34" charset="0"/>
                  <a:cs typeface="Arial" panose="020B0604020202020204" pitchFamily="34" charset="0"/>
                </a:endParaRPr>
              </a:p>
            </p:txBody>
          </p:sp>
        </mc:Choice>
        <mc:Fallback xmlns="">
          <p:sp>
            <p:nvSpPr>
              <p:cNvPr id="13" name="TextBox 12">
                <a:extLst>
                  <a:ext uri="{FF2B5EF4-FFF2-40B4-BE49-F238E27FC236}">
                    <a16:creationId xmlns:a16="http://schemas.microsoft.com/office/drawing/2014/main" id="{917BE962-80A4-E890-9112-2C02764987EF}"/>
                  </a:ext>
                </a:extLst>
              </p:cNvPr>
              <p:cNvSpPr txBox="1">
                <a:spLocks noRot="1" noChangeAspect="1" noMove="1" noResize="1" noEditPoints="1" noAdjustHandles="1" noChangeArrowheads="1" noChangeShapeType="1" noTextEdit="1"/>
              </p:cNvSpPr>
              <p:nvPr/>
            </p:nvSpPr>
            <p:spPr>
              <a:xfrm>
                <a:off x="801592" y="914439"/>
                <a:ext cx="4273327" cy="646331"/>
              </a:xfrm>
              <a:prstGeom prst="rect">
                <a:avLst/>
              </a:prstGeom>
              <a:blipFill>
                <a:blip r:embed="rId6"/>
                <a:stretch>
                  <a:fillRect l="-856" t="-3774" b="-15094"/>
                </a:stretch>
              </a:blipFill>
            </p:spPr>
            <p:txBody>
              <a:bodyPr/>
              <a:lstStyle/>
              <a:p>
                <a:r>
                  <a:rPr lang="en-ZA">
                    <a:noFill/>
                  </a:rPr>
                  <a:t> </a:t>
                </a:r>
              </a:p>
            </p:txBody>
          </p:sp>
        </mc:Fallback>
      </mc:AlternateContent>
      <p:pic>
        <p:nvPicPr>
          <p:cNvPr id="17" name="Picture 16">
            <a:extLst>
              <a:ext uri="{FF2B5EF4-FFF2-40B4-BE49-F238E27FC236}">
                <a16:creationId xmlns:a16="http://schemas.microsoft.com/office/drawing/2014/main" id="{84F187B4-1F42-E38F-392A-47198EA6CC87}"/>
              </a:ext>
            </a:extLst>
          </p:cNvPr>
          <p:cNvPicPr>
            <a:picLocks noChangeAspect="1"/>
          </p:cNvPicPr>
          <p:nvPr/>
        </p:nvPicPr>
        <p:blipFill rotWithShape="1">
          <a:blip r:embed="rId7"/>
          <a:srcRect l="14625" t="37588" r="59425" b="41735"/>
          <a:stretch/>
        </p:blipFill>
        <p:spPr>
          <a:xfrm>
            <a:off x="1508438" y="1743106"/>
            <a:ext cx="3163824" cy="141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5B89306-95BE-7524-BE5F-623BCD9191E3}"/>
                  </a:ext>
                </a:extLst>
              </p:cNvPr>
              <p:cNvSpPr txBox="1"/>
              <p:nvPr/>
            </p:nvSpPr>
            <p:spPr>
              <a:xfrm>
                <a:off x="798764" y="4501090"/>
                <a:ext cx="5053207" cy="811504"/>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cs typeface="Arial" panose="020B0604020202020204" pitchFamily="34" charset="0"/>
                  </a:rPr>
                  <a:t>For a vanishing </a:t>
                </a:r>
                <a14:m>
                  <m:oMath xmlns:m="http://schemas.openxmlformats.org/officeDocument/2006/math">
                    <m:r>
                      <a:rPr lang="en-GB" b="0" i="1" smtClean="0">
                        <a:latin typeface="Cambria Math" panose="02040503050406030204" pitchFamily="18" charset="0"/>
                        <a:cs typeface="Arial" panose="020B0604020202020204" pitchFamily="34" charset="0"/>
                      </a:rPr>
                      <m:t>𝛼</m:t>
                    </m:r>
                  </m:oMath>
                </a14:m>
                <a:r>
                  <a:rPr lang="en-ZA" dirty="0">
                    <a:latin typeface="Speak Pro" panose="020B0504020101020102" pitchFamily="34" charset="0"/>
                    <a:cs typeface="Arial" panose="020B0604020202020204" pitchFamily="34" charset="0"/>
                  </a:rPr>
                  <a:t>, </a:t>
                </a:r>
                <a14:m>
                  <m:oMath xmlns:m="http://schemas.openxmlformats.org/officeDocument/2006/math">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𝑚</m:t>
                        </m:r>
                      </m:e>
                      <m:sub>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𝐻</m:t>
                            </m:r>
                          </m:e>
                          <m:sup>
                            <m:r>
                              <a:rPr lang="en-GB" b="0" i="1" smtClean="0">
                                <a:latin typeface="Cambria Math" panose="02040503050406030204" pitchFamily="18" charset="0"/>
                                <a:cs typeface="Arial" panose="020B0604020202020204" pitchFamily="34" charset="0"/>
                              </a:rPr>
                              <m:t>±</m:t>
                            </m:r>
                          </m:sup>
                        </m:sSup>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cs typeface="Arial" panose="020B0604020202020204" pitchFamily="34" charset="0"/>
                      </a:rPr>
                      <m:t>−</m:t>
                    </m:r>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𝑚</m:t>
                        </m:r>
                      </m:e>
                      <m:sub>
                        <m:r>
                          <a:rPr lang="en-GB" b="0" i="1" smtClean="0">
                            <a:latin typeface="Cambria Math" panose="02040503050406030204" pitchFamily="18" charset="0"/>
                            <a:cs typeface="Arial" panose="020B0604020202020204" pitchFamily="34" charset="0"/>
                          </a:rPr>
                          <m:t>𝐻</m:t>
                        </m:r>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ea typeface="Cambria Math" panose="02040503050406030204" pitchFamily="18" charset="0"/>
                        <a:cs typeface="Arial" panose="020B0604020202020204" pitchFamily="34" charset="0"/>
                      </a:rPr>
                      <m:t>⋍</m:t>
                    </m:r>
                    <m:r>
                      <a:rPr lang="en-GB" b="0" i="1" smtClean="0">
                        <a:latin typeface="Cambria Math" panose="02040503050406030204" pitchFamily="18" charset="0"/>
                        <a:ea typeface="Cambria Math" panose="02040503050406030204" pitchFamily="18" charset="0"/>
                        <a:cs typeface="Arial" panose="020B0604020202020204" pitchFamily="34" charset="0"/>
                      </a:rPr>
                      <m:t>𝜇</m:t>
                    </m:r>
                    <m:sSub>
                      <m:sSubPr>
                        <m:ctrlPr>
                          <a:rPr lang="en-GB" b="0" i="1" smtClean="0">
                            <a:latin typeface="Cambria Math" panose="02040503050406030204" pitchFamily="18" charset="0"/>
                            <a:ea typeface="Cambria Math" panose="02040503050406030204" pitchFamily="18" charset="0"/>
                            <a:cs typeface="Arial" panose="020B0604020202020204" pitchFamily="34" charset="0"/>
                          </a:rPr>
                        </m:ctrlPr>
                      </m:sSubPr>
                      <m:e>
                        <m:r>
                          <a:rPr lang="en-GB" b="0" i="1" smtClean="0">
                            <a:latin typeface="Cambria Math" panose="02040503050406030204" pitchFamily="18" charset="0"/>
                            <a:ea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ea typeface="Cambria Math" panose="02040503050406030204" pitchFamily="18" charset="0"/>
                            <a:cs typeface="Arial" panose="020B0604020202020204" pitchFamily="34" charset="0"/>
                          </a:rPr>
                          <m:t>Δ</m:t>
                        </m:r>
                      </m:sub>
                    </m:sSub>
                    <m:r>
                      <a:rPr lang="en-GB" b="0" i="1" smtClean="0">
                        <a:latin typeface="Cambria Math" panose="02040503050406030204" pitchFamily="18" charset="0"/>
                        <a:ea typeface="Cambria Math" panose="02040503050406030204" pitchFamily="18" charset="0"/>
                        <a:cs typeface="Arial" panose="020B0604020202020204" pitchFamily="34" charset="0"/>
                      </a:rPr>
                      <m:t>−</m:t>
                    </m:r>
                    <m:f>
                      <m:fPr>
                        <m:ctrlPr>
                          <a:rPr lang="en-GB" b="0" i="1" smtClean="0">
                            <a:latin typeface="Cambria Math" panose="02040503050406030204" pitchFamily="18" charset="0"/>
                            <a:ea typeface="Cambria Math" panose="02040503050406030204" pitchFamily="18" charset="0"/>
                            <a:cs typeface="Arial" panose="020B0604020202020204" pitchFamily="34" charset="0"/>
                          </a:rPr>
                        </m:ctrlPr>
                      </m:fPr>
                      <m:num>
                        <m:sSub>
                          <m:sSubPr>
                            <m:ctrlPr>
                              <a:rPr lang="en-GB" b="0" i="1" smtClean="0">
                                <a:latin typeface="Cambria Math" panose="02040503050406030204" pitchFamily="18" charset="0"/>
                                <a:ea typeface="Cambria Math" panose="02040503050406030204" pitchFamily="18" charset="0"/>
                                <a:cs typeface="Arial" panose="020B0604020202020204" pitchFamily="34" charset="0"/>
                              </a:rPr>
                            </m:ctrlPr>
                          </m:sSubPr>
                          <m:e>
                            <m:r>
                              <a:rPr lang="en-GB" b="0" i="1" smtClean="0">
                                <a:latin typeface="Cambria Math" panose="02040503050406030204" pitchFamily="18" charset="0"/>
                                <a:ea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ea typeface="Cambria Math" panose="02040503050406030204" pitchFamily="18" charset="0"/>
                                <a:cs typeface="Arial" panose="020B0604020202020204" pitchFamily="34" charset="0"/>
                              </a:rPr>
                              <m:t>Δ</m:t>
                            </m:r>
                          </m:sub>
                        </m:sSub>
                        <m:sSubSup>
                          <m:sSubSupPr>
                            <m:ctrlPr>
                              <a:rPr lang="en-GB" b="0" i="1" smtClean="0">
                                <a:latin typeface="Cambria Math" panose="02040503050406030204" pitchFamily="18" charset="0"/>
                                <a:ea typeface="Cambria Math" panose="02040503050406030204" pitchFamily="18" charset="0"/>
                                <a:cs typeface="Arial" panose="020B0604020202020204" pitchFamily="34" charset="0"/>
                              </a:rPr>
                            </m:ctrlPr>
                          </m:sSubSupPr>
                          <m:e>
                            <m:r>
                              <a:rPr lang="en-GB" b="0" i="1" smtClean="0">
                                <a:latin typeface="Cambria Math" panose="02040503050406030204" pitchFamily="18" charset="0"/>
                                <a:ea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ea typeface="Cambria Math" panose="02040503050406030204" pitchFamily="18" charset="0"/>
                                <a:cs typeface="Arial" panose="020B0604020202020204" pitchFamily="34" charset="0"/>
                              </a:rPr>
                              <m:t>Δ</m:t>
                            </m:r>
                          </m:sub>
                          <m:sup>
                            <m:r>
                              <a:rPr lang="en-GB" b="0" i="1" smtClean="0">
                                <a:latin typeface="Cambria Math" panose="02040503050406030204" pitchFamily="18" charset="0"/>
                                <a:ea typeface="Cambria Math" panose="02040503050406030204" pitchFamily="18" charset="0"/>
                                <a:cs typeface="Arial" panose="020B0604020202020204" pitchFamily="34" charset="0"/>
                              </a:rPr>
                              <m:t>2</m:t>
                            </m:r>
                          </m:sup>
                        </m:sSubSup>
                      </m:num>
                      <m:den>
                        <m:r>
                          <a:rPr lang="en-GB" b="0" i="1" smtClean="0">
                            <a:latin typeface="Cambria Math" panose="02040503050406030204" pitchFamily="18" charset="0"/>
                            <a:ea typeface="Cambria Math" panose="02040503050406030204" pitchFamily="18" charset="0"/>
                            <a:cs typeface="Arial" panose="020B0604020202020204" pitchFamily="34" charset="0"/>
                          </a:rPr>
                          <m:t>2</m:t>
                        </m:r>
                      </m:den>
                    </m:f>
                  </m:oMath>
                </a14:m>
                <a:endParaRPr lang="en-ZA" dirty="0">
                  <a:latin typeface="Speak Pro" panose="020B0504020101020102"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cs typeface="Arial" panose="020B0604020202020204" pitchFamily="34" charset="0"/>
                            </a:rPr>
                            <m:t>Δ</m:t>
                          </m:r>
                        </m:sub>
                      </m:sSub>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𝜈</m:t>
                      </m:r>
                    </m:oMath>
                  </m:oMathPara>
                </a14:m>
                <a:endParaRPr lang="en-ZA" dirty="0">
                  <a:latin typeface="Speak Pro" panose="020B0504020101020102" pitchFamily="34" charset="0"/>
                  <a:cs typeface="Arial" panose="020B0604020202020204" pitchFamily="34" charset="0"/>
                </a:endParaRPr>
              </a:p>
            </p:txBody>
          </p:sp>
        </mc:Choice>
        <mc:Fallback xmlns="">
          <p:sp>
            <p:nvSpPr>
              <p:cNvPr id="20" name="TextBox 19">
                <a:extLst>
                  <a:ext uri="{FF2B5EF4-FFF2-40B4-BE49-F238E27FC236}">
                    <a16:creationId xmlns:a16="http://schemas.microsoft.com/office/drawing/2014/main" id="{A5B89306-95BE-7524-BE5F-623BCD9191E3}"/>
                  </a:ext>
                </a:extLst>
              </p:cNvPr>
              <p:cNvSpPr txBox="1">
                <a:spLocks noRot="1" noChangeAspect="1" noMove="1" noResize="1" noEditPoints="1" noAdjustHandles="1" noChangeArrowheads="1" noChangeShapeType="1" noTextEdit="1"/>
              </p:cNvSpPr>
              <p:nvPr/>
            </p:nvSpPr>
            <p:spPr>
              <a:xfrm>
                <a:off x="798764" y="4501090"/>
                <a:ext cx="5053207" cy="811504"/>
              </a:xfrm>
              <a:prstGeom prst="rect">
                <a:avLst/>
              </a:prstGeom>
              <a:blipFill>
                <a:blip r:embed="rId8"/>
                <a:stretch>
                  <a:fillRect l="-724"/>
                </a:stretch>
              </a:blipFill>
            </p:spPr>
            <p:txBody>
              <a:bodyPr/>
              <a:lstStyle/>
              <a:p>
                <a:r>
                  <a:rPr lang="en-ZA">
                    <a:noFill/>
                  </a:rPr>
                  <a:t> </a:t>
                </a:r>
              </a:p>
            </p:txBody>
          </p:sp>
        </mc:Fallback>
      </mc:AlternateContent>
      <p:pic>
        <p:nvPicPr>
          <p:cNvPr id="22" name="Picture 21">
            <a:extLst>
              <a:ext uri="{FF2B5EF4-FFF2-40B4-BE49-F238E27FC236}">
                <a16:creationId xmlns:a16="http://schemas.microsoft.com/office/drawing/2014/main" id="{A8212096-D5D4-2C3C-1560-9E05228B651A}"/>
              </a:ext>
            </a:extLst>
          </p:cNvPr>
          <p:cNvPicPr>
            <a:picLocks noChangeAspect="1"/>
          </p:cNvPicPr>
          <p:nvPr/>
        </p:nvPicPr>
        <p:blipFill rotWithShape="1">
          <a:blip r:embed="rId9"/>
          <a:srcRect l="54003" t="56597" r="19375" b="29467"/>
          <a:stretch/>
        </p:blipFill>
        <p:spPr>
          <a:xfrm>
            <a:off x="1464772" y="5326781"/>
            <a:ext cx="3245744" cy="955771"/>
          </a:xfrm>
          <a:prstGeom prst="rect">
            <a:avLst/>
          </a:prstGeom>
        </p:spPr>
      </p:pic>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8EEE627-2E4B-BCC0-D8D1-8200840F8466}"/>
                  </a:ext>
                </a:extLst>
              </p:cNvPr>
              <p:cNvSpPr txBox="1"/>
              <p:nvPr/>
            </p:nvSpPr>
            <p:spPr>
              <a:xfrm>
                <a:off x="6585299" y="5174475"/>
                <a:ext cx="4665802" cy="1486625"/>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rPr>
                  <a:t>For large </a:t>
                </a:r>
                <a14:m>
                  <m:oMath xmlns:m="http://schemas.openxmlformats.org/officeDocument/2006/math">
                    <m:r>
                      <a:rPr lang="en-GB" b="0" i="1" smtClean="0">
                        <a:latin typeface="Cambria Math" panose="02040503050406030204" pitchFamily="18" charset="0"/>
                      </a:rPr>
                      <m:t>𝛼</m:t>
                    </m:r>
                  </m:oMath>
                </a14:m>
                <a:r>
                  <a:rPr lang="en-GB" dirty="0">
                    <a:latin typeface="Speak Pro" panose="020B0504020101020102" pitchFamily="34" charset="0"/>
                  </a:rPr>
                  <a:t>, the vacuum stability and perturbative unitarity allows for mass splitting of a few GeV</a:t>
                </a:r>
              </a:p>
              <a:p>
                <a:pPr marL="285750" indent="-285750">
                  <a:buFont typeface="Wingdings" panose="05000000000000000000" pitchFamily="2" charset="2"/>
                  <a:buChar char="q"/>
                </a:pPr>
                <a:r>
                  <a:rPr lang="en-GB" dirty="0">
                    <a:latin typeface="Speak Pro" panose="020B0504020101020102" pitchFamily="34" charset="0"/>
                  </a:rPr>
                  <a:t>In limit of small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𝑣</m:t>
                        </m:r>
                      </m:e>
                      <m:sub>
                        <m:r>
                          <m:rPr>
                            <m:sty m:val="p"/>
                          </m:rPr>
                          <a:rPr lang="en-GB" b="0" i="0" smtClean="0">
                            <a:latin typeface="Cambria Math" panose="02040503050406030204" pitchFamily="18" charset="0"/>
                          </a:rPr>
                          <m:t>Δ</m:t>
                        </m:r>
                      </m:sub>
                    </m:sSub>
                  </m:oMath>
                </a14:m>
                <a:r>
                  <a:rPr lang="en-ZA" dirty="0">
                    <a:latin typeface="Speak Pro" panose="020B0504020101020102" pitchFamily="34" charset="0"/>
                  </a:rPr>
                  <a:t>, we see that</a:t>
                </a:r>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0</m:t>
                              </m:r>
                            </m:sup>
                          </m:sSup>
                        </m:sub>
                      </m:sSub>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sub>
                      </m:sSub>
                    </m:oMath>
                  </m:oMathPara>
                </a14:m>
                <a:endParaRPr lang="en-ZA" dirty="0">
                  <a:latin typeface="Speak Pro" panose="020B0504020101020102" pitchFamily="34" charset="0"/>
                </a:endParaRPr>
              </a:p>
            </p:txBody>
          </p:sp>
        </mc:Choice>
        <mc:Fallback>
          <p:sp>
            <p:nvSpPr>
              <p:cNvPr id="3" name="TextBox 2">
                <a:extLst>
                  <a:ext uri="{FF2B5EF4-FFF2-40B4-BE49-F238E27FC236}">
                    <a16:creationId xmlns:a16="http://schemas.microsoft.com/office/drawing/2014/main" id="{A8EEE627-2E4B-BCC0-D8D1-8200840F8466}"/>
                  </a:ext>
                </a:extLst>
              </p:cNvPr>
              <p:cNvSpPr txBox="1">
                <a:spLocks noRot="1" noChangeAspect="1" noMove="1" noResize="1" noEditPoints="1" noAdjustHandles="1" noChangeArrowheads="1" noChangeShapeType="1" noTextEdit="1"/>
              </p:cNvSpPr>
              <p:nvPr/>
            </p:nvSpPr>
            <p:spPr>
              <a:xfrm>
                <a:off x="6585299" y="5174475"/>
                <a:ext cx="4665802" cy="1486625"/>
              </a:xfrm>
              <a:prstGeom prst="rect">
                <a:avLst/>
              </a:prstGeom>
              <a:blipFill>
                <a:blip r:embed="rId10"/>
                <a:stretch>
                  <a:fillRect l="-783" t="-2049"/>
                </a:stretch>
              </a:blipFill>
            </p:spPr>
            <p:txBody>
              <a:bodyPr/>
              <a:lstStyle/>
              <a:p>
                <a:r>
                  <a:rPr lang="en-ZA">
                    <a:noFill/>
                  </a:rPr>
                  <a:t> </a:t>
                </a:r>
              </a:p>
            </p:txBody>
          </p:sp>
        </mc:Fallback>
      </mc:AlternateContent>
      <p:pic>
        <p:nvPicPr>
          <p:cNvPr id="10" name="Picture 9">
            <a:extLst>
              <a:ext uri="{FF2B5EF4-FFF2-40B4-BE49-F238E27FC236}">
                <a16:creationId xmlns:a16="http://schemas.microsoft.com/office/drawing/2014/main" id="{C7F1957A-DB35-5E6A-543C-3EE3D197B614}"/>
              </a:ext>
            </a:extLst>
          </p:cNvPr>
          <p:cNvPicPr>
            <a:picLocks noChangeAspect="1"/>
          </p:cNvPicPr>
          <p:nvPr/>
        </p:nvPicPr>
        <p:blipFill rotWithShape="1">
          <a:blip r:embed="rId11"/>
          <a:srcRect l="50000" t="37588" r="17386" b="46902"/>
          <a:stretch/>
        </p:blipFill>
        <p:spPr>
          <a:xfrm>
            <a:off x="6930073" y="4075915"/>
            <a:ext cx="3976255" cy="1063675"/>
          </a:xfrm>
          <a:prstGeom prst="rect">
            <a:avLst/>
          </a:prstGeom>
        </p:spPr>
      </p:pic>
    </p:spTree>
    <p:extLst>
      <p:ext uri="{BB962C8B-B14F-4D97-AF65-F5344CB8AC3E}">
        <p14:creationId xmlns:p14="http://schemas.microsoft.com/office/powerpoint/2010/main" val="137585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P spid="13" grpId="0"/>
      <p:bldP spid="20"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9814-1F1D-8661-E3B9-F8AD4A7AE6B9}"/>
              </a:ext>
            </a:extLst>
          </p:cNvPr>
          <p:cNvSpPr>
            <a:spLocks noGrp="1"/>
          </p:cNvSpPr>
          <p:nvPr>
            <p:ph type="title"/>
          </p:nvPr>
        </p:nvSpPr>
        <p:spPr>
          <a:xfrm>
            <a:off x="550862" y="549275"/>
            <a:ext cx="11091600" cy="548005"/>
          </a:xfrm>
        </p:spPr>
        <p:txBody>
          <a:bodyPr/>
          <a:lstStyle/>
          <a:p>
            <a:r>
              <a:rPr lang="en-GB" dirty="0">
                <a:latin typeface="Speak Pro" panose="020B0504020101020102" pitchFamily="34" charset="0"/>
              </a:rPr>
              <a:t>Properties of the HTM0</a:t>
            </a:r>
            <a:endParaRPr lang="en-ZA" dirty="0">
              <a:latin typeface="Speak Pro" panose="020B0504020101020102" pitchFamily="34" charset="0"/>
            </a:endParaRPr>
          </a:p>
        </p:txBody>
      </p:sp>
      <p:sp>
        <p:nvSpPr>
          <p:cNvPr id="6" name="Slide Number Placeholder 5">
            <a:extLst>
              <a:ext uri="{FF2B5EF4-FFF2-40B4-BE49-F238E27FC236}">
                <a16:creationId xmlns:a16="http://schemas.microsoft.com/office/drawing/2014/main" id="{12E9E5B6-EEC4-B316-A428-F5167F3BBE8E}"/>
              </a:ext>
            </a:extLst>
          </p:cNvPr>
          <p:cNvSpPr>
            <a:spLocks noGrp="1"/>
          </p:cNvSpPr>
          <p:nvPr>
            <p:ph type="sldNum" sz="quarter" idx="12"/>
          </p:nvPr>
        </p:nvSpPr>
        <p:spPr/>
        <p:txBody>
          <a:bodyPr/>
          <a:lstStyle/>
          <a:p>
            <a:pPr rtl="0"/>
            <a:fld id="{DBA1B0FB-D917-4C8C-928F-313BD683BF39}" type="slidenum">
              <a:rPr lang="en-GB" smtClean="0"/>
              <a:t>11</a:t>
            </a:fld>
            <a:endParaRPr lang="en-GB"/>
          </a:p>
        </p:txBody>
      </p:sp>
      <p:pic>
        <p:nvPicPr>
          <p:cNvPr id="8" name="Picture 7">
            <a:extLst>
              <a:ext uri="{FF2B5EF4-FFF2-40B4-BE49-F238E27FC236}">
                <a16:creationId xmlns:a16="http://schemas.microsoft.com/office/drawing/2014/main" id="{FEB11898-8203-2D1E-75CD-BE8B3F32DB4E}"/>
              </a:ext>
            </a:extLst>
          </p:cNvPr>
          <p:cNvPicPr>
            <a:picLocks noChangeAspect="1"/>
          </p:cNvPicPr>
          <p:nvPr/>
        </p:nvPicPr>
        <p:blipFill rotWithShape="1">
          <a:blip r:embed="rId2"/>
          <a:srcRect l="12833" t="22222" r="18399" b="4000"/>
          <a:stretch/>
        </p:blipFill>
        <p:spPr>
          <a:xfrm>
            <a:off x="6583774" y="1302906"/>
            <a:ext cx="4748690" cy="2865721"/>
          </a:xfrm>
          <a:prstGeom prst="rect">
            <a:avLst/>
          </a:prstGeom>
        </p:spPr>
      </p:pic>
      <p:pic>
        <p:nvPicPr>
          <p:cNvPr id="10" name="Picture 9">
            <a:extLst>
              <a:ext uri="{FF2B5EF4-FFF2-40B4-BE49-F238E27FC236}">
                <a16:creationId xmlns:a16="http://schemas.microsoft.com/office/drawing/2014/main" id="{2327B052-B77A-0177-A2F4-30E5C41127ED}"/>
              </a:ext>
            </a:extLst>
          </p:cNvPr>
          <p:cNvPicPr>
            <a:picLocks noChangeAspect="1"/>
          </p:cNvPicPr>
          <p:nvPr/>
        </p:nvPicPr>
        <p:blipFill rotWithShape="1">
          <a:blip r:embed="rId3"/>
          <a:srcRect l="1583" t="22963" r="21417" b="5115"/>
          <a:stretch/>
        </p:blipFill>
        <p:spPr>
          <a:xfrm>
            <a:off x="786416" y="3227496"/>
            <a:ext cx="5309584" cy="2789678"/>
          </a:xfrm>
          <a:prstGeom prst="rect">
            <a:avLst/>
          </a:prstGeom>
        </p:spPr>
      </p:pic>
      <p:sp>
        <p:nvSpPr>
          <p:cNvPr id="11" name="Footer Placeholder 13">
            <a:extLst>
              <a:ext uri="{FF2B5EF4-FFF2-40B4-BE49-F238E27FC236}">
                <a16:creationId xmlns:a16="http://schemas.microsoft.com/office/drawing/2014/main" id="{C6D3FAEA-89EC-788F-43D7-37D511F9B8A3}"/>
              </a:ext>
            </a:extLst>
          </p:cNvPr>
          <p:cNvSpPr>
            <a:spLocks noGrp="1"/>
          </p:cNvSpPr>
          <p:nvPr>
            <p:ph type="ftr" sz="quarter" idx="11"/>
          </p:nvPr>
        </p:nvSpPr>
        <p:spPr>
          <a:xfrm>
            <a:off x="550863" y="6507212"/>
            <a:ext cx="6379210" cy="153888"/>
          </a:xfrm>
        </p:spPr>
        <p:txBody>
          <a:bodyPr rtlCol="0"/>
          <a:lstStyle/>
          <a:p>
            <a:pPr rtl="0"/>
            <a:r>
              <a:rPr lang="en-GB"/>
              <a:t>Anza-Tshilidzi Mulaudzi, Bruce Mellado, Mukesh Kumar</a:t>
            </a:r>
            <a:endParaRPr lang="en-GB"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A67248F-2B46-01CE-8965-D6D52C3E1C70}"/>
                  </a:ext>
                </a:extLst>
              </p:cNvPr>
              <p:cNvSpPr txBox="1"/>
              <p:nvPr/>
            </p:nvSpPr>
            <p:spPr>
              <a:xfrm>
                <a:off x="1719072" y="2861736"/>
                <a:ext cx="3182112" cy="369332"/>
              </a:xfrm>
              <a:prstGeom prst="rect">
                <a:avLst/>
              </a:prstGeom>
              <a:noFill/>
            </p:spPr>
            <p:txBody>
              <a:bodyPr wrap="square" rtlCol="0">
                <a:spAutoFit/>
              </a:bodyPr>
              <a:lstStyle/>
              <a:p>
                <a:r>
                  <a:rPr lang="en-GB" dirty="0">
                    <a:latin typeface="Speak Pro" panose="020B0504020101020102" pitchFamily="34" charset="0"/>
                  </a:rPr>
                  <a:t>Branching ratio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r>
                      <a:rPr lang="en-GB" b="0" i="1" smtClean="0">
                        <a:latin typeface="Cambria Math" panose="02040503050406030204" pitchFamily="18" charset="0"/>
                      </a:rPr>
                      <m:t>→</m:t>
                    </m:r>
                    <m:r>
                      <a:rPr lang="en-GB" b="0" i="1" smtClean="0">
                        <a:latin typeface="Cambria Math" panose="02040503050406030204" pitchFamily="18" charset="0"/>
                      </a:rPr>
                      <m:t>𝑋𝑋</m:t>
                    </m:r>
                  </m:oMath>
                </a14:m>
                <a:endParaRPr lang="en-ZA" dirty="0">
                  <a:latin typeface="Speak Pro" panose="020B0504020101020102" pitchFamily="34" charset="0"/>
                </a:endParaRPr>
              </a:p>
            </p:txBody>
          </p:sp>
        </mc:Choice>
        <mc:Fallback xmlns="">
          <p:sp>
            <p:nvSpPr>
              <p:cNvPr id="3" name="TextBox 2">
                <a:extLst>
                  <a:ext uri="{FF2B5EF4-FFF2-40B4-BE49-F238E27FC236}">
                    <a16:creationId xmlns:a16="http://schemas.microsoft.com/office/drawing/2014/main" id="{DA67248F-2B46-01CE-8965-D6D52C3E1C70}"/>
                  </a:ext>
                </a:extLst>
              </p:cNvPr>
              <p:cNvSpPr txBox="1">
                <a:spLocks noRot="1" noChangeAspect="1" noMove="1" noResize="1" noEditPoints="1" noAdjustHandles="1" noChangeArrowheads="1" noChangeShapeType="1" noTextEdit="1"/>
              </p:cNvSpPr>
              <p:nvPr/>
            </p:nvSpPr>
            <p:spPr>
              <a:xfrm>
                <a:off x="1719072" y="2861736"/>
                <a:ext cx="3182112" cy="369332"/>
              </a:xfrm>
              <a:prstGeom prst="rect">
                <a:avLst/>
              </a:prstGeom>
              <a:blipFill>
                <a:blip r:embed="rId4"/>
                <a:stretch>
                  <a:fillRect l="-1533" t="-6557" b="-26230"/>
                </a:stretch>
              </a:blipFill>
            </p:spPr>
            <p:txBody>
              <a:bodyPr/>
              <a:lstStyle/>
              <a:p>
                <a:r>
                  <a:rPr lang="en-ZA">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4464CB4-0193-A929-C9D5-BDBD9E9F775F}"/>
                  </a:ext>
                </a:extLst>
              </p:cNvPr>
              <p:cNvSpPr txBox="1"/>
              <p:nvPr/>
            </p:nvSpPr>
            <p:spPr>
              <a:xfrm>
                <a:off x="7367063" y="4289579"/>
                <a:ext cx="3182112" cy="369332"/>
              </a:xfrm>
              <a:prstGeom prst="rect">
                <a:avLst/>
              </a:prstGeom>
              <a:noFill/>
            </p:spPr>
            <p:txBody>
              <a:bodyPr wrap="square" rtlCol="0">
                <a:spAutoFit/>
              </a:bodyPr>
              <a:lstStyle/>
              <a:p>
                <a:r>
                  <a:rPr lang="en-GB" dirty="0">
                    <a:latin typeface="Speak Pro" panose="020B0504020101020102" pitchFamily="34" charset="0"/>
                  </a:rPr>
                  <a:t>Branching ratio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0</m:t>
                        </m:r>
                      </m:sup>
                    </m:sSup>
                    <m:r>
                      <a:rPr lang="en-GB" b="0" i="1" smtClean="0">
                        <a:latin typeface="Cambria Math" panose="02040503050406030204" pitchFamily="18" charset="0"/>
                      </a:rPr>
                      <m:t>→</m:t>
                    </m:r>
                    <m:r>
                      <a:rPr lang="en-GB" b="0" i="1" smtClean="0">
                        <a:latin typeface="Cambria Math" panose="02040503050406030204" pitchFamily="18" charset="0"/>
                      </a:rPr>
                      <m:t>𝑋𝑋</m:t>
                    </m:r>
                  </m:oMath>
                </a14:m>
                <a:endParaRPr lang="en-ZA" dirty="0">
                  <a:latin typeface="Speak Pro" panose="020B0504020101020102" pitchFamily="34" charset="0"/>
                </a:endParaRPr>
              </a:p>
            </p:txBody>
          </p:sp>
        </mc:Choice>
        <mc:Fallback xmlns="">
          <p:sp>
            <p:nvSpPr>
              <p:cNvPr id="4" name="TextBox 3">
                <a:extLst>
                  <a:ext uri="{FF2B5EF4-FFF2-40B4-BE49-F238E27FC236}">
                    <a16:creationId xmlns:a16="http://schemas.microsoft.com/office/drawing/2014/main" id="{F4464CB4-0193-A929-C9D5-BDBD9E9F775F}"/>
                  </a:ext>
                </a:extLst>
              </p:cNvPr>
              <p:cNvSpPr txBox="1">
                <a:spLocks noRot="1" noChangeAspect="1" noMove="1" noResize="1" noEditPoints="1" noAdjustHandles="1" noChangeArrowheads="1" noChangeShapeType="1" noTextEdit="1"/>
              </p:cNvSpPr>
              <p:nvPr/>
            </p:nvSpPr>
            <p:spPr>
              <a:xfrm>
                <a:off x="7367063" y="4289579"/>
                <a:ext cx="3182112" cy="369332"/>
              </a:xfrm>
              <a:prstGeom prst="rect">
                <a:avLst/>
              </a:prstGeom>
              <a:blipFill>
                <a:blip r:embed="rId5"/>
                <a:stretch>
                  <a:fillRect l="-1724" t="-8333" b="-28333"/>
                </a:stretch>
              </a:blipFill>
            </p:spPr>
            <p:txBody>
              <a:bodyPr/>
              <a:lstStyle/>
              <a:p>
                <a:r>
                  <a:rPr lang="en-ZA">
                    <a:noFill/>
                  </a:rPr>
                  <a:t> </a:t>
                </a:r>
              </a:p>
            </p:txBody>
          </p:sp>
        </mc:Fallback>
      </mc:AlternateContent>
    </p:spTree>
    <p:extLst>
      <p:ext uri="{BB962C8B-B14F-4D97-AF65-F5344CB8AC3E}">
        <p14:creationId xmlns:p14="http://schemas.microsoft.com/office/powerpoint/2010/main" val="111376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9814-1F1D-8661-E3B9-F8AD4A7AE6B9}"/>
              </a:ext>
            </a:extLst>
          </p:cNvPr>
          <p:cNvSpPr>
            <a:spLocks noGrp="1"/>
          </p:cNvSpPr>
          <p:nvPr>
            <p:ph type="title"/>
          </p:nvPr>
        </p:nvSpPr>
        <p:spPr>
          <a:xfrm>
            <a:off x="1889303" y="270074"/>
            <a:ext cx="8059560" cy="822325"/>
          </a:xfrm>
        </p:spPr>
        <p:txBody>
          <a:bodyPr/>
          <a:lstStyle/>
          <a:p>
            <a:r>
              <a:rPr lang="en-GB" dirty="0">
                <a:latin typeface="Speak Pro" panose="020B0504020101020102" pitchFamily="34" charset="0"/>
              </a:rPr>
              <a:t>Analysis of the 152 GeV Triplet</a:t>
            </a:r>
            <a:endParaRPr lang="en-ZA" dirty="0">
              <a:latin typeface="Speak Pro" panose="020B0504020101020102" pitchFamily="34" charset="0"/>
            </a:endParaRPr>
          </a:p>
        </p:txBody>
      </p:sp>
      <p:sp>
        <p:nvSpPr>
          <p:cNvPr id="6" name="Slide Number Placeholder 5">
            <a:extLst>
              <a:ext uri="{FF2B5EF4-FFF2-40B4-BE49-F238E27FC236}">
                <a16:creationId xmlns:a16="http://schemas.microsoft.com/office/drawing/2014/main" id="{12E9E5B6-EEC4-B316-A428-F5167F3BBE8E}"/>
              </a:ext>
            </a:extLst>
          </p:cNvPr>
          <p:cNvSpPr>
            <a:spLocks noGrp="1"/>
          </p:cNvSpPr>
          <p:nvPr>
            <p:ph type="sldNum" sz="quarter" idx="12"/>
          </p:nvPr>
        </p:nvSpPr>
        <p:spPr/>
        <p:txBody>
          <a:bodyPr/>
          <a:lstStyle/>
          <a:p>
            <a:pPr rtl="0"/>
            <a:fld id="{DBA1B0FB-D917-4C8C-928F-313BD683BF39}" type="slidenum">
              <a:rPr lang="en-GB" smtClean="0"/>
              <a:t>12</a:t>
            </a:fld>
            <a:endParaRPr lang="en-GB"/>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A9E59DC-4415-356F-1B5A-B7DBABCDA07B}"/>
                  </a:ext>
                </a:extLst>
              </p:cNvPr>
              <p:cNvSpPr txBox="1"/>
              <p:nvPr/>
            </p:nvSpPr>
            <p:spPr>
              <a:xfrm>
                <a:off x="550863" y="1201385"/>
                <a:ext cx="2998301" cy="980525"/>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rPr>
                  <a:t>Process:</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𝑔𝑔</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𝑆</m:t>
                          </m:r>
                        </m:e>
                        <m:sup>
                          <m:r>
                            <a:rPr lang="en-GB" b="0" i="1" smtClean="0">
                              <a:latin typeface="Cambria Math" panose="02040503050406030204" pitchFamily="18" charset="0"/>
                            </a:rPr>
                            <m:t>∗</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r>
                        <a:rPr lang="en-GB" b="0" i="1" smtClean="0">
                          <a:latin typeface="Cambria Math" panose="02040503050406030204" pitchFamily="18" charset="0"/>
                        </a:rPr>
                        <m:t> </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oMath>
                  </m:oMathPara>
                </a14:m>
                <a:endParaRPr lang="en-ZA" dirty="0">
                  <a:latin typeface="Speak Pro" panose="020B0504020101020102" pitchFamily="34" charset="0"/>
                </a:endParaRPr>
              </a:p>
              <a:p>
                <a:r>
                  <a:rPr lang="en-ZA" dirty="0">
                    <a:latin typeface="Speak Pro" panose="020B0504020101020102" pitchFamily="34" charset="0"/>
                  </a:rPr>
                  <a:t>where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𝑚</m:t>
                        </m:r>
                      </m:e>
                      <m:sub>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0</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𝐻</m:t>
                            </m:r>
                          </m:e>
                          <m:sup>
                            <m:r>
                              <a:rPr lang="en-GB" b="0" i="1" smtClean="0">
                                <a:latin typeface="Cambria Math" panose="02040503050406030204" pitchFamily="18" charset="0"/>
                              </a:rPr>
                              <m:t>∓</m:t>
                            </m:r>
                          </m:sup>
                        </m:sSup>
                      </m:sub>
                    </m:sSub>
                    <m:r>
                      <a:rPr lang="en-GB" b="0" i="1" smtClean="0">
                        <a:latin typeface="Cambria Math" panose="02040503050406030204" pitchFamily="18" charset="0"/>
                      </a:rPr>
                      <m:t>=152 </m:t>
                    </m:r>
                    <m:r>
                      <a:rPr lang="en-GB" b="0" i="1" smtClean="0">
                        <a:latin typeface="Cambria Math" panose="02040503050406030204" pitchFamily="18" charset="0"/>
                      </a:rPr>
                      <m:t>𝐺𝑒𝑉</m:t>
                    </m:r>
                  </m:oMath>
                </a14:m>
                <a:endParaRPr lang="en-GB" b="0" dirty="0">
                  <a:latin typeface="Speak Pro" panose="020B0504020101020102" pitchFamily="34" charset="0"/>
                </a:endParaRPr>
              </a:p>
            </p:txBody>
          </p:sp>
        </mc:Choice>
        <mc:Fallback xmlns="">
          <p:sp>
            <p:nvSpPr>
              <p:cNvPr id="9" name="TextBox 8">
                <a:extLst>
                  <a:ext uri="{FF2B5EF4-FFF2-40B4-BE49-F238E27FC236}">
                    <a16:creationId xmlns:a16="http://schemas.microsoft.com/office/drawing/2014/main" id="{5A9E59DC-4415-356F-1B5A-B7DBABCDA07B}"/>
                  </a:ext>
                </a:extLst>
              </p:cNvPr>
              <p:cNvSpPr txBox="1">
                <a:spLocks noRot="1" noChangeAspect="1" noMove="1" noResize="1" noEditPoints="1" noAdjustHandles="1" noChangeArrowheads="1" noChangeShapeType="1" noTextEdit="1"/>
              </p:cNvSpPr>
              <p:nvPr/>
            </p:nvSpPr>
            <p:spPr>
              <a:xfrm>
                <a:off x="550863" y="1201385"/>
                <a:ext cx="2998301" cy="980525"/>
              </a:xfrm>
              <a:prstGeom prst="rect">
                <a:avLst/>
              </a:prstGeom>
              <a:blipFill>
                <a:blip r:embed="rId3"/>
                <a:stretch>
                  <a:fillRect l="-1626" t="-2484" b="-3727"/>
                </a:stretch>
              </a:blipFill>
            </p:spPr>
            <p:txBody>
              <a:bodyPr/>
              <a:lstStyle/>
              <a:p>
                <a:r>
                  <a:rPr lang="en-ZA">
                    <a:noFill/>
                  </a:rPr>
                  <a:t> </a:t>
                </a:r>
              </a:p>
            </p:txBody>
          </p:sp>
        </mc:Fallback>
      </mc:AlternateContent>
      <p:sp>
        <p:nvSpPr>
          <p:cNvPr id="13" name="Footer Placeholder 13">
            <a:extLst>
              <a:ext uri="{FF2B5EF4-FFF2-40B4-BE49-F238E27FC236}">
                <a16:creationId xmlns:a16="http://schemas.microsoft.com/office/drawing/2014/main" id="{6A588BFB-3B6A-2185-F8EA-DD8AAF835AB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pic>
        <p:nvPicPr>
          <p:cNvPr id="7" name="Picture 6">
            <a:extLst>
              <a:ext uri="{FF2B5EF4-FFF2-40B4-BE49-F238E27FC236}">
                <a16:creationId xmlns:a16="http://schemas.microsoft.com/office/drawing/2014/main" id="{C0086407-1924-B942-CE10-FB4AD122BBE8}"/>
              </a:ext>
            </a:extLst>
          </p:cNvPr>
          <p:cNvPicPr>
            <a:picLocks noChangeAspect="1"/>
          </p:cNvPicPr>
          <p:nvPr/>
        </p:nvPicPr>
        <p:blipFill rotWithShape="1">
          <a:blip r:embed="rId4"/>
          <a:srcRect l="36076" t="28133" r="22899" b="59876"/>
          <a:stretch/>
        </p:blipFill>
        <p:spPr>
          <a:xfrm>
            <a:off x="4830989" y="1303361"/>
            <a:ext cx="5964011" cy="980525"/>
          </a:xfrm>
          <a:prstGeom prst="rect">
            <a:avLst/>
          </a:prstGeom>
        </p:spPr>
      </p:pic>
      <p:pic>
        <p:nvPicPr>
          <p:cNvPr id="8" name="Picture 7">
            <a:extLst>
              <a:ext uri="{FF2B5EF4-FFF2-40B4-BE49-F238E27FC236}">
                <a16:creationId xmlns:a16="http://schemas.microsoft.com/office/drawing/2014/main" id="{F67CA383-3D0E-6E7F-A350-E7A941F58CC7}"/>
              </a:ext>
            </a:extLst>
          </p:cNvPr>
          <p:cNvPicPr>
            <a:picLocks noChangeAspect="1"/>
          </p:cNvPicPr>
          <p:nvPr/>
        </p:nvPicPr>
        <p:blipFill rotWithShape="1">
          <a:blip r:embed="rId5"/>
          <a:srcRect l="39599" t="47467" r="26801" b="22266"/>
          <a:stretch/>
        </p:blipFill>
        <p:spPr>
          <a:xfrm>
            <a:off x="4692629" y="2804034"/>
            <a:ext cx="6281927" cy="3183030"/>
          </a:xfrm>
          <a:prstGeom prst="rect">
            <a:avLst/>
          </a:prstGeom>
        </p:spPr>
      </p:pic>
      <p:sp>
        <p:nvSpPr>
          <p:cNvPr id="10" name="TextBox 9">
            <a:extLst>
              <a:ext uri="{FF2B5EF4-FFF2-40B4-BE49-F238E27FC236}">
                <a16:creationId xmlns:a16="http://schemas.microsoft.com/office/drawing/2014/main" id="{4AF26DF6-9DBC-1BFC-03E6-234A77CAFDAF}"/>
              </a:ext>
            </a:extLst>
          </p:cNvPr>
          <p:cNvSpPr txBox="1"/>
          <p:nvPr/>
        </p:nvSpPr>
        <p:spPr>
          <a:xfrm>
            <a:off x="6930073" y="6062472"/>
            <a:ext cx="2262632" cy="369332"/>
          </a:xfrm>
          <a:prstGeom prst="rect">
            <a:avLst/>
          </a:prstGeom>
          <a:noFill/>
        </p:spPr>
        <p:txBody>
          <a:bodyPr wrap="square" rtlCol="0">
            <a:spAutoFit/>
          </a:bodyPr>
          <a:lstStyle/>
          <a:p>
            <a:r>
              <a:rPr lang="en-ZA" u="sng" dirty="0">
                <a:solidFill>
                  <a:srgbClr val="0000FF"/>
                </a:solidFill>
              </a:rPr>
              <a:t>arXiv:2206.09466</a:t>
            </a:r>
          </a:p>
        </p:txBody>
      </p:sp>
      <p:pic>
        <p:nvPicPr>
          <p:cNvPr id="14" name="Picture 13" descr="A picture containing diagram, line, text&#10;&#10;Description automatically generated">
            <a:extLst>
              <a:ext uri="{FF2B5EF4-FFF2-40B4-BE49-F238E27FC236}">
                <a16:creationId xmlns:a16="http://schemas.microsoft.com/office/drawing/2014/main" id="{34706735-8D4E-DEBF-740A-1F09B11B7E3B}"/>
              </a:ext>
            </a:extLst>
          </p:cNvPr>
          <p:cNvPicPr>
            <a:picLocks noChangeAspect="1"/>
          </p:cNvPicPr>
          <p:nvPr/>
        </p:nvPicPr>
        <p:blipFill>
          <a:blip r:embed="rId6"/>
          <a:stretch>
            <a:fillRect/>
          </a:stretch>
        </p:blipFill>
        <p:spPr>
          <a:xfrm>
            <a:off x="345260" y="2181910"/>
            <a:ext cx="3271329" cy="2184256"/>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A8C6B32-5A40-2BFB-82FA-614B3D4EE141}"/>
                  </a:ext>
                </a:extLst>
              </p:cNvPr>
              <p:cNvSpPr txBox="1"/>
              <p:nvPr/>
            </p:nvSpPr>
            <p:spPr>
              <a:xfrm>
                <a:off x="527776" y="4456286"/>
                <a:ext cx="3271329" cy="1200329"/>
              </a:xfrm>
              <a:prstGeom prst="rect">
                <a:avLst/>
              </a:prstGeom>
              <a:noFill/>
            </p:spPr>
            <p:txBody>
              <a:bodyPr wrap="square" rtlCol="0">
                <a:spAutoFit/>
              </a:bodyPr>
              <a:lstStyle/>
              <a:p>
                <a:pPr marL="285750" indent="-285750">
                  <a:buFont typeface="Wingdings" panose="05000000000000000000" pitchFamily="2" charset="2"/>
                  <a:buChar char="q"/>
                </a:pPr>
                <a:r>
                  <a:rPr lang="en-GB" dirty="0">
                    <a:latin typeface="Speak Pro" panose="020B0504020101020102" pitchFamily="34" charset="0"/>
                  </a:rPr>
                  <a:t>The results for the </a:t>
                </a:r>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𝑊𝑊</m:t>
                    </m:r>
                  </m:oMath>
                </a14:m>
                <a:r>
                  <a:rPr lang="en-ZA" dirty="0">
                    <a:latin typeface="Speak Pro" panose="020B0504020101020102" pitchFamily="34" charset="0"/>
                  </a:rPr>
                  <a:t> in the </a:t>
                </a:r>
                <a14:m>
                  <m:oMath xmlns:m="http://schemas.openxmlformats.org/officeDocument/2006/math">
                    <m:r>
                      <a:rPr lang="en-GB" b="0" i="1" smtClean="0">
                        <a:latin typeface="Cambria Math" panose="02040503050406030204" pitchFamily="18" charset="0"/>
                      </a:rPr>
                      <m:t>𝑍𝐻</m:t>
                    </m:r>
                    <m:r>
                      <a:rPr lang="en-GB" b="0" i="1" smtClean="0">
                        <a:latin typeface="Cambria Math" panose="02040503050406030204" pitchFamily="18" charset="0"/>
                      </a:rPr>
                      <m:t>3</m:t>
                    </m:r>
                    <m:r>
                      <a:rPr lang="en-GB" b="0" i="1" smtClean="0">
                        <a:latin typeface="Cambria Math" panose="02040503050406030204" pitchFamily="18" charset="0"/>
                      </a:rPr>
                      <m:t>𝑙</m:t>
                    </m:r>
                  </m:oMath>
                </a14:m>
                <a:r>
                  <a:rPr lang="en-ZA" dirty="0">
                    <a:latin typeface="Speak Pro" panose="020B0504020101020102" pitchFamily="34" charset="0"/>
                  </a:rPr>
                  <a:t> category show a observed (expected) significance of 3.73 (2.19) </a:t>
                </a:r>
                <a14:m>
                  <m:oMath xmlns:m="http://schemas.openxmlformats.org/officeDocument/2006/math">
                    <m:r>
                      <a:rPr lang="en-GB" b="0" i="1" smtClean="0">
                        <a:latin typeface="Cambria Math" panose="02040503050406030204" pitchFamily="18" charset="0"/>
                      </a:rPr>
                      <m:t>𝜎</m:t>
                    </m:r>
                  </m:oMath>
                </a14:m>
                <a:endParaRPr lang="en-ZA" dirty="0">
                  <a:latin typeface="Speak Pro" panose="020B0504020101020102" pitchFamily="34" charset="0"/>
                </a:endParaRPr>
              </a:p>
            </p:txBody>
          </p:sp>
        </mc:Choice>
        <mc:Fallback xmlns="">
          <p:sp>
            <p:nvSpPr>
              <p:cNvPr id="16" name="TextBox 15">
                <a:extLst>
                  <a:ext uri="{FF2B5EF4-FFF2-40B4-BE49-F238E27FC236}">
                    <a16:creationId xmlns:a16="http://schemas.microsoft.com/office/drawing/2014/main" id="{AA8C6B32-5A40-2BFB-82FA-614B3D4EE141}"/>
                  </a:ext>
                </a:extLst>
              </p:cNvPr>
              <p:cNvSpPr txBox="1">
                <a:spLocks noRot="1" noChangeAspect="1" noMove="1" noResize="1" noEditPoints="1" noAdjustHandles="1" noChangeArrowheads="1" noChangeShapeType="1" noTextEdit="1"/>
              </p:cNvSpPr>
              <p:nvPr/>
            </p:nvSpPr>
            <p:spPr>
              <a:xfrm>
                <a:off x="527776" y="4456286"/>
                <a:ext cx="3271329" cy="1200329"/>
              </a:xfrm>
              <a:prstGeom prst="rect">
                <a:avLst/>
              </a:prstGeom>
              <a:blipFill>
                <a:blip r:embed="rId7"/>
                <a:stretch>
                  <a:fillRect l="-1306" t="-2030" b="-7614"/>
                </a:stretch>
              </a:blipFill>
            </p:spPr>
            <p:txBody>
              <a:bodyPr/>
              <a:lstStyle/>
              <a:p>
                <a:r>
                  <a:rPr lang="en-ZA">
                    <a:noFill/>
                  </a:rPr>
                  <a:t> </a:t>
                </a:r>
              </a:p>
            </p:txBody>
          </p:sp>
        </mc:Fallback>
      </mc:AlternateContent>
    </p:spTree>
    <p:extLst>
      <p:ext uri="{BB962C8B-B14F-4D97-AF65-F5344CB8AC3E}">
        <p14:creationId xmlns:p14="http://schemas.microsoft.com/office/powerpoint/2010/main" val="66973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69814-1F1D-8661-E3B9-F8AD4A7AE6B9}"/>
              </a:ext>
            </a:extLst>
          </p:cNvPr>
          <p:cNvSpPr>
            <a:spLocks noGrp="1"/>
          </p:cNvSpPr>
          <p:nvPr>
            <p:ph type="title"/>
          </p:nvPr>
        </p:nvSpPr>
        <p:spPr>
          <a:xfrm>
            <a:off x="976098" y="199905"/>
            <a:ext cx="10080384" cy="822325"/>
          </a:xfrm>
        </p:spPr>
        <p:txBody>
          <a:bodyPr/>
          <a:lstStyle/>
          <a:p>
            <a:r>
              <a:rPr lang="en-GB" sz="3600" dirty="0">
                <a:latin typeface="Speak Pro" panose="020B0504020101020102" pitchFamily="34" charset="0"/>
              </a:rPr>
              <a:t>Analysis of the 152 GeV Triplet (work in progress)</a:t>
            </a:r>
            <a:endParaRPr lang="en-ZA" sz="3600" dirty="0">
              <a:latin typeface="Speak Pro" panose="020B0504020101020102" pitchFamily="34" charset="0"/>
            </a:endParaRPr>
          </a:p>
        </p:txBody>
      </p:sp>
      <p:sp>
        <p:nvSpPr>
          <p:cNvPr id="6" name="Slide Number Placeholder 5">
            <a:extLst>
              <a:ext uri="{FF2B5EF4-FFF2-40B4-BE49-F238E27FC236}">
                <a16:creationId xmlns:a16="http://schemas.microsoft.com/office/drawing/2014/main" id="{12E9E5B6-EEC4-B316-A428-F5167F3BBE8E}"/>
              </a:ext>
            </a:extLst>
          </p:cNvPr>
          <p:cNvSpPr>
            <a:spLocks noGrp="1"/>
          </p:cNvSpPr>
          <p:nvPr>
            <p:ph type="sldNum" sz="quarter" idx="12"/>
          </p:nvPr>
        </p:nvSpPr>
        <p:spPr/>
        <p:txBody>
          <a:bodyPr/>
          <a:lstStyle/>
          <a:p>
            <a:pPr rtl="0"/>
            <a:fld id="{DBA1B0FB-D917-4C8C-928F-313BD683BF39}" type="slidenum">
              <a:rPr lang="en-GB" smtClean="0"/>
              <a:t>13</a:t>
            </a:fld>
            <a:endParaRPr lang="en-GB"/>
          </a:p>
        </p:txBody>
      </p:sp>
      <p:sp>
        <p:nvSpPr>
          <p:cNvPr id="13" name="Footer Placeholder 13">
            <a:extLst>
              <a:ext uri="{FF2B5EF4-FFF2-40B4-BE49-F238E27FC236}">
                <a16:creationId xmlns:a16="http://schemas.microsoft.com/office/drawing/2014/main" id="{6A588BFB-3B6A-2185-F8EA-DD8AAF835AB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pic>
        <p:nvPicPr>
          <p:cNvPr id="5" name="Picture 4">
            <a:extLst>
              <a:ext uri="{FF2B5EF4-FFF2-40B4-BE49-F238E27FC236}">
                <a16:creationId xmlns:a16="http://schemas.microsoft.com/office/drawing/2014/main" id="{11B980CC-FD39-4BEE-E11B-274583600170}"/>
              </a:ext>
            </a:extLst>
          </p:cNvPr>
          <p:cNvPicPr>
            <a:picLocks noChangeAspect="1"/>
          </p:cNvPicPr>
          <p:nvPr/>
        </p:nvPicPr>
        <p:blipFill rotWithShape="1">
          <a:blip r:embed="rId2"/>
          <a:srcRect l="52500" t="34074" r="10667" b="16889"/>
          <a:stretch/>
        </p:blipFill>
        <p:spPr>
          <a:xfrm>
            <a:off x="6393964" y="1391563"/>
            <a:ext cx="4662518" cy="4253338"/>
          </a:xfrm>
          <a:prstGeom prst="rect">
            <a:avLst/>
          </a:prstGeom>
        </p:spPr>
      </p:pic>
      <p:pic>
        <p:nvPicPr>
          <p:cNvPr id="11" name="Picture 10" descr="A picture containing text, diagram, screenshot, plot&#10;&#10;Description automatically generated">
            <a:extLst>
              <a:ext uri="{FF2B5EF4-FFF2-40B4-BE49-F238E27FC236}">
                <a16:creationId xmlns:a16="http://schemas.microsoft.com/office/drawing/2014/main" id="{AC283B77-4120-853F-7E48-06472A4EC1AA}"/>
              </a:ext>
            </a:extLst>
          </p:cNvPr>
          <p:cNvPicPr>
            <a:picLocks noChangeAspect="1"/>
          </p:cNvPicPr>
          <p:nvPr/>
        </p:nvPicPr>
        <p:blipFill>
          <a:blip r:embed="rId3"/>
          <a:stretch>
            <a:fillRect/>
          </a:stretch>
        </p:blipFill>
        <p:spPr>
          <a:xfrm>
            <a:off x="711200" y="1391562"/>
            <a:ext cx="4384124" cy="4253338"/>
          </a:xfrm>
          <a:prstGeom prst="rect">
            <a:avLst/>
          </a:prstGeom>
        </p:spPr>
      </p:pic>
      <p:sp>
        <p:nvSpPr>
          <p:cNvPr id="3" name="TextBox 2">
            <a:extLst>
              <a:ext uri="{FF2B5EF4-FFF2-40B4-BE49-F238E27FC236}">
                <a16:creationId xmlns:a16="http://schemas.microsoft.com/office/drawing/2014/main" id="{A9F84B1E-A05B-9AB8-95B8-F658439AAF90}"/>
              </a:ext>
            </a:extLst>
          </p:cNvPr>
          <p:cNvSpPr txBox="1"/>
          <p:nvPr/>
        </p:nvSpPr>
        <p:spPr>
          <a:xfrm>
            <a:off x="1771946" y="5644900"/>
            <a:ext cx="2262632" cy="369332"/>
          </a:xfrm>
          <a:prstGeom prst="rect">
            <a:avLst/>
          </a:prstGeom>
          <a:noFill/>
        </p:spPr>
        <p:txBody>
          <a:bodyPr wrap="square" rtlCol="0">
            <a:spAutoFit/>
          </a:bodyPr>
          <a:lstStyle/>
          <a:p>
            <a:r>
              <a:rPr lang="en-ZA" u="sng" dirty="0">
                <a:solidFill>
                  <a:srgbClr val="0000FF"/>
                </a:solidFill>
              </a:rPr>
              <a:t>arXiv:2206.09466</a:t>
            </a:r>
          </a:p>
        </p:txBody>
      </p:sp>
    </p:spTree>
    <p:extLst>
      <p:ext uri="{BB962C8B-B14F-4D97-AF65-F5344CB8AC3E}">
        <p14:creationId xmlns:p14="http://schemas.microsoft.com/office/powerpoint/2010/main" val="355955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932246" y="349944"/>
            <a:ext cx="4792990" cy="672610"/>
          </a:xfrm>
        </p:spPr>
        <p:txBody>
          <a:bodyPr rtlCol="0"/>
          <a:lstStyle/>
          <a:p>
            <a:pPr rtl="0"/>
            <a:r>
              <a:rPr lang="en-GB" dirty="0"/>
              <a:t>Conclusions</a:t>
            </a:r>
          </a:p>
        </p:txBody>
      </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9400032" y="823024"/>
            <a:ext cx="1980756" cy="1980756"/>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14</a:t>
            </a:fld>
            <a:endParaRPr lang="en-GB"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1554434-81F6-1816-9C77-BDB8BBD1BBB2}"/>
                  </a:ext>
                </a:extLst>
              </p:cNvPr>
              <p:cNvSpPr txBox="1"/>
              <p:nvPr/>
            </p:nvSpPr>
            <p:spPr>
              <a:xfrm>
                <a:off x="611823" y="1439438"/>
                <a:ext cx="8646412" cy="3416320"/>
              </a:xfrm>
              <a:prstGeom prst="rect">
                <a:avLst/>
              </a:prstGeom>
              <a:noFill/>
            </p:spPr>
            <p:txBody>
              <a:bodyPr wrap="square" rtlCol="0">
                <a:spAutoFit/>
              </a:bodyPr>
              <a:lstStyle/>
              <a:p>
                <a:pPr marL="285750" indent="-285750">
                  <a:buFont typeface="Wingdings" panose="05000000000000000000" pitchFamily="2" charset="2"/>
                  <a:buChar char="q"/>
                </a:pPr>
                <a:r>
                  <a:rPr lang="en-GB" sz="2400" dirty="0">
                    <a:latin typeface="Speak Pro" panose="020B0504020101020102" pitchFamily="34" charset="0"/>
                  </a:rPr>
                  <a:t>There is a need for BSM models to explain anomalies that are seen in experiments.</a:t>
                </a:r>
              </a:p>
              <a:p>
                <a:pPr marL="285750" indent="-285750">
                  <a:buFont typeface="Wingdings" panose="05000000000000000000" pitchFamily="2" charset="2"/>
                  <a:buChar char="q"/>
                </a:pPr>
                <a:r>
                  <a:rPr lang="en-GB" sz="2400" dirty="0">
                    <a:latin typeface="Speak Pro" panose="020B0504020101020102" pitchFamily="34" charset="0"/>
                  </a:rPr>
                  <a:t>The deviations in the multi-lepton final states at the LHC with respect to Monte Carlo simulations are not statistical fluctuations.</a:t>
                </a:r>
              </a:p>
              <a:p>
                <a:pPr marL="285750" indent="-285750">
                  <a:buFont typeface="Wingdings" panose="05000000000000000000" pitchFamily="2" charset="2"/>
                  <a:buChar char="q"/>
                </a:pPr>
                <a:r>
                  <a:rPr lang="en-GB" sz="2400" dirty="0">
                    <a:latin typeface="Speak Pro" panose="020B0504020101020102" pitchFamily="34" charset="0"/>
                  </a:rPr>
                  <a:t>The features of Higgs data from the LHC agree with predictions made from the 2HDM+S.</a:t>
                </a:r>
              </a:p>
              <a:p>
                <a:pPr marL="285750" indent="-285750">
                  <a:buFont typeface="Wingdings" panose="05000000000000000000" pitchFamily="2" charset="2"/>
                  <a:buChar char="q"/>
                </a:pPr>
                <a:r>
                  <a:rPr lang="en-GB" sz="2400" dirty="0">
                    <a:latin typeface="Speak Pro" panose="020B0504020101020102" pitchFamily="34" charset="0"/>
                  </a:rPr>
                  <a:t>The introduction Higgs Triplet model allows us to probe the </a:t>
                </a:r>
                <a14:m>
                  <m:oMath xmlns:m="http://schemas.openxmlformats.org/officeDocument/2006/math">
                    <m:r>
                      <a:rPr lang="en-GB" sz="2400" b="0" i="1" smtClean="0">
                        <a:latin typeface="Cambria Math" panose="02040503050406030204" pitchFamily="18" charset="0"/>
                      </a:rPr>
                      <m:t>𝑆</m:t>
                    </m:r>
                    <m:r>
                      <a:rPr lang="en-GB" sz="2400" b="0" i="1" smtClean="0">
                        <a:latin typeface="Cambria Math" panose="02040503050406030204" pitchFamily="18" charset="0"/>
                      </a:rPr>
                      <m:t>→</m:t>
                    </m:r>
                    <m:r>
                      <a:rPr lang="en-GB" sz="2400" b="0" i="1" smtClean="0">
                        <a:latin typeface="Cambria Math" panose="02040503050406030204" pitchFamily="18" charset="0"/>
                      </a:rPr>
                      <m:t>𝑍𝑍</m:t>
                    </m:r>
                  </m:oMath>
                </a14:m>
                <a:r>
                  <a:rPr lang="en-GB" sz="2400" dirty="0">
                    <a:latin typeface="Speak Pro" panose="020B0504020101020102" pitchFamily="34" charset="0"/>
                  </a:rPr>
                  <a:t> channel.</a:t>
                </a:r>
              </a:p>
            </p:txBody>
          </p:sp>
        </mc:Choice>
        <mc:Fallback xmlns="">
          <p:sp>
            <p:nvSpPr>
              <p:cNvPr id="16" name="TextBox 15">
                <a:extLst>
                  <a:ext uri="{FF2B5EF4-FFF2-40B4-BE49-F238E27FC236}">
                    <a16:creationId xmlns:a16="http://schemas.microsoft.com/office/drawing/2014/main" id="{21554434-81F6-1816-9C77-BDB8BBD1BBB2}"/>
                  </a:ext>
                </a:extLst>
              </p:cNvPr>
              <p:cNvSpPr txBox="1">
                <a:spLocks noRot="1" noChangeAspect="1" noMove="1" noResize="1" noEditPoints="1" noAdjustHandles="1" noChangeArrowheads="1" noChangeShapeType="1" noTextEdit="1"/>
              </p:cNvSpPr>
              <p:nvPr/>
            </p:nvSpPr>
            <p:spPr>
              <a:xfrm>
                <a:off x="611823" y="1439438"/>
                <a:ext cx="8646412" cy="3416320"/>
              </a:xfrm>
              <a:prstGeom prst="rect">
                <a:avLst/>
              </a:prstGeom>
              <a:blipFill>
                <a:blip r:embed="rId3"/>
                <a:stretch>
                  <a:fillRect l="-916" t="-1426" b="-3030"/>
                </a:stretch>
              </a:blipFill>
            </p:spPr>
            <p:txBody>
              <a:bodyPr/>
              <a:lstStyle/>
              <a:p>
                <a:r>
                  <a:rPr lang="en-ZA">
                    <a:noFill/>
                  </a:rPr>
                  <a:t> </a:t>
                </a:r>
              </a:p>
            </p:txBody>
          </p:sp>
        </mc:Fallback>
      </mc:AlternateContent>
      <p:sp>
        <p:nvSpPr>
          <p:cNvPr id="3" name="Footer Placeholder 13">
            <a:extLst>
              <a:ext uri="{FF2B5EF4-FFF2-40B4-BE49-F238E27FC236}">
                <a16:creationId xmlns:a16="http://schemas.microsoft.com/office/drawing/2014/main" id="{CADC0FB8-F2AD-5DFE-B48A-A91C319285EC}"/>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79048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424946AB-1912-6470-9760-00ACB477BCCC}"/>
              </a:ext>
            </a:extLst>
          </p:cNvPr>
          <p:cNvSpPr>
            <a:spLocks noGrp="1"/>
          </p:cNvSpPr>
          <p:nvPr>
            <p:ph type="sldNum" sz="quarter" idx="12"/>
          </p:nvPr>
        </p:nvSpPr>
        <p:spPr/>
        <p:txBody>
          <a:bodyPr/>
          <a:lstStyle/>
          <a:p>
            <a:pPr rtl="0"/>
            <a:fld id="{DBA1B0FB-D917-4C8C-928F-313BD683BF39}" type="slidenum">
              <a:rPr lang="en-GB" smtClean="0"/>
              <a:t>15</a:t>
            </a:fld>
            <a:endParaRPr lang="en-GB"/>
          </a:p>
        </p:txBody>
      </p:sp>
      <p:sp>
        <p:nvSpPr>
          <p:cNvPr id="10" name="TextBox 9">
            <a:extLst>
              <a:ext uri="{FF2B5EF4-FFF2-40B4-BE49-F238E27FC236}">
                <a16:creationId xmlns:a16="http://schemas.microsoft.com/office/drawing/2014/main" id="{C3F3FF79-3333-66DF-0DAF-4CC0ED56EB67}"/>
              </a:ext>
            </a:extLst>
          </p:cNvPr>
          <p:cNvSpPr txBox="1"/>
          <p:nvPr/>
        </p:nvSpPr>
        <p:spPr>
          <a:xfrm>
            <a:off x="3201924" y="2487168"/>
            <a:ext cx="5788152" cy="1015663"/>
          </a:xfrm>
          <a:prstGeom prst="rect">
            <a:avLst/>
          </a:prstGeom>
          <a:noFill/>
        </p:spPr>
        <p:txBody>
          <a:bodyPr wrap="square" rtlCol="0">
            <a:spAutoFit/>
          </a:bodyPr>
          <a:lstStyle/>
          <a:p>
            <a:pPr algn="ctr"/>
            <a:r>
              <a:rPr lang="en-GB" sz="6000" dirty="0">
                <a:latin typeface="Speak Pro" panose="020B0504020101020102" pitchFamily="34" charset="0"/>
              </a:rPr>
              <a:t>Thank you!</a:t>
            </a:r>
            <a:endParaRPr lang="en-ZA" sz="6000" dirty="0">
              <a:latin typeface="Speak Pro" panose="020B0504020101020102" pitchFamily="34" charset="0"/>
            </a:endParaRPr>
          </a:p>
        </p:txBody>
      </p:sp>
      <p:sp>
        <p:nvSpPr>
          <p:cNvPr id="3" name="Footer Placeholder 13">
            <a:extLst>
              <a:ext uri="{FF2B5EF4-FFF2-40B4-BE49-F238E27FC236}">
                <a16:creationId xmlns:a16="http://schemas.microsoft.com/office/drawing/2014/main" id="{6B621226-8960-BFAE-A09A-3F2BCAD1329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880266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2E9E5B6-EEC4-B316-A428-F5167F3BBE8E}"/>
              </a:ext>
            </a:extLst>
          </p:cNvPr>
          <p:cNvSpPr>
            <a:spLocks noGrp="1"/>
          </p:cNvSpPr>
          <p:nvPr>
            <p:ph type="sldNum" sz="quarter" idx="12"/>
          </p:nvPr>
        </p:nvSpPr>
        <p:spPr/>
        <p:txBody>
          <a:bodyPr/>
          <a:lstStyle/>
          <a:p>
            <a:pPr rtl="0"/>
            <a:fld id="{DBA1B0FB-D917-4C8C-928F-313BD683BF39}" type="slidenum">
              <a:rPr lang="en-GB" smtClean="0"/>
              <a:t>2</a:t>
            </a:fld>
            <a:endParaRPr lang="en-GB"/>
          </a:p>
        </p:txBody>
      </p:sp>
      <p:sp>
        <p:nvSpPr>
          <p:cNvPr id="13" name="Footer Placeholder 13">
            <a:extLst>
              <a:ext uri="{FF2B5EF4-FFF2-40B4-BE49-F238E27FC236}">
                <a16:creationId xmlns:a16="http://schemas.microsoft.com/office/drawing/2014/main" id="{6A588BFB-3B6A-2185-F8EA-DD8AAF835AB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pic>
        <p:nvPicPr>
          <p:cNvPr id="11" name="Picture 10" descr="A picture containing text, diagram, screenshot, plot&#10;&#10;Description automatically generated">
            <a:extLst>
              <a:ext uri="{FF2B5EF4-FFF2-40B4-BE49-F238E27FC236}">
                <a16:creationId xmlns:a16="http://schemas.microsoft.com/office/drawing/2014/main" id="{AC283B77-4120-853F-7E48-06472A4EC1AA}"/>
              </a:ext>
            </a:extLst>
          </p:cNvPr>
          <p:cNvPicPr>
            <a:picLocks noChangeAspect="1"/>
          </p:cNvPicPr>
          <p:nvPr/>
        </p:nvPicPr>
        <p:blipFill>
          <a:blip r:embed="rId2"/>
          <a:stretch>
            <a:fillRect/>
          </a:stretch>
        </p:blipFill>
        <p:spPr>
          <a:xfrm>
            <a:off x="6601404" y="797348"/>
            <a:ext cx="5039733" cy="4889389"/>
          </a:xfrm>
          <a:prstGeom prst="rect">
            <a:avLst/>
          </a:prstGeom>
        </p:spPr>
      </p:pic>
      <p:sp>
        <p:nvSpPr>
          <p:cNvPr id="3" name="TextBox 2">
            <a:extLst>
              <a:ext uri="{FF2B5EF4-FFF2-40B4-BE49-F238E27FC236}">
                <a16:creationId xmlns:a16="http://schemas.microsoft.com/office/drawing/2014/main" id="{A9F84B1E-A05B-9AB8-95B8-F658439AAF90}"/>
              </a:ext>
            </a:extLst>
          </p:cNvPr>
          <p:cNvSpPr txBox="1"/>
          <p:nvPr/>
        </p:nvSpPr>
        <p:spPr>
          <a:xfrm>
            <a:off x="8201659" y="5821122"/>
            <a:ext cx="2262632" cy="369332"/>
          </a:xfrm>
          <a:prstGeom prst="rect">
            <a:avLst/>
          </a:prstGeom>
          <a:noFill/>
        </p:spPr>
        <p:txBody>
          <a:bodyPr wrap="square" rtlCol="0">
            <a:spAutoFit/>
          </a:bodyPr>
          <a:lstStyle/>
          <a:p>
            <a:r>
              <a:rPr lang="en-ZA" u="sng" dirty="0">
                <a:solidFill>
                  <a:srgbClr val="0000FF"/>
                </a:solidFill>
              </a:rPr>
              <a:t>arXiv:2206.09466</a:t>
            </a:r>
          </a:p>
        </p:txBody>
      </p:sp>
      <p:pic>
        <p:nvPicPr>
          <p:cNvPr id="2" name="Picture 1">
            <a:extLst>
              <a:ext uri="{FF2B5EF4-FFF2-40B4-BE49-F238E27FC236}">
                <a16:creationId xmlns:a16="http://schemas.microsoft.com/office/drawing/2014/main" id="{7A4AAF34-2F74-6438-D7C2-A02489AD75A9}"/>
              </a:ext>
            </a:extLst>
          </p:cNvPr>
          <p:cNvPicPr>
            <a:picLocks noChangeAspect="1"/>
          </p:cNvPicPr>
          <p:nvPr/>
        </p:nvPicPr>
        <p:blipFill rotWithShape="1">
          <a:blip r:embed="rId3"/>
          <a:srcRect l="36076" t="28133" r="22899" b="59876"/>
          <a:stretch/>
        </p:blipFill>
        <p:spPr>
          <a:xfrm>
            <a:off x="314924" y="847823"/>
            <a:ext cx="5964011" cy="980525"/>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8E953F4-1397-64E2-A037-661C969E29A5}"/>
                  </a:ext>
                </a:extLst>
              </p:cNvPr>
              <p:cNvSpPr txBox="1"/>
              <p:nvPr/>
            </p:nvSpPr>
            <p:spPr>
              <a:xfrm>
                <a:off x="1069011" y="3567615"/>
                <a:ext cx="4587333" cy="1200329"/>
              </a:xfrm>
              <a:prstGeom prst="rect">
                <a:avLst/>
              </a:prstGeom>
              <a:noFill/>
            </p:spPr>
            <p:txBody>
              <a:bodyPr wrap="square" rtlCol="0">
                <a:spAutoFit/>
              </a:bodyPr>
              <a:lstStyle/>
              <a:p>
                <a:pPr marL="285750" indent="-285750">
                  <a:buFont typeface="Wingdings" panose="05000000000000000000" pitchFamily="2" charset="2"/>
                  <a:buChar char="q"/>
                </a:pPr>
                <a:endParaRPr lang="en-GB" dirty="0">
                  <a:latin typeface="Speak Pro" panose="020B0504020101020102" pitchFamily="34" charset="0"/>
                </a:endParaRPr>
              </a:p>
              <a:p>
                <a:pPr marL="285750" indent="-285750">
                  <a:buFont typeface="Wingdings" panose="05000000000000000000" pitchFamily="2" charset="2"/>
                  <a:buChar char="q"/>
                </a:pPr>
                <a:r>
                  <a:rPr lang="en-GB" dirty="0">
                    <a:latin typeface="Speak Pro" panose="020B0504020101020102" pitchFamily="34" charset="0"/>
                  </a:rPr>
                  <a:t>The results for the </a:t>
                </a:r>
                <a14:m>
                  <m:oMath xmlns:m="http://schemas.openxmlformats.org/officeDocument/2006/math">
                    <m:r>
                      <a:rPr lang="en-GB" b="0" i="1" smtClean="0">
                        <a:latin typeface="Cambria Math" panose="02040503050406030204" pitchFamily="18" charset="0"/>
                      </a:rPr>
                      <m:t>𝐻</m:t>
                    </m:r>
                    <m:r>
                      <a:rPr lang="en-GB" b="0" i="1" smtClean="0">
                        <a:latin typeface="Cambria Math" panose="02040503050406030204" pitchFamily="18" charset="0"/>
                      </a:rPr>
                      <m:t>→</m:t>
                    </m:r>
                    <m:r>
                      <a:rPr lang="en-GB" b="0" i="1" smtClean="0">
                        <a:latin typeface="Cambria Math" panose="02040503050406030204" pitchFamily="18" charset="0"/>
                      </a:rPr>
                      <m:t>𝑊𝑊</m:t>
                    </m:r>
                  </m:oMath>
                </a14:m>
                <a:r>
                  <a:rPr lang="en-ZA" dirty="0">
                    <a:latin typeface="Speak Pro" panose="020B0504020101020102" pitchFamily="34" charset="0"/>
                  </a:rPr>
                  <a:t> in the </a:t>
                </a:r>
                <a14:m>
                  <m:oMath xmlns:m="http://schemas.openxmlformats.org/officeDocument/2006/math">
                    <m:r>
                      <a:rPr lang="en-GB" b="0" i="1" smtClean="0">
                        <a:latin typeface="Cambria Math" panose="02040503050406030204" pitchFamily="18" charset="0"/>
                      </a:rPr>
                      <m:t>𝑍𝐻</m:t>
                    </m:r>
                    <m:r>
                      <a:rPr lang="en-GB" b="0" i="1" smtClean="0">
                        <a:latin typeface="Cambria Math" panose="02040503050406030204" pitchFamily="18" charset="0"/>
                      </a:rPr>
                      <m:t>3</m:t>
                    </m:r>
                    <m:r>
                      <a:rPr lang="en-GB" b="0" i="1" smtClean="0">
                        <a:latin typeface="Cambria Math" panose="02040503050406030204" pitchFamily="18" charset="0"/>
                      </a:rPr>
                      <m:t>𝑙</m:t>
                    </m:r>
                  </m:oMath>
                </a14:m>
                <a:r>
                  <a:rPr lang="en-ZA" dirty="0">
                    <a:latin typeface="Speak Pro" panose="020B0504020101020102" pitchFamily="34" charset="0"/>
                  </a:rPr>
                  <a:t> category show a observed (expected) significance of 3.73 (2.19) </a:t>
                </a:r>
                <a14:m>
                  <m:oMath xmlns:m="http://schemas.openxmlformats.org/officeDocument/2006/math">
                    <m:r>
                      <a:rPr lang="en-GB" b="0" i="1" smtClean="0">
                        <a:latin typeface="Cambria Math" panose="02040503050406030204" pitchFamily="18" charset="0"/>
                      </a:rPr>
                      <m:t>𝜎</m:t>
                    </m:r>
                  </m:oMath>
                </a14:m>
                <a:endParaRPr lang="en-ZA" dirty="0">
                  <a:latin typeface="Speak Pro" panose="020B0504020101020102" pitchFamily="34" charset="0"/>
                </a:endParaRPr>
              </a:p>
            </p:txBody>
          </p:sp>
        </mc:Choice>
        <mc:Fallback xmlns="">
          <p:sp>
            <p:nvSpPr>
              <p:cNvPr id="4" name="TextBox 3">
                <a:extLst>
                  <a:ext uri="{FF2B5EF4-FFF2-40B4-BE49-F238E27FC236}">
                    <a16:creationId xmlns:a16="http://schemas.microsoft.com/office/drawing/2014/main" id="{78E953F4-1397-64E2-A037-661C969E29A5}"/>
                  </a:ext>
                </a:extLst>
              </p:cNvPr>
              <p:cNvSpPr txBox="1">
                <a:spLocks noRot="1" noChangeAspect="1" noMove="1" noResize="1" noEditPoints="1" noAdjustHandles="1" noChangeArrowheads="1" noChangeShapeType="1" noTextEdit="1"/>
              </p:cNvSpPr>
              <p:nvPr/>
            </p:nvSpPr>
            <p:spPr>
              <a:xfrm>
                <a:off x="1069011" y="3567615"/>
                <a:ext cx="4587333" cy="1200329"/>
              </a:xfrm>
              <a:prstGeom prst="rect">
                <a:avLst/>
              </a:prstGeom>
              <a:blipFill>
                <a:blip r:embed="rId4"/>
                <a:stretch>
                  <a:fillRect l="-797" b="-7614"/>
                </a:stretch>
              </a:blipFill>
            </p:spPr>
            <p:txBody>
              <a:bodyPr/>
              <a:lstStyle/>
              <a:p>
                <a:r>
                  <a:rPr lang="en-ZA">
                    <a:noFill/>
                  </a:rPr>
                  <a:t> </a:t>
                </a:r>
              </a:p>
            </p:txBody>
          </p:sp>
        </mc:Fallback>
      </mc:AlternateContent>
      <p:pic>
        <p:nvPicPr>
          <p:cNvPr id="7" name="Picture 6">
            <a:extLst>
              <a:ext uri="{FF2B5EF4-FFF2-40B4-BE49-F238E27FC236}">
                <a16:creationId xmlns:a16="http://schemas.microsoft.com/office/drawing/2014/main" id="{7AD23EA4-B1DC-8741-B9B9-513B58267478}"/>
              </a:ext>
            </a:extLst>
          </p:cNvPr>
          <p:cNvPicPr>
            <a:picLocks noChangeAspect="1"/>
          </p:cNvPicPr>
          <p:nvPr/>
        </p:nvPicPr>
        <p:blipFill rotWithShape="1">
          <a:blip r:embed="rId5"/>
          <a:srcRect l="47677" t="62933" r="34600" b="31807"/>
          <a:stretch/>
        </p:blipFill>
        <p:spPr>
          <a:xfrm>
            <a:off x="1134759" y="2353410"/>
            <a:ext cx="4455836" cy="744007"/>
          </a:xfrm>
          <a:prstGeom prst="rect">
            <a:avLst/>
          </a:prstGeom>
        </p:spPr>
      </p:pic>
    </p:spTree>
    <p:extLst>
      <p:ext uri="{BB962C8B-B14F-4D97-AF65-F5344CB8AC3E}">
        <p14:creationId xmlns:p14="http://schemas.microsoft.com/office/powerpoint/2010/main" val="231190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6426E-F6F6-4A7C-9181-8C3090996261}"/>
              </a:ext>
            </a:extLst>
          </p:cNvPr>
          <p:cNvSpPr>
            <a:spLocks noGrp="1"/>
          </p:cNvSpPr>
          <p:nvPr>
            <p:ph type="title"/>
          </p:nvPr>
        </p:nvSpPr>
        <p:spPr>
          <a:xfrm>
            <a:off x="613792" y="432240"/>
            <a:ext cx="2960432" cy="672610"/>
          </a:xfrm>
        </p:spPr>
        <p:txBody>
          <a:bodyPr rtlCol="0"/>
          <a:lstStyle/>
          <a:p>
            <a:pPr rtl="0"/>
            <a:r>
              <a:rPr lang="en-GB" dirty="0">
                <a:latin typeface="Speak Pro" panose="020B0504020101020102" pitchFamily="34" charset="0"/>
              </a:rPr>
              <a:t>Outline</a:t>
            </a:r>
          </a:p>
        </p:txBody>
      </p:sp>
      <p:pic>
        <p:nvPicPr>
          <p:cNvPr id="10" name="Picture Placeholder 9" descr="Data Points ">
            <a:extLst>
              <a:ext uri="{FF2B5EF4-FFF2-40B4-BE49-F238E27FC236}">
                <a16:creationId xmlns:a16="http://schemas.microsoft.com/office/drawing/2014/main" id="{71F862F9-0E8A-4DB9-8083-1C3AA6E5D777}"/>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a:stretch/>
        </p:blipFill>
        <p:spPr>
          <a:xfrm>
            <a:off x="8898001" y="1023984"/>
            <a:ext cx="3081464" cy="3081464"/>
          </a:xfrm>
        </p:spPr>
      </p:pic>
      <p:sp>
        <p:nvSpPr>
          <p:cNvPr id="15" name="Slide Number Placeholder 14">
            <a:extLst>
              <a:ext uri="{FF2B5EF4-FFF2-40B4-BE49-F238E27FC236}">
                <a16:creationId xmlns:a16="http://schemas.microsoft.com/office/drawing/2014/main" id="{3B199C97-F175-437D-8311-DB662925C063}"/>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3</a:t>
            </a:fld>
            <a:endParaRPr lang="en-GB" dirty="0"/>
          </a:p>
        </p:txBody>
      </p:sp>
      <p:sp>
        <p:nvSpPr>
          <p:cNvPr id="16" name="TextBox 15">
            <a:extLst>
              <a:ext uri="{FF2B5EF4-FFF2-40B4-BE49-F238E27FC236}">
                <a16:creationId xmlns:a16="http://schemas.microsoft.com/office/drawing/2014/main" id="{21554434-81F6-1816-9C77-BDB8BBD1BBB2}"/>
              </a:ext>
            </a:extLst>
          </p:cNvPr>
          <p:cNvSpPr txBox="1"/>
          <p:nvPr/>
        </p:nvSpPr>
        <p:spPr>
          <a:xfrm>
            <a:off x="613792" y="1368828"/>
            <a:ext cx="8716326" cy="4154984"/>
          </a:xfrm>
          <a:prstGeom prst="rect">
            <a:avLst/>
          </a:prstGeom>
          <a:noFill/>
        </p:spPr>
        <p:txBody>
          <a:bodyPr wrap="square" rtlCol="0">
            <a:spAutoFit/>
          </a:bodyPr>
          <a:lstStyle/>
          <a:p>
            <a:pPr marL="285750" indent="-285750">
              <a:buFont typeface="Wingdings" panose="05000000000000000000" pitchFamily="2" charset="2"/>
              <a:buChar char="q"/>
            </a:pPr>
            <a:r>
              <a:rPr lang="en-GB" sz="2400" dirty="0">
                <a:latin typeface="Speak Pro" panose="020B0504020101020102" pitchFamily="34" charset="0"/>
              </a:rPr>
              <a:t>Multi-lepton anomalies at the LHC</a:t>
            </a:r>
          </a:p>
          <a:p>
            <a:pPr marL="342900" indent="-342900">
              <a:buFont typeface="Wingdings" panose="05000000000000000000" pitchFamily="2" charset="2"/>
              <a:buChar char="§"/>
            </a:pPr>
            <a:r>
              <a:rPr lang="en-GB" sz="2400" dirty="0">
                <a:latin typeface="Speak Pro" panose="020B0504020101020102" pitchFamily="34" charset="0"/>
              </a:rPr>
              <a:t>Anatomy of the multi-lepton anomalies (2023)</a:t>
            </a:r>
          </a:p>
          <a:p>
            <a:pPr marL="342900" indent="-342900">
              <a:buFont typeface="Wingdings" panose="05000000000000000000" pitchFamily="2" charset="2"/>
              <a:buChar char="§"/>
            </a:pPr>
            <a:r>
              <a:rPr lang="en-GB" sz="2400" dirty="0">
                <a:latin typeface="Speak Pro" panose="020B0504020101020102" pitchFamily="34" charset="0"/>
              </a:rPr>
              <a:t>Explaining the multi-lepton anomalies using the 2HDM+S</a:t>
            </a:r>
          </a:p>
          <a:p>
            <a:pPr marL="342900" indent="-342900">
              <a:buFont typeface="Wingdings" panose="05000000000000000000" pitchFamily="2" charset="2"/>
              <a:buChar char="§"/>
            </a:pPr>
            <a:r>
              <a:rPr lang="en-GB" sz="2400" dirty="0">
                <a:latin typeface="Speak Pro" panose="020B0504020101020102" pitchFamily="34" charset="0"/>
              </a:rPr>
              <a:t>Strong excesses at 152 GeV</a:t>
            </a:r>
          </a:p>
          <a:p>
            <a:endParaRPr lang="en-GB" sz="2400" dirty="0">
              <a:latin typeface="Speak Pro" panose="020B0504020101020102" pitchFamily="34" charset="0"/>
            </a:endParaRPr>
          </a:p>
          <a:p>
            <a:pPr marL="342900" indent="-342900">
              <a:buFont typeface="Wingdings" panose="05000000000000000000" pitchFamily="2" charset="2"/>
              <a:buChar char="q"/>
            </a:pPr>
            <a:r>
              <a:rPr lang="en-GB" sz="2400" dirty="0">
                <a:latin typeface="Speak Pro" panose="020B0504020101020102" pitchFamily="34" charset="0"/>
              </a:rPr>
              <a:t>Introduction to the Higgs Triplet Model (Y=0)</a:t>
            </a:r>
          </a:p>
          <a:p>
            <a:pPr marL="342900" indent="-342900">
              <a:buFont typeface="Wingdings" panose="05000000000000000000" pitchFamily="2" charset="2"/>
              <a:buChar char="§"/>
            </a:pPr>
            <a:r>
              <a:rPr lang="en-GB" sz="2400" dirty="0">
                <a:latin typeface="Speak Pro" panose="020B0504020101020102" pitchFamily="34" charset="0"/>
              </a:rPr>
              <a:t>Lagrangian and Higgs masses</a:t>
            </a:r>
          </a:p>
          <a:p>
            <a:pPr marL="342900" indent="-342900">
              <a:buFont typeface="Wingdings" panose="05000000000000000000" pitchFamily="2" charset="2"/>
              <a:buChar char="§"/>
            </a:pPr>
            <a:r>
              <a:rPr lang="en-GB" sz="2400" dirty="0">
                <a:latin typeface="Speak Pro" panose="020B0504020101020102" pitchFamily="34" charset="0"/>
              </a:rPr>
              <a:t>Properties of the Higgs Triplet Model </a:t>
            </a:r>
          </a:p>
          <a:p>
            <a:pPr marL="342900" indent="-342900">
              <a:buFont typeface="Wingdings" panose="05000000000000000000" pitchFamily="2" charset="2"/>
              <a:buChar char="§"/>
            </a:pPr>
            <a:r>
              <a:rPr lang="en-GB" sz="2400" dirty="0">
                <a:latin typeface="Speak Pro" panose="020B0504020101020102" pitchFamily="34" charset="0"/>
              </a:rPr>
              <a:t>Analysis of the 152 GeV Triplet</a:t>
            </a:r>
          </a:p>
          <a:p>
            <a:endParaRPr lang="en-GB" sz="2400" dirty="0">
              <a:latin typeface="Speak Pro" panose="020B0504020101020102" pitchFamily="34" charset="0"/>
            </a:endParaRPr>
          </a:p>
          <a:p>
            <a:pPr marL="342900" indent="-342900">
              <a:buFont typeface="Wingdings" panose="05000000000000000000" pitchFamily="2" charset="2"/>
              <a:buChar char="q"/>
            </a:pPr>
            <a:r>
              <a:rPr lang="en-GB" sz="2400" dirty="0">
                <a:latin typeface="Speak Pro" panose="020B0504020101020102" pitchFamily="34" charset="0"/>
              </a:rPr>
              <a:t>Conclusion</a:t>
            </a:r>
          </a:p>
        </p:txBody>
      </p:sp>
      <p:sp>
        <p:nvSpPr>
          <p:cNvPr id="3" name="Footer Placeholder 13">
            <a:extLst>
              <a:ext uri="{FF2B5EF4-FFF2-40B4-BE49-F238E27FC236}">
                <a16:creationId xmlns:a16="http://schemas.microsoft.com/office/drawing/2014/main" id="{4C739C7C-993D-D297-AF75-EF71A1C399BD}"/>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2313234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814159"/>
            <a:ext cx="6901497" cy="2163909"/>
          </a:xfrm>
        </p:spPr>
        <p:txBody>
          <a:bodyPr vert="horz" wrap="square" lIns="0" tIns="0" rIns="0" bIns="0" rtlCol="0" anchor="b" anchorCtr="0">
            <a:noAutofit/>
          </a:bodyPr>
          <a:lstStyle/>
          <a:p>
            <a:pPr rtl="0">
              <a:lnSpc>
                <a:spcPct val="100000"/>
              </a:lnSpc>
            </a:pPr>
            <a:r>
              <a:rPr lang="en-GB" sz="4800" kern="1200" dirty="0">
                <a:solidFill>
                  <a:schemeClr val="tx1"/>
                </a:solidFill>
                <a:latin typeface="Speak Pro" panose="020B0504020101020102" pitchFamily="34" charset="0"/>
              </a:rPr>
              <a:t>Multi-lepton anomalies at the LHC</a:t>
            </a: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4</a:t>
            </a:fld>
            <a:endParaRPr lang="en-GB"/>
          </a:p>
        </p:txBody>
      </p:sp>
      <p:sp>
        <p:nvSpPr>
          <p:cNvPr id="2" name="Footer Placeholder 13">
            <a:extLst>
              <a:ext uri="{FF2B5EF4-FFF2-40B4-BE49-F238E27FC236}">
                <a16:creationId xmlns:a16="http://schemas.microsoft.com/office/drawing/2014/main" id="{EBC95C3F-18FC-1F97-F073-615C69885097}"/>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
        <p:nvSpPr>
          <p:cNvPr id="6" name="TextBox 5">
            <a:extLst>
              <a:ext uri="{FF2B5EF4-FFF2-40B4-BE49-F238E27FC236}">
                <a16:creationId xmlns:a16="http://schemas.microsoft.com/office/drawing/2014/main" id="{D2C19EE1-9256-40B9-169F-826D8A2DA823}"/>
              </a:ext>
            </a:extLst>
          </p:cNvPr>
          <p:cNvSpPr txBox="1"/>
          <p:nvPr/>
        </p:nvSpPr>
        <p:spPr>
          <a:xfrm>
            <a:off x="550863" y="3306336"/>
            <a:ext cx="3315284" cy="2862322"/>
          </a:xfrm>
          <a:prstGeom prst="rect">
            <a:avLst/>
          </a:prstGeom>
          <a:noFill/>
        </p:spPr>
        <p:txBody>
          <a:bodyPr wrap="square" rtlCol="0">
            <a:spAutoFit/>
          </a:bodyPr>
          <a:lstStyle/>
          <a:p>
            <a:r>
              <a:rPr lang="en-GB" dirty="0">
                <a:solidFill>
                  <a:schemeClr val="tx1">
                    <a:lumMod val="75000"/>
                  </a:schemeClr>
                </a:solidFill>
                <a:latin typeface="Times New Roman" panose="02020603050405020304" pitchFamily="18" charset="0"/>
                <a:cs typeface="Times New Roman" panose="02020603050405020304" pitchFamily="18" charset="0"/>
              </a:rPr>
              <a:t>References:</a:t>
            </a:r>
          </a:p>
          <a:p>
            <a:pPr marL="285750" indent="-285750">
              <a:buFont typeface="Wingdings" panose="05000000000000000000" pitchFamily="2" charset="2"/>
              <a:buChar char="Ø"/>
            </a:pPr>
            <a:r>
              <a:rPr lang="fr-FR" b="0"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Eur. Phys. J. C (2016) 76:580</a:t>
            </a:r>
          </a:p>
          <a:p>
            <a:pPr marL="285750" indent="-285750">
              <a:buFont typeface="Wingdings" panose="05000000000000000000" pitchFamily="2" charset="2"/>
              <a:buChar char="Ø"/>
            </a:pPr>
            <a:r>
              <a:rPr lang="en-ZA"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J.Phys.G45(2018)11,115003</a:t>
            </a:r>
            <a:endParaRPr lang="en-ZA"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JHEP10(2019)157</a:t>
            </a:r>
          </a:p>
          <a:p>
            <a:pPr marL="285750" indent="-285750">
              <a:buFont typeface="Wingdings" panose="05000000000000000000" pitchFamily="2" charset="2"/>
              <a:buChar char="Ø"/>
            </a:pPr>
            <a:r>
              <a:rPr lang="fr-FR" sz="1800" b="0"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rPr>
              <a:t>Eur. Phys. J. C 80 (2020) 528</a:t>
            </a:r>
          </a:p>
          <a:p>
            <a:pPr marL="285750" indent="-285750">
              <a:buFont typeface="Wingdings" panose="05000000000000000000" pitchFamily="2" charset="2"/>
              <a:buChar char="Ø"/>
            </a:pPr>
            <a:r>
              <a:rPr lang="en-ZA"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Chin.Phys.C44(2020)6,06310</a:t>
            </a:r>
          </a:p>
          <a:p>
            <a:pPr marL="285750" indent="-285750">
              <a:buFont typeface="Wingdings" panose="05000000000000000000" pitchFamily="2" charset="2"/>
              <a:buChar char="Ø"/>
            </a:pPr>
            <a:r>
              <a:rPr lang="en-ZA"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Physics Letters B 811 (2020) 135964</a:t>
            </a:r>
          </a:p>
          <a:p>
            <a:pPr marL="285750" indent="-285750">
              <a:buFont typeface="Wingdings" panose="05000000000000000000" pitchFamily="2" charset="2"/>
              <a:buChar char="Ø"/>
            </a:pPr>
            <a:r>
              <a:rPr lang="en-ZA"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Eur.Phys.J.C81(2021)365</a:t>
            </a:r>
            <a:endParaRPr lang="fr-FR" sz="1800" b="0" i="0" dirty="0">
              <a:solidFill>
                <a:schemeClr val="tx1">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Wingdings" panose="05000000000000000000" pitchFamily="2" charset="2"/>
              <a:buChar char="Ø"/>
            </a:pPr>
            <a:endParaRPr lang="en-ZA" sz="1800" dirty="0">
              <a:solidFill>
                <a:schemeClr val="tx1">
                  <a:lumMod val="75000"/>
                </a:schemeClr>
              </a:solidFill>
            </a:endParaRPr>
          </a:p>
        </p:txBody>
      </p:sp>
    </p:spTree>
    <p:extLst>
      <p:ext uri="{BB962C8B-B14F-4D97-AF65-F5344CB8AC3E}">
        <p14:creationId xmlns:p14="http://schemas.microsoft.com/office/powerpoint/2010/main" val="560021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B5B98-DBB4-057D-E446-DB28B8F9D972}"/>
              </a:ext>
            </a:extLst>
          </p:cNvPr>
          <p:cNvSpPr>
            <a:spLocks noGrp="1"/>
          </p:cNvSpPr>
          <p:nvPr>
            <p:ph type="title"/>
          </p:nvPr>
        </p:nvSpPr>
        <p:spPr>
          <a:xfrm>
            <a:off x="536035" y="385458"/>
            <a:ext cx="10677970" cy="657733"/>
          </a:xfrm>
        </p:spPr>
        <p:txBody>
          <a:bodyPr/>
          <a:lstStyle/>
          <a:p>
            <a:pPr algn="ctr"/>
            <a:r>
              <a:rPr lang="en-GB" sz="4000" dirty="0">
                <a:latin typeface="Speak Pro" panose="020B0504020101020102" pitchFamily="34" charset="0"/>
              </a:rPr>
              <a:t>Anatomy of the multi-lepton anomalies (2023)</a:t>
            </a:r>
            <a:endParaRPr lang="en-ZA" sz="4000" dirty="0">
              <a:latin typeface="Speak Pro" panose="020B0504020101020102" pitchFamily="34" charset="0"/>
            </a:endParaRPr>
          </a:p>
        </p:txBody>
      </p:sp>
      <p:sp>
        <p:nvSpPr>
          <p:cNvPr id="6" name="Slide Number Placeholder 5">
            <a:extLst>
              <a:ext uri="{FF2B5EF4-FFF2-40B4-BE49-F238E27FC236}">
                <a16:creationId xmlns:a16="http://schemas.microsoft.com/office/drawing/2014/main" id="{5A9BD17E-8F09-D559-BFEB-D3208CB99822}"/>
              </a:ext>
            </a:extLst>
          </p:cNvPr>
          <p:cNvSpPr>
            <a:spLocks noGrp="1"/>
          </p:cNvSpPr>
          <p:nvPr>
            <p:ph type="sldNum" sz="quarter" idx="12"/>
          </p:nvPr>
        </p:nvSpPr>
        <p:spPr/>
        <p:txBody>
          <a:bodyPr/>
          <a:lstStyle/>
          <a:p>
            <a:pPr rtl="0"/>
            <a:fld id="{DBA1B0FB-D917-4C8C-928F-313BD683BF39}" type="slidenum">
              <a:rPr lang="en-GB" smtClean="0"/>
              <a:t>5</a:t>
            </a:fld>
            <a:endParaRPr lang="en-GB"/>
          </a:p>
        </p:txBody>
      </p:sp>
      <p:pic>
        <p:nvPicPr>
          <p:cNvPr id="8" name="Picture 7">
            <a:extLst>
              <a:ext uri="{FF2B5EF4-FFF2-40B4-BE49-F238E27FC236}">
                <a16:creationId xmlns:a16="http://schemas.microsoft.com/office/drawing/2014/main" id="{5B30354A-924C-2566-0ED3-3F8208E3A465}"/>
              </a:ext>
            </a:extLst>
          </p:cNvPr>
          <p:cNvPicPr>
            <a:picLocks noChangeAspect="1"/>
          </p:cNvPicPr>
          <p:nvPr/>
        </p:nvPicPr>
        <p:blipFill>
          <a:blip r:embed="rId3"/>
          <a:stretch>
            <a:fillRect/>
          </a:stretch>
        </p:blipFill>
        <p:spPr>
          <a:xfrm>
            <a:off x="1315660" y="1244359"/>
            <a:ext cx="9560680" cy="4735817"/>
          </a:xfrm>
          <a:prstGeom prst="rect">
            <a:avLst/>
          </a:prstGeom>
        </p:spPr>
      </p:pic>
      <p:sp>
        <p:nvSpPr>
          <p:cNvPr id="10" name="Footer Placeholder 13">
            <a:extLst>
              <a:ext uri="{FF2B5EF4-FFF2-40B4-BE49-F238E27FC236}">
                <a16:creationId xmlns:a16="http://schemas.microsoft.com/office/drawing/2014/main" id="{64B142B7-11D6-75D1-E7D5-33027CDCCF96}"/>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45113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6</a:t>
            </a:fld>
            <a:endParaRPr lang="en-GB"/>
          </a:p>
        </p:txBody>
      </p:sp>
      <p:sp>
        <p:nvSpPr>
          <p:cNvPr id="2" name="TextBox 1">
            <a:extLst>
              <a:ext uri="{FF2B5EF4-FFF2-40B4-BE49-F238E27FC236}">
                <a16:creationId xmlns:a16="http://schemas.microsoft.com/office/drawing/2014/main" id="{19207E02-9955-E99A-0FFA-46E4ACBA120F}"/>
              </a:ext>
            </a:extLst>
          </p:cNvPr>
          <p:cNvSpPr txBox="1"/>
          <p:nvPr/>
        </p:nvSpPr>
        <p:spPr>
          <a:xfrm>
            <a:off x="732727" y="209685"/>
            <a:ext cx="11860401" cy="584775"/>
          </a:xfrm>
          <a:prstGeom prst="rect">
            <a:avLst/>
          </a:prstGeom>
          <a:noFill/>
        </p:spPr>
        <p:txBody>
          <a:bodyPr wrap="square" rtlCol="0">
            <a:spAutoFit/>
          </a:bodyPr>
          <a:lstStyle/>
          <a:p>
            <a:r>
              <a:rPr lang="en-GB" sz="3200" dirty="0">
                <a:latin typeface="Speak Pro" panose="020B0504020101020102" pitchFamily="34" charset="0"/>
              </a:rPr>
              <a:t>Explaining the multi-lepton anomalies using the 2HDM+S</a:t>
            </a:r>
          </a:p>
        </p:txBody>
      </p:sp>
      <p:sp>
        <p:nvSpPr>
          <p:cNvPr id="5" name="Footer Placeholder 13">
            <a:extLst>
              <a:ext uri="{FF2B5EF4-FFF2-40B4-BE49-F238E27FC236}">
                <a16:creationId xmlns:a16="http://schemas.microsoft.com/office/drawing/2014/main" id="{2D131998-04A5-325C-5B86-4387547D17E9}"/>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pic>
        <p:nvPicPr>
          <p:cNvPr id="9" name="Picture 8" descr="Text&#10;&#10;Description automatically generated">
            <a:extLst>
              <a:ext uri="{FF2B5EF4-FFF2-40B4-BE49-F238E27FC236}">
                <a16:creationId xmlns:a16="http://schemas.microsoft.com/office/drawing/2014/main" id="{496D25D1-6E74-2220-1BA2-4E1B5B0234FC}"/>
              </a:ext>
            </a:extLst>
          </p:cNvPr>
          <p:cNvPicPr>
            <a:picLocks noChangeAspect="1"/>
          </p:cNvPicPr>
          <p:nvPr/>
        </p:nvPicPr>
        <p:blipFill rotWithShape="1">
          <a:blip r:embed="rId3"/>
          <a:srcRect l="45789" t="74204" r="20769" b="7867"/>
          <a:stretch/>
        </p:blipFill>
        <p:spPr>
          <a:xfrm>
            <a:off x="398333" y="4218326"/>
            <a:ext cx="4237971" cy="1289303"/>
          </a:xfrm>
          <a:prstGeom prst="rect">
            <a:avLst/>
          </a:prstGeom>
        </p:spPr>
      </p:pic>
      <p:pic>
        <p:nvPicPr>
          <p:cNvPr id="12" name="Picture 11" descr="Text&#10;&#10;Description automatically generated">
            <a:extLst>
              <a:ext uri="{FF2B5EF4-FFF2-40B4-BE49-F238E27FC236}">
                <a16:creationId xmlns:a16="http://schemas.microsoft.com/office/drawing/2014/main" id="{2A85E775-CBE1-7967-A10A-BFFD0A28515F}"/>
              </a:ext>
            </a:extLst>
          </p:cNvPr>
          <p:cNvPicPr>
            <a:picLocks noChangeAspect="1"/>
          </p:cNvPicPr>
          <p:nvPr/>
        </p:nvPicPr>
        <p:blipFill rotWithShape="1">
          <a:blip r:embed="rId4"/>
          <a:srcRect l="49045" t="42286" r="21323" b="15615"/>
          <a:stretch/>
        </p:blipFill>
        <p:spPr>
          <a:xfrm>
            <a:off x="870903" y="951467"/>
            <a:ext cx="3432243" cy="2767067"/>
          </a:xfrm>
          <a:prstGeom prst="rect">
            <a:avLst/>
          </a:prstGeom>
        </p:spPr>
      </p:pic>
      <p:pic>
        <p:nvPicPr>
          <p:cNvPr id="11" name="Picture 10" descr="Text&#10;&#10;Description automatically generated">
            <a:extLst>
              <a:ext uri="{FF2B5EF4-FFF2-40B4-BE49-F238E27FC236}">
                <a16:creationId xmlns:a16="http://schemas.microsoft.com/office/drawing/2014/main" id="{D21A541F-E457-1B4C-57EC-E3AFE080DA94}"/>
              </a:ext>
            </a:extLst>
          </p:cNvPr>
          <p:cNvPicPr>
            <a:picLocks noChangeAspect="1"/>
          </p:cNvPicPr>
          <p:nvPr/>
        </p:nvPicPr>
        <p:blipFill rotWithShape="1">
          <a:blip r:embed="rId3"/>
          <a:srcRect l="64459" t="54500" r="20769" b="26069"/>
          <a:stretch/>
        </p:blipFill>
        <p:spPr>
          <a:xfrm>
            <a:off x="8900148" y="3347793"/>
            <a:ext cx="2893519" cy="2159836"/>
          </a:xfrm>
          <a:prstGeom prst="rect">
            <a:avLst/>
          </a:prstGeom>
        </p:spPr>
      </p:pic>
      <p:pic>
        <p:nvPicPr>
          <p:cNvPr id="14" name="Picture 13" descr="Text&#10;&#10;Description automatically generated">
            <a:extLst>
              <a:ext uri="{FF2B5EF4-FFF2-40B4-BE49-F238E27FC236}">
                <a16:creationId xmlns:a16="http://schemas.microsoft.com/office/drawing/2014/main" id="{45DE72E9-AC1C-2599-1052-BCC90139CC36}"/>
              </a:ext>
            </a:extLst>
          </p:cNvPr>
          <p:cNvPicPr>
            <a:picLocks noChangeAspect="1"/>
          </p:cNvPicPr>
          <p:nvPr/>
        </p:nvPicPr>
        <p:blipFill rotWithShape="1">
          <a:blip r:embed="rId3"/>
          <a:srcRect l="45789" t="54500" r="40864" b="26069"/>
          <a:stretch/>
        </p:blipFill>
        <p:spPr>
          <a:xfrm>
            <a:off x="5594439" y="3347793"/>
            <a:ext cx="2614457" cy="2159836"/>
          </a:xfrm>
          <a:prstGeom prst="rect">
            <a:avLst/>
          </a:prstGeom>
        </p:spPr>
      </p:pic>
      <p:pic>
        <p:nvPicPr>
          <p:cNvPr id="15" name="Picture 14" descr="Text&#10;&#10;Description automatically generated">
            <a:extLst>
              <a:ext uri="{FF2B5EF4-FFF2-40B4-BE49-F238E27FC236}">
                <a16:creationId xmlns:a16="http://schemas.microsoft.com/office/drawing/2014/main" id="{6C3332B4-4095-FDF8-87B6-D5347535DB82}"/>
              </a:ext>
            </a:extLst>
          </p:cNvPr>
          <p:cNvPicPr>
            <a:picLocks noChangeAspect="1"/>
          </p:cNvPicPr>
          <p:nvPr/>
        </p:nvPicPr>
        <p:blipFill rotWithShape="1">
          <a:blip r:embed="rId3"/>
          <a:srcRect l="53927" t="31503" r="26677" b="49628"/>
          <a:stretch/>
        </p:blipFill>
        <p:spPr>
          <a:xfrm>
            <a:off x="6587022" y="903122"/>
            <a:ext cx="3759885" cy="2075688"/>
          </a:xfrm>
          <a:prstGeom prst="rect">
            <a:avLst/>
          </a:prstGeom>
        </p:spPr>
      </p:pic>
      <p:sp>
        <p:nvSpPr>
          <p:cNvPr id="16" name="TextBox 15">
            <a:extLst>
              <a:ext uri="{FF2B5EF4-FFF2-40B4-BE49-F238E27FC236}">
                <a16:creationId xmlns:a16="http://schemas.microsoft.com/office/drawing/2014/main" id="{4C95391B-A1BB-E424-8DAF-366408059ACC}"/>
              </a:ext>
            </a:extLst>
          </p:cNvPr>
          <p:cNvSpPr txBox="1"/>
          <p:nvPr/>
        </p:nvSpPr>
        <p:spPr>
          <a:xfrm>
            <a:off x="6522447" y="6122668"/>
            <a:ext cx="4123948" cy="461665"/>
          </a:xfrm>
          <a:prstGeom prst="rect">
            <a:avLst/>
          </a:prstGeom>
          <a:noFill/>
        </p:spPr>
        <p:txBody>
          <a:bodyPr wrap="square">
            <a:spAutoFit/>
          </a:bodyPr>
          <a:lstStyle/>
          <a:p>
            <a:r>
              <a:rPr lang="fr-FR" sz="2400" b="0" i="0" dirty="0">
                <a:solidFill>
                  <a:srgbClr val="00B0F0"/>
                </a:solidFill>
                <a:effectLst/>
                <a:latin typeface="AtlasGrotesk"/>
              </a:rPr>
              <a:t>Eur. Phys. J. C 80 (2020) 528</a:t>
            </a:r>
            <a:endParaRPr lang="en-ZA" sz="2400" dirty="0">
              <a:solidFill>
                <a:srgbClr val="00B0F0"/>
              </a:solidFill>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E73F380-4751-501A-77FC-44A3033854D9}"/>
                  </a:ext>
                </a:extLst>
              </p:cNvPr>
              <p:cNvSpPr txBox="1"/>
              <p:nvPr/>
            </p:nvSpPr>
            <p:spPr>
              <a:xfrm>
                <a:off x="9393074" y="2286655"/>
                <a:ext cx="643254"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solidFill>
                            <a:schemeClr val="bg1"/>
                          </a:solidFill>
                          <a:latin typeface="Cambria Math" panose="02040503050406030204" pitchFamily="18" charset="0"/>
                        </a:rPr>
                        <m:t>/</m:t>
                      </m:r>
                      <m:sSup>
                        <m:sSupPr>
                          <m:ctrlPr>
                            <a:rPr lang="en-GB" sz="1400" b="0" i="1" smtClean="0">
                              <a:solidFill>
                                <a:schemeClr val="bg1"/>
                              </a:solidFill>
                              <a:latin typeface="Cambria Math" panose="02040503050406030204" pitchFamily="18" charset="0"/>
                            </a:rPr>
                          </m:ctrlPr>
                        </m:sSupPr>
                        <m:e>
                          <m:r>
                            <a:rPr lang="en-GB" sz="1400" b="0" i="1" smtClean="0">
                              <a:solidFill>
                                <a:schemeClr val="bg1"/>
                              </a:solidFill>
                              <a:latin typeface="Cambria Math" panose="02040503050406030204" pitchFamily="18" charset="0"/>
                            </a:rPr>
                            <m:t>𝑆</m:t>
                          </m:r>
                        </m:e>
                        <m:sup>
                          <m:r>
                            <a:rPr lang="en-GB" sz="1400" b="0" i="1" smtClean="0">
                              <a:solidFill>
                                <a:schemeClr val="bg1"/>
                              </a:solidFill>
                              <a:latin typeface="Cambria Math" panose="02040503050406030204" pitchFamily="18" charset="0"/>
                            </a:rPr>
                            <m:t>∗</m:t>
                          </m:r>
                        </m:sup>
                      </m:sSup>
                    </m:oMath>
                  </m:oMathPara>
                </a14:m>
                <a:endParaRPr lang="en-ZA" sz="1400" dirty="0">
                  <a:solidFill>
                    <a:schemeClr val="bg1"/>
                  </a:solidFill>
                </a:endParaRPr>
              </a:p>
            </p:txBody>
          </p:sp>
        </mc:Choice>
        <mc:Fallback xmlns="">
          <p:sp>
            <p:nvSpPr>
              <p:cNvPr id="17" name="TextBox 16">
                <a:extLst>
                  <a:ext uri="{FF2B5EF4-FFF2-40B4-BE49-F238E27FC236}">
                    <a16:creationId xmlns:a16="http://schemas.microsoft.com/office/drawing/2014/main" id="{AE73F380-4751-501A-77FC-44A3033854D9}"/>
                  </a:ext>
                </a:extLst>
              </p:cNvPr>
              <p:cNvSpPr txBox="1">
                <a:spLocks noRot="1" noChangeAspect="1" noMove="1" noResize="1" noEditPoints="1" noAdjustHandles="1" noChangeArrowheads="1" noChangeShapeType="1" noTextEdit="1"/>
              </p:cNvSpPr>
              <p:nvPr/>
            </p:nvSpPr>
            <p:spPr>
              <a:xfrm>
                <a:off x="9393074" y="2286655"/>
                <a:ext cx="643254" cy="307777"/>
              </a:xfrm>
              <a:prstGeom prst="rect">
                <a:avLst/>
              </a:prstGeom>
              <a:blipFill>
                <a:blip r:embed="rId5"/>
                <a:stretch>
                  <a:fillRect b="-7843"/>
                </a:stretch>
              </a:blipFill>
            </p:spPr>
            <p:txBody>
              <a:bodyPr/>
              <a:lstStyle/>
              <a:p>
                <a:r>
                  <a:rPr lang="en-ZA">
                    <a:noFill/>
                  </a:rPr>
                  <a:t> </a:t>
                </a:r>
              </a:p>
            </p:txBody>
          </p:sp>
        </mc:Fallback>
      </mc:AlternateContent>
    </p:spTree>
    <p:extLst>
      <p:ext uri="{BB962C8B-B14F-4D97-AF65-F5344CB8AC3E}">
        <p14:creationId xmlns:p14="http://schemas.microsoft.com/office/powerpoint/2010/main" val="374028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372FE86C-6D61-9D0B-FC2E-B3DBBE9DB9BA}"/>
              </a:ext>
            </a:extLst>
          </p:cNvPr>
          <p:cNvSpPr txBox="1"/>
          <p:nvPr/>
        </p:nvSpPr>
        <p:spPr>
          <a:xfrm>
            <a:off x="550863" y="549275"/>
            <a:ext cx="11090274" cy="1332000"/>
          </a:xfrm>
          <a:prstGeom prst="rect">
            <a:avLst/>
          </a:prstGeom>
        </p:spPr>
        <p:txBody>
          <a:bodyPr vert="horz" wrap="square" lIns="0" tIns="0" rIns="0" bIns="0" rtlCol="0" anchor="t" anchorCtr="0">
            <a:normAutofit/>
          </a:bodyPr>
          <a:lstStyle/>
          <a:p>
            <a:pPr>
              <a:spcBef>
                <a:spcPct val="0"/>
              </a:spcBef>
              <a:spcAft>
                <a:spcPts val="600"/>
              </a:spcAft>
            </a:pPr>
            <a:r>
              <a:rPr lang="en-GB" sz="4800" kern="1200" dirty="0">
                <a:latin typeface="Speak Pro" panose="020B0504020101020102" pitchFamily="34" charset="0"/>
                <a:ea typeface="+mj-ea"/>
                <a:cs typeface="+mj-cs"/>
              </a:rPr>
              <a:t>Strong Excesses at 152 GeV</a:t>
            </a:r>
          </a:p>
        </p:txBody>
      </p:sp>
      <p:pic>
        <p:nvPicPr>
          <p:cNvPr id="5" name="Picture 4" descr="A picture containing text, screenshot, plot, line&#10;&#10;Description automatically generated">
            <a:extLst>
              <a:ext uri="{FF2B5EF4-FFF2-40B4-BE49-F238E27FC236}">
                <a16:creationId xmlns:a16="http://schemas.microsoft.com/office/drawing/2014/main" id="{C8CF8AB3-6C92-13FB-8DE3-4BA4BE3F8735}"/>
              </a:ext>
            </a:extLst>
          </p:cNvPr>
          <p:cNvPicPr>
            <a:picLocks noChangeAspect="1"/>
          </p:cNvPicPr>
          <p:nvPr/>
        </p:nvPicPr>
        <p:blipFill>
          <a:blip r:embed="rId3"/>
          <a:stretch>
            <a:fillRect/>
          </a:stretch>
        </p:blipFill>
        <p:spPr>
          <a:xfrm>
            <a:off x="6368098" y="1969782"/>
            <a:ext cx="5435600" cy="3315715"/>
          </a:xfrm>
          <a:prstGeom prst="rect">
            <a:avLst/>
          </a:prstGeom>
          <a:noFill/>
        </p:spPr>
      </p:pic>
      <p:sp>
        <p:nvSpPr>
          <p:cNvPr id="6" name="Slide Number Placeholder 5">
            <a:extLst>
              <a:ext uri="{FF2B5EF4-FFF2-40B4-BE49-F238E27FC236}">
                <a16:creationId xmlns:a16="http://schemas.microsoft.com/office/drawing/2014/main" id="{705C33DF-36C9-49E9-B48D-A320B179C4D4}"/>
              </a:ext>
            </a:extLst>
          </p:cNvPr>
          <p:cNvSpPr>
            <a:spLocks noGrp="1"/>
          </p:cNvSpPr>
          <p:nvPr>
            <p:ph type="sldNum" sz="quarter" idx="12"/>
          </p:nvPr>
        </p:nvSpPr>
        <p:spPr>
          <a:xfrm>
            <a:off x="9948863" y="6507212"/>
            <a:ext cx="1692274" cy="153888"/>
          </a:xfrm>
        </p:spPr>
        <p:txBody>
          <a:bodyPr vert="horz" wrap="square" lIns="0" tIns="0" rIns="0" bIns="0" rtlCol="0" anchor="ctr">
            <a:normAutofit/>
          </a:bodyPr>
          <a:lstStyle/>
          <a:p>
            <a:pPr>
              <a:spcAft>
                <a:spcPts val="600"/>
              </a:spcAft>
            </a:pPr>
            <a:fld id="{DBA1B0FB-D917-4C8C-928F-313BD683BF39}" type="slidenum">
              <a:rPr lang="en-GB" smtClean="0"/>
              <a:pPr>
                <a:spcAft>
                  <a:spcPts val="600"/>
                </a:spcAft>
              </a:pPr>
              <a:t>7</a:t>
            </a:fld>
            <a:endParaRPr lang="en-GB"/>
          </a:p>
        </p:txBody>
      </p:sp>
      <p:sp>
        <p:nvSpPr>
          <p:cNvPr id="7" name="TextBox 6">
            <a:extLst>
              <a:ext uri="{FF2B5EF4-FFF2-40B4-BE49-F238E27FC236}">
                <a16:creationId xmlns:a16="http://schemas.microsoft.com/office/drawing/2014/main" id="{2A9BB4FE-34E3-D924-ABB4-F635D4FF266A}"/>
              </a:ext>
            </a:extLst>
          </p:cNvPr>
          <p:cNvSpPr txBox="1"/>
          <p:nvPr/>
        </p:nvSpPr>
        <p:spPr>
          <a:xfrm>
            <a:off x="8101584" y="5374004"/>
            <a:ext cx="4315968" cy="369332"/>
          </a:xfrm>
          <a:prstGeom prst="rect">
            <a:avLst/>
          </a:prstGeom>
          <a:noFill/>
        </p:spPr>
        <p:txBody>
          <a:bodyPr wrap="square">
            <a:spAutoFit/>
          </a:bodyPr>
          <a:lstStyle/>
          <a:p>
            <a:r>
              <a:rPr lang="fr-FR" b="0" i="0" u="sng" dirty="0">
                <a:solidFill>
                  <a:srgbClr val="0000FF"/>
                </a:solidFill>
                <a:effectLst/>
                <a:latin typeface="Arial" panose="020B0604020202020204" pitchFamily="34" charset="0"/>
              </a:rPr>
              <a:t>arXiv:2306.17209</a:t>
            </a:r>
            <a:endParaRPr lang="en-ZA" u="sng" dirty="0">
              <a:solidFill>
                <a:srgbClr val="0000FF"/>
              </a:solidFill>
            </a:endParaRPr>
          </a:p>
        </p:txBody>
      </p:sp>
      <p:sp>
        <p:nvSpPr>
          <p:cNvPr id="2" name="Footer Placeholder 13">
            <a:extLst>
              <a:ext uri="{FF2B5EF4-FFF2-40B4-BE49-F238E27FC236}">
                <a16:creationId xmlns:a16="http://schemas.microsoft.com/office/drawing/2014/main" id="{C49608BC-EAD1-029F-F2DE-4BA72B8F8A9F}"/>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
        <p:nvSpPr>
          <p:cNvPr id="4" name="TextBox 3">
            <a:extLst>
              <a:ext uri="{FF2B5EF4-FFF2-40B4-BE49-F238E27FC236}">
                <a16:creationId xmlns:a16="http://schemas.microsoft.com/office/drawing/2014/main" id="{6E7BA1C2-CC27-5C9F-BD5C-4CACB8C47FFE}"/>
              </a:ext>
            </a:extLst>
          </p:cNvPr>
          <p:cNvSpPr txBox="1"/>
          <p:nvPr/>
        </p:nvSpPr>
        <p:spPr>
          <a:xfrm>
            <a:off x="786025" y="3896676"/>
            <a:ext cx="5651351" cy="1477328"/>
          </a:xfrm>
          <a:prstGeom prst="rect">
            <a:avLst/>
          </a:prstGeom>
          <a:noFill/>
        </p:spPr>
        <p:txBody>
          <a:bodyPr wrap="square" rtlCol="0">
            <a:spAutoFit/>
          </a:bodyPr>
          <a:lstStyle/>
          <a:p>
            <a:r>
              <a:rPr lang="en-GB" dirty="0">
                <a:solidFill>
                  <a:schemeClr val="tx1">
                    <a:lumMod val="75000"/>
                  </a:schemeClr>
                </a:solidFill>
                <a:latin typeface="Times New Roman" panose="02020603050405020304" pitchFamily="18" charset="0"/>
                <a:cs typeface="Times New Roman" panose="02020603050405020304" pitchFamily="18" charset="0"/>
              </a:rPr>
              <a:t>References:</a:t>
            </a: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rPr>
              <a:t>arXiv:2109.02650</a:t>
            </a: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rPr>
              <a:t>JHEP10(2019)157</a:t>
            </a:r>
          </a:p>
          <a:p>
            <a:pPr marL="285750" indent="-285750">
              <a:buFont typeface="Wingdings" panose="05000000000000000000" pitchFamily="2" charset="2"/>
              <a:buChar char="Ø"/>
            </a:pPr>
            <a:r>
              <a:rPr lang="fr-FR" b="0" i="0" dirty="0">
                <a:solidFill>
                  <a:schemeClr val="tx1">
                    <a:lumMod val="75000"/>
                  </a:schemeClr>
                </a:solidFill>
                <a:effectLst/>
                <a:latin typeface="Arial" panose="020B0604020202020204" pitchFamily="34" charset="0"/>
              </a:rPr>
              <a:t>arXiv:2306.17209</a:t>
            </a:r>
            <a:endParaRPr lang="en-ZA" dirty="0">
              <a:solidFill>
                <a:schemeClr val="tx1">
                  <a:lumMod val="75000"/>
                </a:schemeClr>
              </a:solidFill>
            </a:endParaRPr>
          </a:p>
          <a:p>
            <a:endParaRPr lang="en-ZA" dirty="0">
              <a:solidFill>
                <a:schemeClr val="tx1">
                  <a:lumMod val="75000"/>
                </a:schemeClr>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2B0240B3-485B-9D7D-54CE-FBAAC918F7F2}"/>
                  </a:ext>
                </a:extLst>
              </p:cNvPr>
              <p:cNvSpPr txBox="1"/>
              <p:nvPr/>
            </p:nvSpPr>
            <p:spPr>
              <a:xfrm>
                <a:off x="388302" y="1674674"/>
                <a:ext cx="5363274" cy="1754326"/>
              </a:xfrm>
              <a:prstGeom prst="rect">
                <a:avLst/>
              </a:prstGeom>
              <a:noFill/>
            </p:spPr>
            <p:txBody>
              <a:bodyPr wrap="square">
                <a:spAutoFit/>
              </a:bodyPr>
              <a:lstStyle/>
              <a:p>
                <a:pPr marL="285750" indent="-285750" algn="just">
                  <a:buFont typeface="Wingdings" panose="05000000000000000000" pitchFamily="2" charset="2"/>
                  <a:buChar char="q"/>
                </a:pPr>
                <a:r>
                  <a:rPr lang="en-GB" dirty="0">
                    <a:latin typeface="Speak Pro" panose="020B0504020101020102" pitchFamily="34" charset="0"/>
                  </a:rPr>
                  <a:t>A new boson with mass 152 GeV</a:t>
                </a:r>
              </a:p>
              <a:p>
                <a:pPr marL="285750" indent="-285750" algn="just">
                  <a:buFont typeface="Wingdings" panose="05000000000000000000" pitchFamily="2" charset="2"/>
                  <a:buChar char="q"/>
                </a:pPr>
                <a:r>
                  <a:rPr lang="en-GB" dirty="0">
                    <a:latin typeface="Speak Pro" panose="020B0504020101020102" pitchFamily="34" charset="0"/>
                  </a:rPr>
                  <a:t>Using a combination of the </a:t>
                </a:r>
                <a14:m>
                  <m:oMath xmlns:m="http://schemas.openxmlformats.org/officeDocument/2006/math">
                    <m:r>
                      <a:rPr lang="en-GB" b="0" i="1" smtClean="0">
                        <a:latin typeface="Cambria Math" panose="02040503050406030204" pitchFamily="18" charset="0"/>
                      </a:rPr>
                      <m:t>𝛾𝛾</m:t>
                    </m:r>
                  </m:oMath>
                </a14:m>
                <a:r>
                  <a:rPr lang="en-ZA" dirty="0">
                    <a:latin typeface="Speak Pro" panose="020B0504020101020102" pitchFamily="34" charset="0"/>
                  </a:rPr>
                  <a:t> and </a:t>
                </a:r>
                <a14:m>
                  <m:oMath xmlns:m="http://schemas.openxmlformats.org/officeDocument/2006/math">
                    <m:r>
                      <a:rPr lang="en-GB" b="0" i="1" smtClean="0">
                        <a:latin typeface="Cambria Math" panose="02040503050406030204" pitchFamily="18" charset="0"/>
                      </a:rPr>
                      <m:t>𝑍</m:t>
                    </m:r>
                    <m:r>
                      <a:rPr lang="en-GB" b="0" i="1" smtClean="0">
                        <a:latin typeface="Cambria Math" panose="02040503050406030204" pitchFamily="18" charset="0"/>
                      </a:rPr>
                      <m:t>𝛾</m:t>
                    </m:r>
                  </m:oMath>
                </a14:m>
                <a:r>
                  <a:rPr lang="en-ZA" dirty="0">
                    <a:latin typeface="Speak Pro" panose="020B0504020101020102" pitchFamily="34" charset="0"/>
                  </a:rPr>
                  <a:t> spectra in associated production shows an excess at 152 GeV.</a:t>
                </a:r>
              </a:p>
              <a:p>
                <a:pPr marL="285750" indent="-285750" algn="just">
                  <a:buFont typeface="Wingdings" panose="05000000000000000000" pitchFamily="2" charset="2"/>
                  <a:buChar char="q"/>
                </a:pPr>
                <a:r>
                  <a:rPr lang="en-ZA" dirty="0">
                    <a:latin typeface="Speak Pro" panose="020B0504020101020102" pitchFamily="34" charset="0"/>
                  </a:rPr>
                  <a:t>New excesses emerged and after incorporating a </a:t>
                </a:r>
                <a14:m>
                  <m:oMath xmlns:m="http://schemas.openxmlformats.org/officeDocument/2006/math">
                    <m:r>
                      <a:rPr lang="en-GB" b="0" i="1" smtClean="0">
                        <a:latin typeface="Cambria Math" panose="02040503050406030204" pitchFamily="18" charset="0"/>
                      </a:rPr>
                      <m:t>𝑊𝑊</m:t>
                    </m:r>
                  </m:oMath>
                </a14:m>
                <a:r>
                  <a:rPr lang="en-ZA" dirty="0">
                    <a:latin typeface="Speak Pro" panose="020B0504020101020102" pitchFamily="34" charset="0"/>
                  </a:rPr>
                  <a:t> final states to the combination in 2021, the global significance increases to </a:t>
                </a:r>
                <a14:m>
                  <m:oMath xmlns:m="http://schemas.openxmlformats.org/officeDocument/2006/math">
                    <m:r>
                      <a:rPr lang="en-GB" b="0" i="1" smtClean="0">
                        <a:latin typeface="Cambria Math" panose="02040503050406030204" pitchFamily="18" charset="0"/>
                      </a:rPr>
                      <m:t>~5.1</m:t>
                    </m:r>
                    <m:r>
                      <a:rPr lang="en-GB" b="0" i="1" smtClean="0">
                        <a:latin typeface="Cambria Math" panose="02040503050406030204" pitchFamily="18" charset="0"/>
                      </a:rPr>
                      <m:t>𝜎</m:t>
                    </m:r>
                  </m:oMath>
                </a14:m>
                <a:r>
                  <a:rPr lang="en-ZA" dirty="0">
                    <a:latin typeface="Speak Pro" panose="020B0504020101020102" pitchFamily="34" charset="0"/>
                  </a:rPr>
                  <a:t>.</a:t>
                </a:r>
              </a:p>
            </p:txBody>
          </p:sp>
        </mc:Choice>
        <mc:Fallback xmlns="">
          <p:sp>
            <p:nvSpPr>
              <p:cNvPr id="9" name="TextBox 8">
                <a:extLst>
                  <a:ext uri="{FF2B5EF4-FFF2-40B4-BE49-F238E27FC236}">
                    <a16:creationId xmlns:a16="http://schemas.microsoft.com/office/drawing/2014/main" id="{2B0240B3-485B-9D7D-54CE-FBAAC918F7F2}"/>
                  </a:ext>
                </a:extLst>
              </p:cNvPr>
              <p:cNvSpPr txBox="1">
                <a:spLocks noRot="1" noChangeAspect="1" noMove="1" noResize="1" noEditPoints="1" noAdjustHandles="1" noChangeArrowheads="1" noChangeShapeType="1" noTextEdit="1"/>
              </p:cNvSpPr>
              <p:nvPr/>
            </p:nvSpPr>
            <p:spPr>
              <a:xfrm>
                <a:off x="388302" y="1674674"/>
                <a:ext cx="5363274" cy="1754326"/>
              </a:xfrm>
              <a:prstGeom prst="rect">
                <a:avLst/>
              </a:prstGeom>
              <a:blipFill>
                <a:blip r:embed="rId4"/>
                <a:stretch>
                  <a:fillRect l="-795" t="-1736" r="-909" b="-4861"/>
                </a:stretch>
              </a:blipFill>
            </p:spPr>
            <p:txBody>
              <a:bodyPr/>
              <a:lstStyle/>
              <a:p>
                <a:r>
                  <a:rPr lang="en-ZA">
                    <a:noFill/>
                  </a:rPr>
                  <a:t> </a:t>
                </a:r>
              </a:p>
            </p:txBody>
          </p:sp>
        </mc:Fallback>
      </mc:AlternateContent>
    </p:spTree>
    <p:extLst>
      <p:ext uri="{BB962C8B-B14F-4D97-AF65-F5344CB8AC3E}">
        <p14:creationId xmlns:p14="http://schemas.microsoft.com/office/powerpoint/2010/main" val="17336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6" name="Oval 35">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38" name="Oval 37">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nvGrpSpPr>
          <p:cNvPr id="40" name="Group 39">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41" name="Freeform: Shape 40">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Freeform: Shape 41">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solidFill>
                  <a:schemeClr val="tx1"/>
                </a:solidFill>
              </a:endParaRPr>
            </a:p>
          </p:txBody>
        </p:sp>
        <p:sp>
          <p:nvSpPr>
            <p:cNvPr id="43" name="Oval 42">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sp>
          <p:nvSpPr>
            <p:cNvPr id="44" name="Oval 43">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GB"/>
            </a:p>
          </p:txBody>
        </p:sp>
      </p:grpSp>
      <p:sp useBgFill="1">
        <p:nvSpPr>
          <p:cNvPr id="46" name="Rectangle 45">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pic>
        <p:nvPicPr>
          <p:cNvPr id="8" name="Picture Placeholder 7" descr="Data Points Digital background">
            <a:extLst>
              <a:ext uri="{FF2B5EF4-FFF2-40B4-BE49-F238E27FC236}">
                <a16:creationId xmlns:a16="http://schemas.microsoft.com/office/drawing/2014/main" id="{5FED7C55-F545-49A1-90FD-D853A25AB45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48" name="Rectangle 47">
            <a:extLst>
              <a:ext uri="{FF2B5EF4-FFF2-40B4-BE49-F238E27FC236}">
                <a16:creationId xmlns:a16="http://schemas.microsoft.com/office/drawing/2014/main" id="{3C64A91D-E535-4C24-A0E3-96A3810E3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0" name="Rectangle 49">
            <a:extLst>
              <a:ext uri="{FF2B5EF4-FFF2-40B4-BE49-F238E27FC236}">
                <a16:creationId xmlns:a16="http://schemas.microsoft.com/office/drawing/2014/main" id="{26FC4867-BA3E-4F8E-AB23-684F34DF3D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3"/>
            <a:ext cx="9000000" cy="6857998"/>
          </a:xfrm>
          <a:prstGeom prst="rect">
            <a:avLst/>
          </a:prstGeom>
          <a:gradFill flip="none" rotWithShape="1">
            <a:gsLst>
              <a:gs pos="50000">
                <a:schemeClr val="bg2">
                  <a:alpha val="60000"/>
                </a:schemeClr>
              </a:gs>
              <a:gs pos="0">
                <a:schemeClr val="bg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Title 14">
            <a:extLst>
              <a:ext uri="{FF2B5EF4-FFF2-40B4-BE49-F238E27FC236}">
                <a16:creationId xmlns:a16="http://schemas.microsoft.com/office/drawing/2014/main" id="{40F1DF5B-353A-4270-8C10-6A1509441174}"/>
              </a:ext>
            </a:extLst>
          </p:cNvPr>
          <p:cNvSpPr>
            <a:spLocks noGrp="1"/>
          </p:cNvSpPr>
          <p:nvPr>
            <p:ph type="ctrTitle"/>
          </p:nvPr>
        </p:nvSpPr>
        <p:spPr>
          <a:xfrm>
            <a:off x="550863" y="1200019"/>
            <a:ext cx="8143256" cy="2163909"/>
          </a:xfrm>
        </p:spPr>
        <p:txBody>
          <a:bodyPr vert="horz" wrap="square" lIns="0" tIns="0" rIns="0" bIns="0" rtlCol="0" anchor="b" anchorCtr="0">
            <a:noAutofit/>
          </a:bodyPr>
          <a:lstStyle/>
          <a:p>
            <a:pPr rtl="0">
              <a:lnSpc>
                <a:spcPct val="100000"/>
              </a:lnSpc>
            </a:pPr>
            <a:r>
              <a:rPr lang="en-GB" sz="4800" kern="1200" dirty="0">
                <a:solidFill>
                  <a:schemeClr val="tx1"/>
                </a:solidFill>
                <a:latin typeface="Speak Pro" panose="020B0504020101020102" pitchFamily="34" charset="0"/>
              </a:rPr>
              <a:t>Introductio</a:t>
            </a:r>
            <a:r>
              <a:rPr lang="en-GB" sz="4800" dirty="0">
                <a:latin typeface="Speak Pro" panose="020B0504020101020102" pitchFamily="34" charset="0"/>
              </a:rPr>
              <a:t>n to the Higgs Triplet Model (Y=0)</a:t>
            </a:r>
            <a:endParaRPr lang="en-GB" sz="4800" kern="1200" dirty="0">
              <a:solidFill>
                <a:schemeClr val="tx1"/>
              </a:solidFill>
              <a:latin typeface="Speak Pro" panose="020B0504020101020102" pitchFamily="34" charset="0"/>
            </a:endParaRPr>
          </a:p>
        </p:txBody>
      </p:sp>
      <p:sp>
        <p:nvSpPr>
          <p:cNvPr id="4" name="Slide Number Placeholder 3">
            <a:extLst>
              <a:ext uri="{FF2B5EF4-FFF2-40B4-BE49-F238E27FC236}">
                <a16:creationId xmlns:a16="http://schemas.microsoft.com/office/drawing/2014/main" id="{E1E7D98D-6710-41D2-B258-E1A1059D29F8}"/>
              </a:ext>
            </a:extLst>
          </p:cNvPr>
          <p:cNvSpPr>
            <a:spLocks noGrp="1"/>
          </p:cNvSpPr>
          <p:nvPr>
            <p:ph type="sldNum" sz="quarter" idx="12"/>
          </p:nvPr>
        </p:nvSpPr>
        <p:spPr/>
        <p:txBody>
          <a:bodyPr rtlCol="0"/>
          <a:lstStyle/>
          <a:p>
            <a:pPr rtl="0"/>
            <a:fld id="{DBA1B0FB-D917-4C8C-928F-313BD683BF39}" type="slidenum">
              <a:rPr lang="en-GB" smtClean="0"/>
              <a:t>8</a:t>
            </a:fld>
            <a:endParaRPr lang="en-GB" dirty="0"/>
          </a:p>
        </p:txBody>
      </p:sp>
      <p:sp>
        <p:nvSpPr>
          <p:cNvPr id="2" name="TextBox 1">
            <a:extLst>
              <a:ext uri="{FF2B5EF4-FFF2-40B4-BE49-F238E27FC236}">
                <a16:creationId xmlns:a16="http://schemas.microsoft.com/office/drawing/2014/main" id="{C85BD06A-E62B-089B-3380-CFD2237F65C8}"/>
              </a:ext>
            </a:extLst>
          </p:cNvPr>
          <p:cNvSpPr txBox="1"/>
          <p:nvPr/>
        </p:nvSpPr>
        <p:spPr>
          <a:xfrm>
            <a:off x="438912" y="3675888"/>
            <a:ext cx="4297680" cy="1754326"/>
          </a:xfrm>
          <a:prstGeom prst="rect">
            <a:avLst/>
          </a:prstGeom>
          <a:noFill/>
        </p:spPr>
        <p:txBody>
          <a:bodyPr wrap="square" rtlCol="0">
            <a:spAutoFit/>
          </a:bodyPr>
          <a:lstStyle/>
          <a:p>
            <a:r>
              <a:rPr lang="en-GB" dirty="0">
                <a:solidFill>
                  <a:schemeClr val="tx1">
                    <a:lumMod val="75000"/>
                  </a:schemeClr>
                </a:solidFill>
                <a:latin typeface="Times New Roman" panose="02020603050405020304" pitchFamily="18" charset="0"/>
                <a:cs typeface="Times New Roman" panose="02020603050405020304" pitchFamily="18" charset="0"/>
              </a:rPr>
              <a:t>References:</a:t>
            </a: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arXiv:2001.05335v2</a:t>
            </a: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arXiv:1811.03476v1</a:t>
            </a:r>
          </a:p>
          <a:p>
            <a:pPr marL="285750" indent="-285750">
              <a:buFont typeface="Wingdings" panose="05000000000000000000" pitchFamily="2" charset="2"/>
              <a:buChar char="Ø"/>
            </a:pPr>
            <a:r>
              <a:rPr lang="fr-FR"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Eur. Phys. J. C (2018) 78:873</a:t>
            </a:r>
          </a:p>
          <a:p>
            <a:pPr marL="285750" indent="-285750">
              <a:buFont typeface="Wingdings" panose="05000000000000000000" pitchFamily="2" charset="2"/>
              <a:buChar char="Ø"/>
            </a:pPr>
            <a:r>
              <a:rPr lang="en-ZA" sz="1800" b="0" i="0" u="none" strike="noStrike" baseline="0"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DOI:10.1103/PhysRevD.105.112007</a:t>
            </a:r>
          </a:p>
          <a:p>
            <a:pPr marL="285750" indent="-285750">
              <a:buFont typeface="Wingdings" panose="05000000000000000000" pitchFamily="2" charset="2"/>
              <a:buChar char="Ø"/>
            </a:pPr>
            <a:r>
              <a:rPr lang="en-ZA" dirty="0">
                <a:solidFill>
                  <a:schemeClr val="tx1">
                    <a:lumMod val="75000"/>
                  </a:schemeClr>
                </a:solidFill>
                <a:latin typeface="Calibri" panose="020F0502020204030204" pitchFamily="34" charset="0"/>
                <a:ea typeface="Calibri" panose="020F0502020204030204" pitchFamily="34" charset="0"/>
                <a:cs typeface="Calibri" panose="020F0502020204030204" pitchFamily="34" charset="0"/>
              </a:rPr>
              <a:t>Preprint:2306.15722</a:t>
            </a:r>
          </a:p>
        </p:txBody>
      </p:sp>
      <p:sp>
        <p:nvSpPr>
          <p:cNvPr id="3" name="Footer Placeholder 13">
            <a:extLst>
              <a:ext uri="{FF2B5EF4-FFF2-40B4-BE49-F238E27FC236}">
                <a16:creationId xmlns:a16="http://schemas.microsoft.com/office/drawing/2014/main" id="{B5BA8519-1059-9CA1-F843-3C4F69017C6E}"/>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4236387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02D8-1D22-4940-AF19-07CF3A0DC5F4}"/>
              </a:ext>
            </a:extLst>
          </p:cNvPr>
          <p:cNvSpPr>
            <a:spLocks noGrp="1"/>
          </p:cNvSpPr>
          <p:nvPr>
            <p:ph type="title"/>
          </p:nvPr>
        </p:nvSpPr>
        <p:spPr>
          <a:xfrm>
            <a:off x="2450901" y="259221"/>
            <a:ext cx="7290197" cy="740029"/>
          </a:xfrm>
        </p:spPr>
        <p:txBody>
          <a:bodyPr rtlCol="0"/>
          <a:lstStyle/>
          <a:p>
            <a:r>
              <a:rPr lang="en-GB" sz="4800" dirty="0">
                <a:latin typeface="Speak Pro" panose="020B0504020101020102" pitchFamily="34" charset="0"/>
              </a:rPr>
              <a:t>Lagrangian and Higgs masses</a:t>
            </a:r>
          </a:p>
        </p:txBody>
      </p:sp>
      <p:sp>
        <p:nvSpPr>
          <p:cNvPr id="16" name="Slide Number Placeholder 15">
            <a:extLst>
              <a:ext uri="{FF2B5EF4-FFF2-40B4-BE49-F238E27FC236}">
                <a16:creationId xmlns:a16="http://schemas.microsoft.com/office/drawing/2014/main" id="{3F8A62C8-5437-4C47-AC0F-0605F84CBA57}"/>
              </a:ext>
            </a:extLst>
          </p:cNvPr>
          <p:cNvSpPr>
            <a:spLocks noGrp="1"/>
          </p:cNvSpPr>
          <p:nvPr>
            <p:ph type="sldNum" sz="quarter" idx="12"/>
          </p:nvPr>
        </p:nvSpPr>
        <p:spPr>
          <a:xfrm>
            <a:off x="9948863" y="6507212"/>
            <a:ext cx="1692274" cy="153888"/>
          </a:xfrm>
        </p:spPr>
        <p:txBody>
          <a:bodyPr rtlCol="0"/>
          <a:lstStyle/>
          <a:p>
            <a:pPr rtl="0"/>
            <a:fld id="{DBA1B0FB-D917-4C8C-928F-313BD683BF39}" type="slidenum">
              <a:rPr lang="en-GB" smtClean="0"/>
              <a:pPr rtl="0"/>
              <a:t>9</a:t>
            </a:fld>
            <a:endParaRPr lang="en-GB"/>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76FB5D4B-5BBC-11AC-1F59-3304319E2E32}"/>
                  </a:ext>
                </a:extLst>
              </p:cNvPr>
              <p:cNvSpPr txBox="1"/>
              <p:nvPr/>
            </p:nvSpPr>
            <p:spPr>
              <a:xfrm>
                <a:off x="550863" y="1180551"/>
                <a:ext cx="10754446" cy="5052345"/>
              </a:xfrm>
              <a:prstGeom prst="rect">
                <a:avLst/>
              </a:prstGeom>
              <a:noFill/>
            </p:spPr>
            <p:txBody>
              <a:bodyPr wrap="square" rtlCol="0">
                <a:spAutoFit/>
              </a:bodyPr>
              <a:lstStyle/>
              <a:p>
                <a:pPr marL="285750" indent="-285750" algn="just">
                  <a:buFont typeface="Wingdings" panose="05000000000000000000" pitchFamily="2" charset="2"/>
                  <a:buChar char="q"/>
                </a:pPr>
                <a:r>
                  <a:rPr lang="en-GB" sz="1800" dirty="0">
                    <a:latin typeface="Speak Pro" panose="020B0504020101020102" pitchFamily="34" charset="0"/>
                    <a:cs typeface="Arial" panose="020B0604020202020204" pitchFamily="34" charset="0"/>
                  </a:rPr>
                  <a:t>The Higgs Triplet Model is an extension of the Standard Model (SM), by an </a:t>
                </a:r>
                <a14:m>
                  <m:oMath xmlns:m="http://schemas.openxmlformats.org/officeDocument/2006/math">
                    <m:r>
                      <a:rPr lang="en-GB" sz="1800" b="0" i="1" smtClean="0">
                        <a:latin typeface="Cambria Math" panose="02040503050406030204" pitchFamily="18" charset="0"/>
                        <a:cs typeface="Arial" panose="020B0604020202020204" pitchFamily="34" charset="0"/>
                      </a:rPr>
                      <m:t>𝑆𝑈</m:t>
                    </m:r>
                    <m:sSub>
                      <m:sSubPr>
                        <m:ctrlPr>
                          <a:rPr lang="en-GB" sz="1800" b="0" i="1" smtClean="0">
                            <a:latin typeface="Cambria Math" panose="02040503050406030204" pitchFamily="18" charset="0"/>
                            <a:cs typeface="Arial" panose="020B0604020202020204" pitchFamily="34" charset="0"/>
                          </a:rPr>
                        </m:ctrlPr>
                      </m:sSubPr>
                      <m:e>
                        <m:d>
                          <m:dPr>
                            <m:ctrlPr>
                              <a:rPr lang="en-GB" sz="1800" b="0" i="1" smtClean="0">
                                <a:latin typeface="Cambria Math" panose="02040503050406030204" pitchFamily="18" charset="0"/>
                                <a:cs typeface="Arial" panose="020B0604020202020204" pitchFamily="34" charset="0"/>
                              </a:rPr>
                            </m:ctrlPr>
                          </m:dPr>
                          <m:e>
                            <m:r>
                              <a:rPr lang="en-GB" sz="1800" b="0" i="1" smtClean="0">
                                <a:latin typeface="Cambria Math" panose="02040503050406030204" pitchFamily="18" charset="0"/>
                                <a:cs typeface="Arial" panose="020B0604020202020204" pitchFamily="34" charset="0"/>
                              </a:rPr>
                              <m:t>2</m:t>
                            </m:r>
                          </m:e>
                        </m:d>
                      </m:e>
                      <m:sub>
                        <m:r>
                          <a:rPr lang="en-GB" sz="1800" b="0" i="1" smtClean="0">
                            <a:latin typeface="Cambria Math" panose="02040503050406030204" pitchFamily="18" charset="0"/>
                            <a:cs typeface="Arial" panose="020B0604020202020204" pitchFamily="34" charset="0"/>
                          </a:rPr>
                          <m:t>𝐿</m:t>
                        </m:r>
                      </m:sub>
                    </m:sSub>
                  </m:oMath>
                </a14:m>
                <a:r>
                  <a:rPr lang="en-GB" sz="1800" dirty="0">
                    <a:latin typeface="Speak Pro" panose="020B0504020101020102" pitchFamily="34" charset="0"/>
                    <a:cs typeface="Arial" panose="020B0604020202020204" pitchFamily="34" charset="0"/>
                  </a:rPr>
                  <a:t> Higgs Triplet</a:t>
                </a:r>
                <a:endParaRPr lang="en-GB" dirty="0">
                  <a:latin typeface="Speak Pro" panose="020B0504020101020102" pitchFamily="34" charset="0"/>
                  <a:cs typeface="Arial" panose="020B0604020202020204" pitchFamily="34" charset="0"/>
                </a:endParaRPr>
              </a:p>
              <a:p>
                <a:pPr marL="285750" indent="-285750" algn="just">
                  <a:buFont typeface="Wingdings" panose="05000000000000000000" pitchFamily="2" charset="2"/>
                  <a:buChar char="q"/>
                </a:pPr>
                <a:r>
                  <a:rPr lang="en-GB" dirty="0">
                    <a:latin typeface="Speak Pro" panose="020B0504020101020102" pitchFamily="34" charset="0"/>
                  </a:rPr>
                  <a:t>The covariant derivative in the adjoint representation for the triplet is </a:t>
                </a:r>
                <a:endParaRPr lang="en-ZA" dirty="0">
                  <a:latin typeface="Speak Pro" panose="020B0504020101020102" pitchFamily="34" charset="0"/>
                </a:endParaRPr>
              </a:p>
              <a:p>
                <a:pPr algn="just"/>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𝐷</m:t>
                          </m:r>
                        </m:e>
                        <m:sub>
                          <m:r>
                            <a:rPr lang="en-GB" b="0" i="1" smtClean="0">
                              <a:latin typeface="Cambria Math" panose="02040503050406030204" pitchFamily="18" charset="0"/>
                              <a:cs typeface="Arial" panose="020B0604020202020204" pitchFamily="34" charset="0"/>
                            </a:rPr>
                            <m:t>𝜇</m:t>
                          </m:r>
                        </m:sub>
                      </m:sSub>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m:t>
                      </m:r>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m:t>
                          </m:r>
                        </m:e>
                        <m:sub>
                          <m:r>
                            <a:rPr lang="en-GB" b="0" i="1" smtClean="0">
                              <a:latin typeface="Cambria Math" panose="02040503050406030204" pitchFamily="18" charset="0"/>
                              <a:cs typeface="Arial" panose="020B0604020202020204" pitchFamily="34" charset="0"/>
                            </a:rPr>
                            <m:t>𝜇</m:t>
                          </m:r>
                        </m:sub>
                      </m:sSub>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𝑖</m:t>
                      </m:r>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𝑔</m:t>
                          </m:r>
                        </m:e>
                        <m:sub>
                          <m:r>
                            <a:rPr lang="en-GB" b="0" i="1" smtClean="0">
                              <a:latin typeface="Cambria Math" panose="02040503050406030204" pitchFamily="18" charset="0"/>
                              <a:cs typeface="Arial" panose="020B0604020202020204" pitchFamily="34" charset="0"/>
                            </a:rPr>
                            <m:t>2</m:t>
                          </m:r>
                        </m:sub>
                      </m:sSub>
                      <m:r>
                        <a:rPr lang="en-GB" b="0" i="1" smtClean="0">
                          <a:latin typeface="Cambria Math" panose="02040503050406030204" pitchFamily="18" charset="0"/>
                          <a:cs typeface="Arial" panose="020B0604020202020204" pitchFamily="34" charset="0"/>
                        </a:rPr>
                        <m:t> [</m:t>
                      </m:r>
                      <m:f>
                        <m:fPr>
                          <m:ctrlPr>
                            <a:rPr lang="en-GB" b="0" i="1" smtClean="0">
                              <a:latin typeface="Cambria Math" panose="02040503050406030204" pitchFamily="18" charset="0"/>
                              <a:cs typeface="Arial" panose="020B0604020202020204" pitchFamily="34" charset="0"/>
                            </a:rPr>
                          </m:ctrlPr>
                        </m:fPr>
                        <m:num>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𝜎</m:t>
                              </m:r>
                            </m:e>
                            <m:sub>
                              <m:r>
                                <a:rPr lang="en-GB" b="0" i="1" smtClean="0">
                                  <a:latin typeface="Cambria Math" panose="02040503050406030204" pitchFamily="18" charset="0"/>
                                  <a:cs typeface="Arial" panose="020B0604020202020204" pitchFamily="34" charset="0"/>
                                </a:rPr>
                                <m:t>𝑘</m:t>
                              </m:r>
                            </m:sub>
                          </m:sSub>
                        </m:num>
                        <m:den>
                          <m:r>
                            <a:rPr lang="en-GB" b="0" i="1" smtClean="0">
                              <a:latin typeface="Cambria Math" panose="02040503050406030204" pitchFamily="18" charset="0"/>
                              <a:cs typeface="Arial" panose="020B0604020202020204" pitchFamily="34" charset="0"/>
                            </a:rPr>
                            <m:t>2</m:t>
                          </m:r>
                        </m:den>
                      </m:f>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𝑊</m:t>
                          </m:r>
                        </m:e>
                        <m:sub>
                          <m:r>
                            <a:rPr lang="en-GB" b="0" i="1" smtClean="0">
                              <a:latin typeface="Cambria Math" panose="02040503050406030204" pitchFamily="18" charset="0"/>
                              <a:cs typeface="Arial" panose="020B0604020202020204" pitchFamily="34" charset="0"/>
                            </a:rPr>
                            <m:t>𝜇</m:t>
                          </m:r>
                        </m:sub>
                        <m:sup>
                          <m:r>
                            <a:rPr lang="en-GB" b="0" i="1" smtClean="0">
                              <a:latin typeface="Cambria Math" panose="02040503050406030204" pitchFamily="18" charset="0"/>
                              <a:cs typeface="Arial" panose="020B0604020202020204" pitchFamily="34" charset="0"/>
                            </a:rPr>
                            <m:t>𝑘</m:t>
                          </m:r>
                        </m:sup>
                      </m:sSubSup>
                      <m:r>
                        <a:rPr lang="en-GB" b="0" i="1"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m:t>
                      </m:r>
                    </m:oMath>
                  </m:oMathPara>
                </a14:m>
                <a:endParaRPr lang="en-GB" sz="1800" dirty="0">
                  <a:latin typeface="Speak Pro" panose="020B0504020101020102" pitchFamily="34" charset="0"/>
                  <a:cs typeface="Arial" panose="020B0604020202020204" pitchFamily="34" charset="0"/>
                </a:endParaRPr>
              </a:p>
              <a:p>
                <a:pPr marL="285750" indent="-285750" algn="just">
                  <a:buFont typeface="Wingdings" panose="05000000000000000000" pitchFamily="2" charset="2"/>
                  <a:buChar char="q"/>
                </a:pPr>
                <a:r>
                  <a:rPr lang="en-GB" dirty="0">
                    <a:latin typeface="Speak Pro" panose="020B0504020101020102" pitchFamily="34" charset="0"/>
                    <a:cs typeface="Arial" panose="020B0604020202020204" pitchFamily="34" charset="0"/>
                  </a:rPr>
                  <a:t>Cannot couple with leptons and quarks but interactions with the SM are purely fixed by the gauge interactions</a:t>
                </a:r>
                <a:endParaRPr lang="en-GB" sz="1800" dirty="0">
                  <a:latin typeface="Speak Pro" panose="020B0504020101020102" pitchFamily="34" charset="0"/>
                  <a:cs typeface="Arial" panose="020B0604020202020204" pitchFamily="34" charset="0"/>
                </a:endParaRPr>
              </a:p>
              <a:p>
                <a:pPr marL="285750" indent="-285750">
                  <a:buFont typeface="Wingdings" panose="05000000000000000000" pitchFamily="2" charset="2"/>
                  <a:buChar char="q"/>
                </a:pPr>
                <a:r>
                  <a:rPr lang="en-ZA" dirty="0">
                    <a:latin typeface="Speak Pro" panose="020B0504020101020102" pitchFamily="34" charset="0"/>
                    <a:cs typeface="Arial" panose="020B0604020202020204" pitchFamily="34" charset="0"/>
                  </a:rPr>
                  <a:t>The potential </a:t>
                </a:r>
                <a14:m>
                  <m:oMath xmlns:m="http://schemas.openxmlformats.org/officeDocument/2006/math">
                    <m:r>
                      <a:rPr lang="en-GB" b="0" i="1" smtClean="0">
                        <a:latin typeface="Cambria Math" panose="02040503050406030204" pitchFamily="18" charset="0"/>
                        <a:cs typeface="Arial" panose="020B0604020202020204" pitchFamily="34" charset="0"/>
                      </a:rPr>
                      <m:t>𝑉</m:t>
                    </m:r>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𝐻</m:t>
                    </m:r>
                    <m:r>
                      <a:rPr lang="en-GB" b="0" i="1" smtClean="0">
                        <a:latin typeface="Cambria Math" panose="02040503050406030204" pitchFamily="18" charset="0"/>
                        <a:cs typeface="Arial" panose="020B0604020202020204" pitchFamily="34" charset="0"/>
                      </a:rPr>
                      <m:t>,</m:t>
                    </m:r>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m:t>
                    </m:r>
                  </m:oMath>
                </a14:m>
                <a:r>
                  <a:rPr lang="en-ZA" dirty="0">
                    <a:latin typeface="Speak Pro" panose="020B0504020101020102" pitchFamily="34" charset="0"/>
                    <a:cs typeface="Arial" panose="020B0604020202020204" pitchFamily="34" charset="0"/>
                  </a:rPr>
                  <a:t> can be expressed as </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𝑉</m:t>
                      </m:r>
                      <m:r>
                        <a:rPr lang="en-GB" b="0" i="1" smtClean="0">
                          <a:latin typeface="Cambria Math" panose="02040503050406030204" pitchFamily="18" charset="0"/>
                          <a:cs typeface="Arial" panose="020B0604020202020204" pitchFamily="34" charset="0"/>
                        </a:rPr>
                        <m:t>=−</m:t>
                      </m:r>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𝜇</m:t>
                          </m:r>
                        </m:e>
                        <m:sub>
                          <m:r>
                            <m:rPr>
                              <m:sty m:val="p"/>
                            </m:rPr>
                            <a:rPr lang="en-GB" b="0" i="0" smtClean="0">
                              <a:latin typeface="Cambria Math" panose="02040503050406030204" pitchFamily="18" charset="0"/>
                              <a:cs typeface="Arial" panose="020B0604020202020204" pitchFamily="34" charset="0"/>
                            </a:rPr>
                            <m:t>Φ</m:t>
                          </m:r>
                        </m:sub>
                        <m:sup>
                          <m:r>
                            <a:rPr lang="en-GB" b="0" i="1" smtClean="0">
                              <a:latin typeface="Cambria Math" panose="02040503050406030204" pitchFamily="18" charset="0"/>
                              <a:cs typeface="Arial" panose="020B0604020202020204" pitchFamily="34" charset="0"/>
                            </a:rPr>
                            <m:t>2</m:t>
                          </m:r>
                        </m:sup>
                      </m:sSubSup>
                      <m:sSup>
                        <m:sSupPr>
                          <m:ctrlPr>
                            <a:rPr lang="en-GB" b="0" i="1" smtClean="0">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Φ</m:t>
                          </m:r>
                        </m:e>
                        <m:sup>
                          <m:r>
                            <a:rPr lang="en-GB" b="0" i="1" smtClean="0">
                              <a:latin typeface="Cambria Math" panose="02040503050406030204" pitchFamily="18" charset="0"/>
                              <a:cs typeface="Arial" panose="020B0604020202020204" pitchFamily="34" charset="0"/>
                            </a:rPr>
                            <m:t>†</m:t>
                          </m:r>
                        </m:sup>
                      </m:sSup>
                      <m:r>
                        <m:rPr>
                          <m:sty m:val="p"/>
                        </m:rPr>
                        <a:rPr lang="en-GB" b="0" i="0" smtClean="0">
                          <a:latin typeface="Cambria Math" panose="02040503050406030204" pitchFamily="18" charset="0"/>
                          <a:cs typeface="Arial" panose="020B0604020202020204" pitchFamily="34" charset="0"/>
                        </a:rPr>
                        <m:t>Φ</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Φ</m:t>
                              </m:r>
                            </m:sub>
                          </m:sSub>
                        </m:num>
                        <m:den>
                          <m:r>
                            <a:rPr lang="en-GB" b="0" i="1" smtClean="0">
                              <a:latin typeface="Cambria Math" panose="02040503050406030204" pitchFamily="18" charset="0"/>
                              <a:cs typeface="Arial" panose="020B0604020202020204" pitchFamily="34" charset="0"/>
                            </a:rPr>
                            <m:t>4</m:t>
                          </m:r>
                        </m:den>
                      </m:f>
                      <m:sSup>
                        <m:sSupPr>
                          <m:ctrlPr>
                            <a:rPr lang="en-GB" b="0" i="1" smtClean="0">
                              <a:latin typeface="Cambria Math" panose="02040503050406030204" pitchFamily="18" charset="0"/>
                              <a:cs typeface="Arial" panose="020B0604020202020204" pitchFamily="34" charset="0"/>
                            </a:rPr>
                          </m:ctrlPr>
                        </m:sSupPr>
                        <m:e>
                          <m:d>
                            <m:dPr>
                              <m:ctrlPr>
                                <a:rPr lang="en-GB" b="0" i="1" smtClean="0">
                                  <a:latin typeface="Cambria Math" panose="02040503050406030204" pitchFamily="18" charset="0"/>
                                  <a:cs typeface="Arial" panose="020B0604020202020204" pitchFamily="34" charset="0"/>
                                </a:rPr>
                              </m:ctrlPr>
                            </m:dPr>
                            <m:e>
                              <m:sSup>
                                <m:sSupPr>
                                  <m:ctrlPr>
                                    <a:rPr lang="en-GB" i="1">
                                      <a:latin typeface="Cambria Math" panose="02040503050406030204" pitchFamily="18" charset="0"/>
                                      <a:cs typeface="Arial" panose="020B0604020202020204" pitchFamily="34" charset="0"/>
                                    </a:rPr>
                                  </m:ctrlPr>
                                </m:sSupPr>
                                <m:e>
                                  <m:r>
                                    <m:rPr>
                                      <m:sty m:val="p"/>
                                    </m:rPr>
                                    <a:rPr lang="en-GB">
                                      <a:latin typeface="Cambria Math" panose="02040503050406030204" pitchFamily="18" charset="0"/>
                                      <a:cs typeface="Arial" panose="020B0604020202020204" pitchFamily="34" charset="0"/>
                                    </a:rPr>
                                    <m:t>Φ</m:t>
                                  </m:r>
                                </m:e>
                                <m:sup>
                                  <m:r>
                                    <a:rPr lang="en-GB" i="1">
                                      <a:latin typeface="Cambria Math" panose="02040503050406030204" pitchFamily="18" charset="0"/>
                                      <a:cs typeface="Arial" panose="020B0604020202020204" pitchFamily="34" charset="0"/>
                                    </a:rPr>
                                    <m:t>†</m:t>
                                  </m:r>
                                </m:sup>
                              </m:sSup>
                              <m:r>
                                <m:rPr>
                                  <m:sty m:val="p"/>
                                </m:rPr>
                                <a:rPr lang="en-GB">
                                  <a:latin typeface="Cambria Math" panose="02040503050406030204" pitchFamily="18" charset="0"/>
                                  <a:cs typeface="Arial" panose="020B0604020202020204" pitchFamily="34" charset="0"/>
                                </a:rPr>
                                <m:t>Φ</m:t>
                              </m:r>
                            </m:e>
                          </m:d>
                        </m:e>
                        <m:sup>
                          <m:r>
                            <a:rPr lang="en-GB" b="0" i="1" smtClean="0">
                              <a:latin typeface="Cambria Math" panose="02040503050406030204" pitchFamily="18" charset="0"/>
                              <a:cs typeface="Arial" panose="020B0604020202020204" pitchFamily="34" charset="0"/>
                            </a:rPr>
                            <m:t>2</m:t>
                          </m:r>
                        </m:sup>
                      </m:sSup>
                      <m:r>
                        <a:rPr lang="en-GB" b="0" i="1" smtClean="0">
                          <a:latin typeface="Cambria Math" panose="02040503050406030204" pitchFamily="18" charset="0"/>
                          <a:cs typeface="Arial" panose="020B0604020202020204" pitchFamily="34" charset="0"/>
                        </a:rPr>
                        <m:t>−</m:t>
                      </m:r>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𝜇</m:t>
                          </m:r>
                        </m:e>
                        <m:sub>
                          <m:r>
                            <m:rPr>
                              <m:sty m:val="p"/>
                            </m:rPr>
                            <a:rPr lang="en-GB" b="0" i="0" smtClean="0">
                              <a:latin typeface="Cambria Math" panose="02040503050406030204" pitchFamily="18" charset="0"/>
                              <a:cs typeface="Arial" panose="020B0604020202020204" pitchFamily="34" charset="0"/>
                            </a:rPr>
                            <m:t>Δ</m:t>
                          </m:r>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cs typeface="Arial" panose="020B0604020202020204" pitchFamily="34" charset="0"/>
                        </a:rPr>
                        <m:t>𝑇𝑟</m:t>
                      </m:r>
                      <m:d>
                        <m:dPr>
                          <m:ctrlPr>
                            <a:rPr lang="en-GB" b="0" i="1" smtClean="0">
                              <a:latin typeface="Cambria Math" panose="02040503050406030204" pitchFamily="18" charset="0"/>
                              <a:cs typeface="Arial" panose="020B0604020202020204" pitchFamily="34" charset="0"/>
                            </a:rPr>
                          </m:ctrlPr>
                        </m:dPr>
                        <m:e>
                          <m:sSup>
                            <m:sSupPr>
                              <m:ctrlPr>
                                <a:rPr lang="en-GB" i="1">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Δ</m:t>
                              </m:r>
                            </m:e>
                            <m:sup>
                              <m:r>
                                <a:rPr lang="en-GB" i="1">
                                  <a:latin typeface="Cambria Math" panose="02040503050406030204" pitchFamily="18" charset="0"/>
                                  <a:cs typeface="Arial" panose="020B0604020202020204" pitchFamily="34" charset="0"/>
                                </a:rPr>
                                <m:t>†</m:t>
                              </m:r>
                            </m:sup>
                          </m:sSup>
                          <m:r>
                            <m:rPr>
                              <m:sty m:val="p"/>
                            </m:rPr>
                            <a:rPr lang="en-GB" b="0" i="0" smtClean="0">
                              <a:latin typeface="Cambria Math" panose="02040503050406030204" pitchFamily="18" charset="0"/>
                              <a:cs typeface="Arial" panose="020B0604020202020204" pitchFamily="34" charset="0"/>
                            </a:rPr>
                            <m:t>Δ</m:t>
                          </m:r>
                        </m:e>
                      </m:d>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Δ</m:t>
                              </m:r>
                            </m:sub>
                          </m:sSub>
                        </m:num>
                        <m:den>
                          <m:r>
                            <a:rPr lang="en-GB" b="0" i="1" smtClean="0">
                              <a:latin typeface="Cambria Math" panose="02040503050406030204" pitchFamily="18" charset="0"/>
                              <a:cs typeface="Arial" panose="020B0604020202020204" pitchFamily="34" charset="0"/>
                            </a:rPr>
                            <m:t>4</m:t>
                          </m:r>
                        </m:den>
                      </m:f>
                      <m:sSup>
                        <m:sSupPr>
                          <m:ctrlPr>
                            <a:rPr lang="en-GB" b="0" i="1" smtClean="0">
                              <a:latin typeface="Cambria Math" panose="02040503050406030204" pitchFamily="18" charset="0"/>
                              <a:cs typeface="Arial" panose="020B0604020202020204" pitchFamily="34" charset="0"/>
                            </a:rPr>
                          </m:ctrlPr>
                        </m:sSupPr>
                        <m:e>
                          <m:d>
                            <m:dPr>
                              <m:begChr m:val="["/>
                              <m:endChr m:val="]"/>
                              <m:ctrlPr>
                                <a:rPr lang="en-GB" b="0" i="1" smtClean="0">
                                  <a:latin typeface="Cambria Math" panose="02040503050406030204" pitchFamily="18" charset="0"/>
                                  <a:cs typeface="Arial" panose="020B0604020202020204" pitchFamily="34" charset="0"/>
                                </a:rPr>
                              </m:ctrlPr>
                            </m:dPr>
                            <m:e>
                              <m:r>
                                <a:rPr lang="en-GB" b="0" i="1" smtClean="0">
                                  <a:latin typeface="Cambria Math" panose="02040503050406030204" pitchFamily="18" charset="0"/>
                                  <a:cs typeface="Arial" panose="020B0604020202020204" pitchFamily="34" charset="0"/>
                                </a:rPr>
                                <m:t>𝑇𝑟</m:t>
                              </m:r>
                              <m:sSup>
                                <m:sSupPr>
                                  <m:ctrlPr>
                                    <a:rPr lang="en-GB" i="1">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Δ</m:t>
                                  </m:r>
                                </m:e>
                                <m:sup>
                                  <m:r>
                                    <a:rPr lang="en-GB" i="1">
                                      <a:latin typeface="Cambria Math" panose="02040503050406030204" pitchFamily="18" charset="0"/>
                                      <a:cs typeface="Arial" panose="020B0604020202020204" pitchFamily="34" charset="0"/>
                                    </a:rPr>
                                    <m:t>†</m:t>
                                  </m:r>
                                </m:sup>
                              </m:sSup>
                              <m:r>
                                <m:rPr>
                                  <m:sty m:val="p"/>
                                </m:rPr>
                                <a:rPr lang="en-GB" b="0" i="0" smtClean="0">
                                  <a:latin typeface="Cambria Math" panose="02040503050406030204" pitchFamily="18" charset="0"/>
                                  <a:cs typeface="Arial" panose="020B0604020202020204" pitchFamily="34" charset="0"/>
                                </a:rPr>
                                <m:t>Δ</m:t>
                              </m:r>
                            </m:e>
                          </m:d>
                        </m:e>
                        <m:sup>
                          <m:r>
                            <a:rPr lang="en-GB" b="0" i="1" smtClean="0">
                              <a:latin typeface="Cambria Math" panose="02040503050406030204" pitchFamily="18" charset="0"/>
                              <a:cs typeface="Arial" panose="020B0604020202020204" pitchFamily="34" charset="0"/>
                            </a:rPr>
                            <m:t>2</m:t>
                          </m:r>
                        </m:sup>
                      </m:sSup>
                    </m:oMath>
                  </m:oMathPara>
                </a14:m>
                <a:endParaRPr lang="en-GB" i="1" dirty="0">
                  <a:latin typeface="Speak Pro" panose="020B0504020101020102"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𝜇</m:t>
                      </m:r>
                      <m:sSup>
                        <m:sSupPr>
                          <m:ctrlPr>
                            <a:rPr lang="en-GB" i="1">
                              <a:latin typeface="Cambria Math" panose="02040503050406030204" pitchFamily="18" charset="0"/>
                              <a:cs typeface="Arial" panose="020B0604020202020204" pitchFamily="34" charset="0"/>
                            </a:rPr>
                          </m:ctrlPr>
                        </m:sSupPr>
                        <m:e>
                          <m:r>
                            <m:rPr>
                              <m:sty m:val="p"/>
                            </m:rPr>
                            <a:rPr lang="en-GB">
                              <a:latin typeface="Cambria Math" panose="02040503050406030204" pitchFamily="18" charset="0"/>
                              <a:cs typeface="Arial" panose="020B0604020202020204" pitchFamily="34" charset="0"/>
                            </a:rPr>
                            <m:t>Φ</m:t>
                          </m:r>
                        </m:e>
                        <m:sup>
                          <m:r>
                            <a:rPr lang="en-GB" i="1">
                              <a:latin typeface="Cambria Math" panose="02040503050406030204" pitchFamily="18" charset="0"/>
                              <a:cs typeface="Arial" panose="020B0604020202020204" pitchFamily="34" charset="0"/>
                            </a:rPr>
                            <m:t>†</m:t>
                          </m:r>
                        </m:sup>
                      </m:sSup>
                      <m:r>
                        <m:rPr>
                          <m:sty m:val="p"/>
                        </m:rPr>
                        <a:rPr lang="en-GB" b="0" i="0" smtClean="0">
                          <a:latin typeface="Cambria Math" panose="02040503050406030204" pitchFamily="18" charset="0"/>
                          <a:cs typeface="Arial" panose="020B0604020202020204" pitchFamily="34" charset="0"/>
                        </a:rPr>
                        <m:t>Δ</m:t>
                      </m:r>
                      <m:r>
                        <m:rPr>
                          <m:sty m:val="p"/>
                        </m:rPr>
                        <a:rPr lang="en-GB">
                          <a:latin typeface="Cambria Math" panose="02040503050406030204" pitchFamily="18" charset="0"/>
                          <a:cs typeface="Arial" panose="020B0604020202020204" pitchFamily="34" charset="0"/>
                        </a:rPr>
                        <m:t>Φ</m:t>
                      </m:r>
                      <m:r>
                        <a:rPr lang="en-GB" b="0" i="0" smtClean="0">
                          <a:latin typeface="Cambria Math" panose="02040503050406030204" pitchFamily="18" charset="0"/>
                          <a:cs typeface="Arial" panose="020B0604020202020204" pitchFamily="34" charset="0"/>
                        </a:rPr>
                        <m:t>+</m:t>
                      </m:r>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ΦΔ</m:t>
                          </m:r>
                        </m:sub>
                      </m:sSub>
                      <m:sSup>
                        <m:sSupPr>
                          <m:ctrlPr>
                            <a:rPr lang="en-GB" i="1">
                              <a:latin typeface="Cambria Math" panose="02040503050406030204" pitchFamily="18" charset="0"/>
                              <a:cs typeface="Arial" panose="020B0604020202020204" pitchFamily="34" charset="0"/>
                            </a:rPr>
                          </m:ctrlPr>
                        </m:sSupPr>
                        <m:e>
                          <m:r>
                            <m:rPr>
                              <m:sty m:val="p"/>
                            </m:rPr>
                            <a:rPr lang="en-GB">
                              <a:latin typeface="Cambria Math" panose="02040503050406030204" pitchFamily="18" charset="0"/>
                              <a:cs typeface="Arial" panose="020B0604020202020204" pitchFamily="34" charset="0"/>
                            </a:rPr>
                            <m:t>Φ</m:t>
                          </m:r>
                        </m:e>
                        <m:sup>
                          <m:r>
                            <a:rPr lang="en-GB" i="1">
                              <a:latin typeface="Cambria Math" panose="02040503050406030204" pitchFamily="18" charset="0"/>
                              <a:cs typeface="Arial" panose="020B0604020202020204" pitchFamily="34" charset="0"/>
                            </a:rPr>
                            <m:t>†</m:t>
                          </m:r>
                        </m:sup>
                      </m:sSup>
                      <m:r>
                        <m:rPr>
                          <m:sty m:val="p"/>
                        </m:rPr>
                        <a:rPr lang="en-GB">
                          <a:latin typeface="Cambria Math" panose="02040503050406030204" pitchFamily="18" charset="0"/>
                          <a:cs typeface="Arial" panose="020B0604020202020204" pitchFamily="34" charset="0"/>
                        </a:rPr>
                        <m:t>Φ</m:t>
                      </m:r>
                      <m:r>
                        <m:rPr>
                          <m:sty m:val="p"/>
                        </m:rPr>
                        <a:rPr lang="en-GB" b="0" i="0" smtClean="0">
                          <a:latin typeface="Cambria Math" panose="02040503050406030204" pitchFamily="18" charset="0"/>
                          <a:cs typeface="Arial" panose="020B0604020202020204" pitchFamily="34" charset="0"/>
                        </a:rPr>
                        <m:t>Tr</m:t>
                      </m:r>
                      <m:r>
                        <a:rPr lang="en-GB" b="0" i="0" smtClean="0">
                          <a:latin typeface="Cambria Math" panose="02040503050406030204" pitchFamily="18" charset="0"/>
                          <a:cs typeface="Arial" panose="020B0604020202020204" pitchFamily="34" charset="0"/>
                        </a:rPr>
                        <m:t>(</m:t>
                      </m:r>
                      <m:sSup>
                        <m:sSupPr>
                          <m:ctrlPr>
                            <a:rPr lang="en-GB" i="1">
                              <a:latin typeface="Cambria Math" panose="02040503050406030204" pitchFamily="18" charset="0"/>
                              <a:cs typeface="Arial" panose="020B0604020202020204" pitchFamily="34" charset="0"/>
                            </a:rPr>
                          </m:ctrlPr>
                        </m:sSupPr>
                        <m:e>
                          <m:r>
                            <m:rPr>
                              <m:sty m:val="p"/>
                            </m:rPr>
                            <a:rPr lang="en-GB" b="0" i="0" smtClean="0">
                              <a:latin typeface="Cambria Math" panose="02040503050406030204" pitchFamily="18" charset="0"/>
                              <a:cs typeface="Arial" panose="020B0604020202020204" pitchFamily="34" charset="0"/>
                            </a:rPr>
                            <m:t>Δ</m:t>
                          </m:r>
                        </m:e>
                        <m:sup>
                          <m:r>
                            <a:rPr lang="en-GB" i="1">
                              <a:latin typeface="Cambria Math" panose="02040503050406030204" pitchFamily="18" charset="0"/>
                              <a:cs typeface="Arial" panose="020B0604020202020204" pitchFamily="34" charset="0"/>
                            </a:rPr>
                            <m:t>†</m:t>
                          </m:r>
                        </m:sup>
                      </m:sSup>
                      <m:r>
                        <m:rPr>
                          <m:sty m:val="p"/>
                        </m:rPr>
                        <a:rPr lang="en-GB" b="0" i="0" smtClean="0">
                          <a:latin typeface="Cambria Math" panose="02040503050406030204" pitchFamily="18" charset="0"/>
                          <a:cs typeface="Arial" panose="020B0604020202020204" pitchFamily="34" charset="0"/>
                        </a:rPr>
                        <m:t>Δ</m:t>
                      </m:r>
                      <m:r>
                        <a:rPr lang="en-GB" b="0" i="0" smtClean="0">
                          <a:latin typeface="Cambria Math" panose="02040503050406030204" pitchFamily="18" charset="0"/>
                          <a:cs typeface="Arial" panose="020B0604020202020204" pitchFamily="34" charset="0"/>
                        </a:rPr>
                        <m:t>)</m:t>
                      </m:r>
                    </m:oMath>
                  </m:oMathPara>
                </a14:m>
                <a:endParaRPr lang="en-ZA" dirty="0">
                  <a:latin typeface="Speak Pro" panose="020B0504020101020102" pitchFamily="34" charset="0"/>
                  <a:cs typeface="Arial" panose="020B0604020202020204" pitchFamily="34" charset="0"/>
                </a:endParaRPr>
              </a:p>
              <a:p>
                <a:pPr marL="285750" indent="-285750">
                  <a:buFont typeface="Wingdings" panose="05000000000000000000" pitchFamily="2" charset="2"/>
                  <a:buChar char="q"/>
                </a:pPr>
                <a14:m>
                  <m:oMath xmlns:m="http://schemas.openxmlformats.org/officeDocument/2006/math">
                    <m:r>
                      <m:rPr>
                        <m:sty m:val="p"/>
                      </m:rPr>
                      <a:rPr lang="en-GB" b="0" i="0" smtClean="0">
                        <a:latin typeface="Cambria Math" panose="02040503050406030204" pitchFamily="18" charset="0"/>
                        <a:cs typeface="Arial" panose="020B0604020202020204" pitchFamily="34" charset="0"/>
                      </a:rPr>
                      <m:t>Φ</m:t>
                    </m:r>
                  </m:oMath>
                </a14:m>
                <a:r>
                  <a:rPr lang="en-ZA" dirty="0">
                    <a:latin typeface="Speak Pro" panose="020B0504020101020102" pitchFamily="34" charset="0"/>
                    <a:cs typeface="Arial" panose="020B0604020202020204" pitchFamily="34" charset="0"/>
                  </a:rPr>
                  <a:t> is the SM doublet and we define</a:t>
                </a:r>
              </a:p>
              <a:p>
                <a:pPr/>
                <a14:m>
                  <m:oMathPara xmlns:m="http://schemas.openxmlformats.org/officeDocument/2006/math">
                    <m:oMathParaPr>
                      <m:jc m:val="centerGroup"/>
                    </m:oMathParaPr>
                    <m:oMath xmlns:m="http://schemas.openxmlformats.org/officeDocument/2006/math">
                      <m:r>
                        <m:rPr>
                          <m:sty m:val="p"/>
                        </m:rPr>
                        <a:rPr lang="en-GB" b="0" i="0" smtClean="0">
                          <a:latin typeface="Cambria Math" panose="02040503050406030204" pitchFamily="18" charset="0"/>
                          <a:cs typeface="Arial" panose="020B0604020202020204" pitchFamily="34" charset="0"/>
                        </a:rPr>
                        <m:t>Δ</m:t>
                      </m:r>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2</m:t>
                          </m:r>
                        </m:den>
                      </m:f>
                      <m:d>
                        <m:dPr>
                          <m:ctrlPr>
                            <a:rPr lang="en-GB" b="0" i="1" smtClean="0">
                              <a:latin typeface="Cambria Math" panose="02040503050406030204" pitchFamily="18" charset="0"/>
                              <a:cs typeface="Arial" panose="020B0604020202020204" pitchFamily="34" charset="0"/>
                            </a:rPr>
                          </m:ctrlPr>
                        </m:dPr>
                        <m:e>
                          <m:m>
                            <m:mPr>
                              <m:mcs>
                                <m:mc>
                                  <m:mcPr>
                                    <m:count m:val="2"/>
                                    <m:mcJc m:val="center"/>
                                  </m:mcPr>
                                </m:mc>
                              </m:mcs>
                              <m:ctrlPr>
                                <a:rPr lang="en-GB" b="0" i="1" smtClean="0">
                                  <a:latin typeface="Cambria Math" panose="02040503050406030204" pitchFamily="18" charset="0"/>
                                  <a:cs typeface="Arial" panose="020B0604020202020204" pitchFamily="34" charset="0"/>
                                </a:rPr>
                              </m:ctrlPr>
                            </m:mPr>
                            <m:mr>
                              <m:e>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0</m:t>
                                    </m:r>
                                  </m:sup>
                                </m:sSup>
                              </m:e>
                              <m:e>
                                <m:rad>
                                  <m:radPr>
                                    <m:degHide m:val="on"/>
                                    <m:ctrlPr>
                                      <a:rPr lang="en-GB" b="0" i="1" smtClean="0">
                                        <a:latin typeface="Cambria Math" panose="02040503050406030204" pitchFamily="18" charset="0"/>
                                        <a:cs typeface="Arial" panose="020B0604020202020204" pitchFamily="34" charset="0"/>
                                      </a:rPr>
                                    </m:ctrlPr>
                                  </m:radPr>
                                  <m:deg/>
                                  <m:e>
                                    <m:r>
                                      <a:rPr lang="en-GB" b="0" i="1" smtClean="0">
                                        <a:latin typeface="Cambria Math" panose="02040503050406030204" pitchFamily="18" charset="0"/>
                                        <a:cs typeface="Arial" panose="020B0604020202020204" pitchFamily="34" charset="0"/>
                                      </a:rPr>
                                      <m:t>2</m:t>
                                    </m:r>
                                  </m:e>
                                </m:rad>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m:t>
                                    </m:r>
                                  </m:sup>
                                </m:sSup>
                              </m:e>
                            </m:mr>
                            <m:mr>
                              <m:e>
                                <m:rad>
                                  <m:radPr>
                                    <m:degHide m:val="on"/>
                                    <m:ctrlPr>
                                      <a:rPr lang="en-GB" b="0" i="1" smtClean="0">
                                        <a:latin typeface="Cambria Math" panose="02040503050406030204" pitchFamily="18" charset="0"/>
                                        <a:cs typeface="Arial" panose="020B0604020202020204" pitchFamily="34" charset="0"/>
                                      </a:rPr>
                                    </m:ctrlPr>
                                  </m:radPr>
                                  <m:deg/>
                                  <m:e>
                                    <m:r>
                                      <a:rPr lang="en-GB" b="0" i="1" smtClean="0">
                                        <a:latin typeface="Cambria Math" panose="02040503050406030204" pitchFamily="18" charset="0"/>
                                        <a:cs typeface="Arial" panose="020B0604020202020204" pitchFamily="34" charset="0"/>
                                      </a:rPr>
                                      <m:t>2</m:t>
                                    </m:r>
                                  </m:e>
                                </m:rad>
                                <m:r>
                                  <a:rPr lang="en-GB" b="0" i="1" smtClean="0">
                                    <a:latin typeface="Cambria Math" panose="02040503050406030204" pitchFamily="18" charset="0"/>
                                    <a:cs typeface="Arial" panose="020B0604020202020204" pitchFamily="34" charset="0"/>
                                  </a:rPr>
                                  <m:t> </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m:t>
                                    </m:r>
                                  </m:sup>
                                </m:sSup>
                              </m:e>
                              <m:e>
                                <m:r>
                                  <a:rPr lang="en-GB" b="0" i="1" smtClean="0">
                                    <a:latin typeface="Cambria Math" panose="02040503050406030204" pitchFamily="18" charset="0"/>
                                    <a:cs typeface="Arial" panose="020B0604020202020204" pitchFamily="34" charset="0"/>
                                  </a:rPr>
                                  <m:t>−</m:t>
                                </m:r>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𝛿</m:t>
                                    </m:r>
                                  </m:e>
                                  <m:sup>
                                    <m:r>
                                      <a:rPr lang="en-GB" b="0" i="1" smtClean="0">
                                        <a:latin typeface="Cambria Math" panose="02040503050406030204" pitchFamily="18" charset="0"/>
                                        <a:cs typeface="Arial" panose="020B0604020202020204" pitchFamily="34" charset="0"/>
                                      </a:rPr>
                                      <m:t>0</m:t>
                                    </m:r>
                                  </m:sup>
                                </m:sSup>
                              </m:e>
                            </m:mr>
                          </m:m>
                        </m:e>
                      </m:d>
                      <m:r>
                        <a:rPr lang="en-GB" b="0" i="1" smtClean="0">
                          <a:latin typeface="Cambria Math" panose="02040503050406030204" pitchFamily="18" charset="0"/>
                          <a:cs typeface="Arial" panose="020B0604020202020204" pitchFamily="34" charset="0"/>
                        </a:rPr>
                        <m:t>,  </m:t>
                      </m:r>
                      <m:r>
                        <m:rPr>
                          <m:sty m:val="p"/>
                        </m:rPr>
                        <a:rPr lang="en-GB" b="0" i="0" smtClean="0">
                          <a:latin typeface="Cambria Math" panose="02040503050406030204" pitchFamily="18" charset="0"/>
                          <a:cs typeface="Arial" panose="020B0604020202020204" pitchFamily="34" charset="0"/>
                        </a:rPr>
                        <m:t>Φ</m:t>
                      </m:r>
                      <m:r>
                        <a:rPr lang="en-GB" b="0" i="1" smtClean="0">
                          <a:latin typeface="Cambria Math" panose="02040503050406030204" pitchFamily="18" charset="0"/>
                          <a:cs typeface="Arial" panose="020B0604020202020204" pitchFamily="34" charset="0"/>
                        </a:rPr>
                        <m:t>=</m:t>
                      </m:r>
                      <m:d>
                        <m:dPr>
                          <m:ctrlPr>
                            <a:rPr lang="en-GB" b="0" i="1" smtClean="0">
                              <a:latin typeface="Cambria Math" panose="02040503050406030204" pitchFamily="18" charset="0"/>
                              <a:cs typeface="Arial" panose="020B0604020202020204" pitchFamily="34" charset="0"/>
                            </a:rPr>
                          </m:ctrlPr>
                        </m:dPr>
                        <m:e>
                          <m:m>
                            <m:mPr>
                              <m:mcs>
                                <m:mc>
                                  <m:mcPr>
                                    <m:count m:val="1"/>
                                    <m:mcJc m:val="center"/>
                                  </m:mcPr>
                                </m:mc>
                              </m:mcs>
                              <m:ctrlPr>
                                <a:rPr lang="en-GB" b="0" i="1" smtClean="0">
                                  <a:latin typeface="Cambria Math" panose="02040503050406030204" pitchFamily="18" charset="0"/>
                                  <a:cs typeface="Arial" panose="020B0604020202020204" pitchFamily="34" charset="0"/>
                                </a:rPr>
                              </m:ctrlPr>
                            </m:mPr>
                            <m:mr>
                              <m:e>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𝜙</m:t>
                                    </m:r>
                                  </m:e>
                                  <m:sup>
                                    <m:r>
                                      <a:rPr lang="en-GB" b="0" i="1" smtClean="0">
                                        <a:latin typeface="Cambria Math" panose="02040503050406030204" pitchFamily="18" charset="0"/>
                                        <a:cs typeface="Arial" panose="020B0604020202020204" pitchFamily="34" charset="0"/>
                                      </a:rPr>
                                      <m:t>+</m:t>
                                    </m:r>
                                  </m:sup>
                                </m:sSup>
                              </m:e>
                            </m:mr>
                            <m:mr>
                              <m:e>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𝜙</m:t>
                                    </m:r>
                                  </m:e>
                                  <m:sup>
                                    <m:r>
                                      <a:rPr lang="en-GB" b="0" i="1" smtClean="0">
                                        <a:latin typeface="Cambria Math" panose="02040503050406030204" pitchFamily="18" charset="0"/>
                                        <a:cs typeface="Arial" panose="020B0604020202020204" pitchFamily="34" charset="0"/>
                                      </a:rPr>
                                      <m:t>0</m:t>
                                    </m:r>
                                  </m:sup>
                                </m:sSup>
                              </m:e>
                            </m:mr>
                          </m:m>
                        </m:e>
                      </m:d>
                    </m:oMath>
                  </m:oMathPara>
                </a14:m>
                <a:endParaRPr lang="en-ZA" dirty="0">
                  <a:latin typeface="Speak Pro" panose="020B0504020101020102" pitchFamily="34" charset="0"/>
                  <a:cs typeface="Arial" panose="020B0604020202020204" pitchFamily="34" charset="0"/>
                </a:endParaRPr>
              </a:p>
              <a:p>
                <a:pPr marL="285750" indent="-285750">
                  <a:buFont typeface="Wingdings" panose="05000000000000000000" pitchFamily="2" charset="2"/>
                  <a:buChar char="q"/>
                </a:pPr>
                <a:r>
                  <a:rPr lang="en-ZA" dirty="0">
                    <a:latin typeface="Speak Pro" panose="020B0504020101020102" pitchFamily="34" charset="0"/>
                    <a:cs typeface="Arial" panose="020B0604020202020204" pitchFamily="34" charset="0"/>
                  </a:rPr>
                  <a:t>The potential has a global </a:t>
                </a:r>
                <a14:m>
                  <m:oMath xmlns:m="http://schemas.openxmlformats.org/officeDocument/2006/math">
                    <m:r>
                      <a:rPr lang="en-GB" b="0" i="1" smtClean="0">
                        <a:latin typeface="Cambria Math" panose="02040503050406030204" pitchFamily="18" charset="0"/>
                        <a:cs typeface="Arial" panose="020B0604020202020204" pitchFamily="34" charset="0"/>
                      </a:rPr>
                      <m:t>𝑂</m:t>
                    </m:r>
                    <m:sSub>
                      <m:sSubPr>
                        <m:ctrlPr>
                          <a:rPr lang="en-GB" b="0" i="1" smtClean="0">
                            <a:latin typeface="Cambria Math" panose="02040503050406030204" pitchFamily="18" charset="0"/>
                            <a:cs typeface="Arial" panose="020B0604020202020204" pitchFamily="34" charset="0"/>
                          </a:rPr>
                        </m:ctrlPr>
                      </m:sSubPr>
                      <m:e>
                        <m:d>
                          <m:dPr>
                            <m:ctrlPr>
                              <a:rPr lang="en-GB" b="0" i="1" smtClean="0">
                                <a:latin typeface="Cambria Math" panose="02040503050406030204" pitchFamily="18" charset="0"/>
                                <a:cs typeface="Arial" panose="020B0604020202020204" pitchFamily="34" charset="0"/>
                              </a:rPr>
                            </m:ctrlPr>
                          </m:dPr>
                          <m:e>
                            <m:r>
                              <a:rPr lang="en-GB" b="0" i="1" smtClean="0">
                                <a:latin typeface="Cambria Math" panose="02040503050406030204" pitchFamily="18" charset="0"/>
                                <a:cs typeface="Arial" panose="020B0604020202020204" pitchFamily="34" charset="0"/>
                              </a:rPr>
                              <m:t>4</m:t>
                            </m:r>
                          </m:e>
                        </m:d>
                      </m:e>
                      <m:sub>
                        <m:r>
                          <a:rPr lang="en-GB" b="0" i="1" smtClean="0">
                            <a:latin typeface="Cambria Math" panose="02040503050406030204" pitchFamily="18" charset="0"/>
                            <a:cs typeface="Arial" panose="020B0604020202020204" pitchFamily="34" charset="0"/>
                          </a:rPr>
                          <m:t>𝐻</m:t>
                        </m:r>
                      </m:sub>
                    </m:sSub>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𝑂</m:t>
                    </m:r>
                    <m:sSub>
                      <m:sSubPr>
                        <m:ctrlPr>
                          <a:rPr lang="en-GB" b="0" i="1" smtClean="0">
                            <a:latin typeface="Cambria Math" panose="02040503050406030204" pitchFamily="18" charset="0"/>
                            <a:cs typeface="Arial" panose="020B0604020202020204" pitchFamily="34" charset="0"/>
                          </a:rPr>
                        </m:ctrlPr>
                      </m:sSubPr>
                      <m:e>
                        <m:d>
                          <m:dPr>
                            <m:ctrlPr>
                              <a:rPr lang="en-GB" b="0" i="1" smtClean="0">
                                <a:latin typeface="Cambria Math" panose="02040503050406030204" pitchFamily="18" charset="0"/>
                                <a:cs typeface="Arial" panose="020B0604020202020204" pitchFamily="34" charset="0"/>
                              </a:rPr>
                            </m:ctrlPr>
                          </m:dPr>
                          <m:e>
                            <m:r>
                              <a:rPr lang="en-GB" b="0" i="1" smtClean="0">
                                <a:latin typeface="Cambria Math" panose="02040503050406030204" pitchFamily="18" charset="0"/>
                                <a:cs typeface="Arial" panose="020B0604020202020204" pitchFamily="34" charset="0"/>
                              </a:rPr>
                              <m:t>3</m:t>
                            </m:r>
                          </m:e>
                        </m:d>
                      </m:e>
                      <m:sub>
                        <m:r>
                          <m:rPr>
                            <m:sty m:val="p"/>
                          </m:rPr>
                          <a:rPr lang="en-GB" b="0" i="0" smtClean="0">
                            <a:latin typeface="Cambria Math" panose="02040503050406030204" pitchFamily="18" charset="0"/>
                            <a:cs typeface="Arial" panose="020B0604020202020204" pitchFamily="34" charset="0"/>
                          </a:rPr>
                          <m:t>Δ</m:t>
                        </m:r>
                      </m:sub>
                    </m:sSub>
                  </m:oMath>
                </a14:m>
                <a:r>
                  <a:rPr lang="en-ZA" dirty="0">
                    <a:latin typeface="Speak Pro" panose="020B0504020101020102" pitchFamily="34" charset="0"/>
                    <a:cs typeface="Arial" panose="020B0604020202020204" pitchFamily="34" charset="0"/>
                  </a:rPr>
                  <a:t> symmetry </a:t>
                </a:r>
                <a:r>
                  <a:rPr lang="en-ZA" dirty="0" err="1">
                    <a:latin typeface="Speak Pro" panose="020B0504020101020102" pitchFamily="34" charset="0"/>
                    <a:cs typeface="Arial" panose="020B0604020202020204" pitchFamily="34" charset="0"/>
                  </a:rPr>
                  <a:t>soflty</a:t>
                </a:r>
                <a:r>
                  <a:rPr lang="en-ZA" dirty="0">
                    <a:latin typeface="Speak Pro" panose="020B0504020101020102" pitchFamily="34" charset="0"/>
                    <a:cs typeface="Arial" panose="020B0604020202020204" pitchFamily="34" charset="0"/>
                  </a:rPr>
                  <a:t> broken by the </a:t>
                </a:r>
                <a14:m>
                  <m:oMath xmlns:m="http://schemas.openxmlformats.org/officeDocument/2006/math">
                    <m:r>
                      <a:rPr lang="en-GB" b="0" i="1" smtClean="0">
                        <a:latin typeface="Cambria Math" panose="02040503050406030204" pitchFamily="18" charset="0"/>
                        <a:cs typeface="Arial" panose="020B0604020202020204" pitchFamily="34" charset="0"/>
                      </a:rPr>
                      <m:t>𝜇</m:t>
                    </m:r>
                  </m:oMath>
                </a14:m>
                <a:r>
                  <a:rPr lang="en-ZA" dirty="0">
                    <a:latin typeface="Speak Pro" panose="020B0504020101020102" pitchFamily="34" charset="0"/>
                    <a:cs typeface="Arial" panose="020B0604020202020204" pitchFamily="34" charset="0"/>
                  </a:rPr>
                  <a:t> term</a:t>
                </a:r>
              </a:p>
              <a:p>
                <a:pPr marL="285750" indent="-285750">
                  <a:buFont typeface="Wingdings" panose="05000000000000000000" pitchFamily="2" charset="2"/>
                  <a:buChar char="q"/>
                </a:pPr>
                <a:r>
                  <a:rPr lang="en-ZA" dirty="0">
                    <a:latin typeface="Speak Pro" panose="020B0504020101020102" pitchFamily="34" charset="0"/>
                    <a:cs typeface="Arial" panose="020B0604020202020204" pitchFamily="34" charset="0"/>
                  </a:rPr>
                  <a:t>The minimization conditions</a:t>
                </a:r>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𝜇</m:t>
                          </m:r>
                        </m:e>
                        <m:sub>
                          <m:r>
                            <m:rPr>
                              <m:sty m:val="p"/>
                            </m:rPr>
                            <a:rPr lang="en-GB" b="0" i="0" smtClean="0">
                              <a:latin typeface="Cambria Math" panose="02040503050406030204" pitchFamily="18" charset="0"/>
                              <a:cs typeface="Arial" panose="020B0604020202020204" pitchFamily="34" charset="0"/>
                            </a:rPr>
                            <m:t>Φ</m:t>
                          </m:r>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𝜇</m:t>
                      </m:r>
                      <m:f>
                        <m:fPr>
                          <m:ctrlPr>
                            <a:rPr lang="en-GB" b="0" i="1" smtClean="0">
                              <a:latin typeface="Cambria Math" panose="02040503050406030204" pitchFamily="18" charset="0"/>
                              <a:cs typeface="Arial" panose="020B0604020202020204" pitchFamily="34" charset="0"/>
                            </a:rPr>
                          </m:ctrlPr>
                        </m:fPr>
                        <m:num>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cs typeface="Arial" panose="020B0604020202020204" pitchFamily="34" charset="0"/>
                                </a:rPr>
                                <m:t>Δ</m:t>
                              </m:r>
                            </m:sub>
                          </m:sSub>
                        </m:num>
                        <m:den>
                          <m:r>
                            <a:rPr lang="en-GB" b="0" i="1" smtClean="0">
                              <a:latin typeface="Cambria Math" panose="02040503050406030204" pitchFamily="18" charset="0"/>
                              <a:cs typeface="Arial" panose="020B0604020202020204" pitchFamily="34" charset="0"/>
                            </a:rPr>
                            <m:t>2</m:t>
                          </m:r>
                        </m:den>
                      </m:f>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4</m:t>
                          </m:r>
                        </m:den>
                      </m:f>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𝜈</m:t>
                          </m:r>
                        </m:e>
                        <m:sup>
                          <m:r>
                            <a:rPr lang="en-GB" b="0" i="1" smtClean="0">
                              <a:latin typeface="Cambria Math" panose="02040503050406030204" pitchFamily="18" charset="0"/>
                              <a:cs typeface="Arial" panose="020B0604020202020204" pitchFamily="34" charset="0"/>
                            </a:rPr>
                            <m:t>2</m:t>
                          </m:r>
                        </m:sup>
                      </m:sSup>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Φ</m:t>
                          </m:r>
                        </m:sub>
                      </m:sSub>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2</m:t>
                          </m:r>
                        </m:den>
                      </m:f>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ΦΔ</m:t>
                          </m:r>
                        </m:sub>
                      </m:sSub>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cs typeface="Arial" panose="020B0604020202020204" pitchFamily="34" charset="0"/>
                            </a:rPr>
                            <m:t>Δ</m:t>
                          </m:r>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cs typeface="Arial" panose="020B0604020202020204" pitchFamily="34" charset="0"/>
                        </a:rPr>
                        <m:t>,</m:t>
                      </m:r>
                    </m:oMath>
                  </m:oMathPara>
                </a14:m>
                <a:endParaRPr lang="en-ZA" dirty="0">
                  <a:latin typeface="Speak Pro" panose="020B0504020101020102"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𝜇</m:t>
                          </m:r>
                        </m:e>
                        <m:sub>
                          <m:r>
                            <m:rPr>
                              <m:sty m:val="p"/>
                            </m:rPr>
                            <a:rPr lang="en-GB" b="0" i="0" smtClean="0">
                              <a:latin typeface="Cambria Math" panose="02040503050406030204" pitchFamily="18" charset="0"/>
                              <a:cs typeface="Arial" panose="020B0604020202020204" pitchFamily="34" charset="0"/>
                            </a:rPr>
                            <m:t>Δ</m:t>
                          </m:r>
                        </m:sub>
                        <m:sup>
                          <m:r>
                            <a:rPr lang="en-GB" b="0" i="1" smtClean="0">
                              <a:latin typeface="Cambria Math" panose="02040503050406030204" pitchFamily="18" charset="0"/>
                              <a:cs typeface="Arial" panose="020B0604020202020204" pitchFamily="34" charset="0"/>
                            </a:rPr>
                            <m:t>2</m:t>
                          </m:r>
                        </m:sup>
                      </m:sSubSup>
                      <m:r>
                        <a:rPr lang="en-GB" b="0" i="1" smtClean="0">
                          <a:latin typeface="Cambria Math" panose="02040503050406030204" pitchFamily="18" charset="0"/>
                          <a:cs typeface="Arial" panose="020B0604020202020204" pitchFamily="34" charset="0"/>
                        </a:rPr>
                        <m:t>=−</m:t>
                      </m:r>
                      <m:r>
                        <a:rPr lang="en-GB" b="0" i="1" smtClean="0">
                          <a:latin typeface="Cambria Math" panose="02040503050406030204" pitchFamily="18" charset="0"/>
                          <a:cs typeface="Arial" panose="020B0604020202020204" pitchFamily="34" charset="0"/>
                        </a:rPr>
                        <m:t>𝜇</m:t>
                      </m:r>
                      <m:f>
                        <m:fPr>
                          <m:ctrlPr>
                            <a:rPr lang="en-GB" b="0" i="1" smtClean="0">
                              <a:latin typeface="Cambria Math" panose="02040503050406030204" pitchFamily="18" charset="0"/>
                              <a:cs typeface="Arial" panose="020B0604020202020204" pitchFamily="34" charset="0"/>
                            </a:rPr>
                          </m:ctrlPr>
                        </m:fPr>
                        <m:num>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𝜈</m:t>
                              </m:r>
                            </m:e>
                            <m:sup>
                              <m:r>
                                <a:rPr lang="en-GB" b="0" i="1" smtClean="0">
                                  <a:latin typeface="Cambria Math" panose="02040503050406030204" pitchFamily="18" charset="0"/>
                                  <a:cs typeface="Arial" panose="020B0604020202020204" pitchFamily="34" charset="0"/>
                                </a:rPr>
                                <m:t>2</m:t>
                              </m:r>
                            </m:sup>
                          </m:sSup>
                        </m:num>
                        <m:den>
                          <m:r>
                            <a:rPr lang="en-GB" b="0" i="1" smtClean="0">
                              <a:latin typeface="Cambria Math" panose="02040503050406030204" pitchFamily="18" charset="0"/>
                              <a:cs typeface="Arial" panose="020B0604020202020204" pitchFamily="34" charset="0"/>
                            </a:rPr>
                            <m:t>4</m:t>
                          </m:r>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cs typeface="Arial" panose="020B0604020202020204" pitchFamily="34" charset="0"/>
                                </a:rPr>
                                <m:t>Δ</m:t>
                              </m:r>
                            </m:sub>
                          </m:sSub>
                        </m:den>
                      </m:f>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2</m:t>
                          </m:r>
                        </m:den>
                      </m:f>
                      <m:sSup>
                        <m:sSupPr>
                          <m:ctrlPr>
                            <a:rPr lang="en-GB" b="0" i="1" smtClean="0">
                              <a:latin typeface="Cambria Math" panose="02040503050406030204" pitchFamily="18" charset="0"/>
                              <a:cs typeface="Arial" panose="020B0604020202020204" pitchFamily="34" charset="0"/>
                            </a:rPr>
                          </m:ctrlPr>
                        </m:sSupPr>
                        <m:e>
                          <m:r>
                            <a:rPr lang="en-GB" b="0" i="1" smtClean="0">
                              <a:latin typeface="Cambria Math" panose="02040503050406030204" pitchFamily="18" charset="0"/>
                              <a:cs typeface="Arial" panose="020B0604020202020204" pitchFamily="34" charset="0"/>
                            </a:rPr>
                            <m:t>𝜈</m:t>
                          </m:r>
                        </m:e>
                        <m:sup>
                          <m:r>
                            <a:rPr lang="en-GB" b="0" i="1" smtClean="0">
                              <a:latin typeface="Cambria Math" panose="02040503050406030204" pitchFamily="18" charset="0"/>
                              <a:cs typeface="Arial" panose="020B0604020202020204" pitchFamily="34" charset="0"/>
                            </a:rPr>
                            <m:t>2</m:t>
                          </m:r>
                        </m:sup>
                      </m:sSup>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ΦΔ</m:t>
                          </m:r>
                        </m:sub>
                      </m:sSub>
                      <m:r>
                        <a:rPr lang="en-GB" b="0" i="1" smtClean="0">
                          <a:latin typeface="Cambria Math" panose="02040503050406030204" pitchFamily="18" charset="0"/>
                          <a:cs typeface="Arial" panose="020B0604020202020204" pitchFamily="34" charset="0"/>
                        </a:rPr>
                        <m:t>+</m:t>
                      </m:r>
                      <m:f>
                        <m:fPr>
                          <m:ctrlPr>
                            <a:rPr lang="en-GB" b="0" i="1" smtClean="0">
                              <a:latin typeface="Cambria Math" panose="02040503050406030204" pitchFamily="18" charset="0"/>
                              <a:cs typeface="Arial" panose="020B0604020202020204" pitchFamily="34" charset="0"/>
                            </a:rPr>
                          </m:ctrlPr>
                        </m:fPr>
                        <m:num>
                          <m:r>
                            <a:rPr lang="en-GB" b="0" i="1" smtClean="0">
                              <a:latin typeface="Cambria Math" panose="02040503050406030204" pitchFamily="18" charset="0"/>
                              <a:cs typeface="Arial" panose="020B0604020202020204" pitchFamily="34" charset="0"/>
                            </a:rPr>
                            <m:t>1</m:t>
                          </m:r>
                        </m:num>
                        <m:den>
                          <m:r>
                            <a:rPr lang="en-GB" b="0" i="1" smtClean="0">
                              <a:latin typeface="Cambria Math" panose="02040503050406030204" pitchFamily="18" charset="0"/>
                              <a:cs typeface="Arial" panose="020B0604020202020204" pitchFamily="34" charset="0"/>
                            </a:rPr>
                            <m:t>4</m:t>
                          </m:r>
                        </m:den>
                      </m:f>
                      <m:sSub>
                        <m:sSubPr>
                          <m:ctrlPr>
                            <a:rPr lang="en-GB" b="0" i="1" smtClean="0">
                              <a:latin typeface="Cambria Math" panose="02040503050406030204" pitchFamily="18" charset="0"/>
                              <a:cs typeface="Arial" panose="020B0604020202020204" pitchFamily="34" charset="0"/>
                            </a:rPr>
                          </m:ctrlPr>
                        </m:sSubPr>
                        <m:e>
                          <m:r>
                            <a:rPr lang="en-GB" b="0" i="1" smtClean="0">
                              <a:latin typeface="Cambria Math" panose="02040503050406030204" pitchFamily="18" charset="0"/>
                              <a:cs typeface="Arial" panose="020B0604020202020204" pitchFamily="34" charset="0"/>
                            </a:rPr>
                            <m:t>𝜆</m:t>
                          </m:r>
                        </m:e>
                        <m:sub>
                          <m:r>
                            <m:rPr>
                              <m:sty m:val="p"/>
                            </m:rPr>
                            <a:rPr lang="en-GB" b="0" i="0" smtClean="0">
                              <a:latin typeface="Cambria Math" panose="02040503050406030204" pitchFamily="18" charset="0"/>
                              <a:cs typeface="Arial" panose="020B0604020202020204" pitchFamily="34" charset="0"/>
                            </a:rPr>
                            <m:t>Δ</m:t>
                          </m:r>
                        </m:sub>
                      </m:sSub>
                      <m:sSubSup>
                        <m:sSubSupPr>
                          <m:ctrlPr>
                            <a:rPr lang="en-GB" b="0" i="1" smtClean="0">
                              <a:latin typeface="Cambria Math" panose="02040503050406030204" pitchFamily="18" charset="0"/>
                              <a:cs typeface="Arial" panose="020B0604020202020204" pitchFamily="34" charset="0"/>
                            </a:rPr>
                          </m:ctrlPr>
                        </m:sSubSupPr>
                        <m:e>
                          <m:r>
                            <a:rPr lang="en-GB" b="0" i="1" smtClean="0">
                              <a:latin typeface="Cambria Math" panose="02040503050406030204" pitchFamily="18" charset="0"/>
                              <a:cs typeface="Arial" panose="020B0604020202020204" pitchFamily="34" charset="0"/>
                            </a:rPr>
                            <m:t>𝜈</m:t>
                          </m:r>
                        </m:e>
                        <m:sub>
                          <m:r>
                            <m:rPr>
                              <m:sty m:val="p"/>
                            </m:rPr>
                            <a:rPr lang="en-GB" b="0" i="0" smtClean="0">
                              <a:latin typeface="Cambria Math" panose="02040503050406030204" pitchFamily="18" charset="0"/>
                              <a:cs typeface="Arial" panose="020B0604020202020204" pitchFamily="34" charset="0"/>
                            </a:rPr>
                            <m:t>Δ</m:t>
                          </m:r>
                        </m:sub>
                        <m:sup>
                          <m:r>
                            <a:rPr lang="en-GB" b="0" i="1" smtClean="0">
                              <a:latin typeface="Cambria Math" panose="02040503050406030204" pitchFamily="18" charset="0"/>
                              <a:cs typeface="Arial" panose="020B0604020202020204" pitchFamily="34" charset="0"/>
                            </a:rPr>
                            <m:t>2</m:t>
                          </m:r>
                        </m:sup>
                      </m:sSubSup>
                    </m:oMath>
                  </m:oMathPara>
                </a14:m>
                <a:endParaRPr lang="en-ZA" dirty="0">
                  <a:latin typeface="Speak Pro" panose="020B0504020101020102" pitchFamily="34" charset="0"/>
                  <a:cs typeface="Arial" panose="020B0604020202020204" pitchFamily="34" charset="0"/>
                </a:endParaRPr>
              </a:p>
            </p:txBody>
          </p:sp>
        </mc:Choice>
        <mc:Fallback>
          <p:sp>
            <p:nvSpPr>
              <p:cNvPr id="7" name="TextBox 6">
                <a:extLst>
                  <a:ext uri="{FF2B5EF4-FFF2-40B4-BE49-F238E27FC236}">
                    <a16:creationId xmlns:a16="http://schemas.microsoft.com/office/drawing/2014/main" id="{76FB5D4B-5BBC-11AC-1F59-3304319E2E32}"/>
                  </a:ext>
                </a:extLst>
              </p:cNvPr>
              <p:cNvSpPr txBox="1">
                <a:spLocks noRot="1" noChangeAspect="1" noMove="1" noResize="1" noEditPoints="1" noAdjustHandles="1" noChangeArrowheads="1" noChangeShapeType="1" noTextEdit="1"/>
              </p:cNvSpPr>
              <p:nvPr/>
            </p:nvSpPr>
            <p:spPr>
              <a:xfrm>
                <a:off x="550863" y="1180551"/>
                <a:ext cx="10754446" cy="5052345"/>
              </a:xfrm>
              <a:prstGeom prst="rect">
                <a:avLst/>
              </a:prstGeom>
              <a:blipFill>
                <a:blip r:embed="rId3"/>
                <a:stretch>
                  <a:fillRect l="-340" t="-604" r="-453"/>
                </a:stretch>
              </a:blipFill>
            </p:spPr>
            <p:txBody>
              <a:bodyPr/>
              <a:lstStyle/>
              <a:p>
                <a:r>
                  <a:rPr lang="en-ZA">
                    <a:noFill/>
                  </a:rPr>
                  <a:t> </a:t>
                </a:r>
              </a:p>
            </p:txBody>
          </p:sp>
        </mc:Fallback>
      </mc:AlternateContent>
      <p:sp>
        <p:nvSpPr>
          <p:cNvPr id="4" name="Footer Placeholder 13">
            <a:extLst>
              <a:ext uri="{FF2B5EF4-FFF2-40B4-BE49-F238E27FC236}">
                <a16:creationId xmlns:a16="http://schemas.microsoft.com/office/drawing/2014/main" id="{6C74FA5F-535A-EF7C-F4B6-9FF609EE1CE3}"/>
              </a:ext>
            </a:extLst>
          </p:cNvPr>
          <p:cNvSpPr>
            <a:spLocks noGrp="1"/>
          </p:cNvSpPr>
          <p:nvPr>
            <p:ph type="ftr" sz="quarter" idx="11"/>
          </p:nvPr>
        </p:nvSpPr>
        <p:spPr>
          <a:xfrm>
            <a:off x="550863" y="6507212"/>
            <a:ext cx="6379210" cy="153888"/>
          </a:xfrm>
        </p:spPr>
        <p:txBody>
          <a:bodyPr rtlCol="0"/>
          <a:lstStyle/>
          <a:p>
            <a:pPr rtl="0"/>
            <a:r>
              <a:rPr lang="en-GB" dirty="0"/>
              <a:t>Anza-Tshilidzi Mulaudzi, Bruce Mellado, Mukesh Kumar</a:t>
            </a:r>
          </a:p>
        </p:txBody>
      </p:sp>
    </p:spTree>
    <p:extLst>
      <p:ext uri="{BB962C8B-B14F-4D97-AF65-F5344CB8AC3E}">
        <p14:creationId xmlns:p14="http://schemas.microsoft.com/office/powerpoint/2010/main" val="249694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fade">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fade">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fade">
                                      <p:cBhvr>
                                        <p:cTn id="52" dur="500"/>
                                        <p:tgtEl>
                                          <p:spTgt spid="7">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7">
                                            <p:txEl>
                                              <p:pRg st="10" end="10"/>
                                            </p:txEl>
                                          </p:spTgt>
                                        </p:tgtEl>
                                        <p:attrNameLst>
                                          <p:attrName>style.visibility</p:attrName>
                                        </p:attrNameLst>
                                      </p:cBhvr>
                                      <p:to>
                                        <p:strVal val="visible"/>
                                      </p:to>
                                    </p:set>
                                    <p:animEffect transition="in" filter="fade">
                                      <p:cBhvr>
                                        <p:cTn id="57" dur="500"/>
                                        <p:tgtEl>
                                          <p:spTgt spid="7">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7">
                                            <p:txEl>
                                              <p:pRg st="11" end="11"/>
                                            </p:txEl>
                                          </p:spTgt>
                                        </p:tgtEl>
                                        <p:attrNameLst>
                                          <p:attrName>style.visibility</p:attrName>
                                        </p:attrNameLst>
                                      </p:cBhvr>
                                      <p:to>
                                        <p:strVal val="visible"/>
                                      </p:to>
                                    </p:set>
                                    <p:animEffect transition="in" filter="fade">
                                      <p:cBhvr>
                                        <p:cTn id="62" dur="500"/>
                                        <p:tgtEl>
                                          <p:spTgt spid="7">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Effect transition="in" filter="fade">
                                      <p:cBhvr>
                                        <p:cTn id="67" dur="500"/>
                                        <p:tgtEl>
                                          <p:spTgt spid="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Walbaum Display"/>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24.tgt.Office_50301378_TF33713516_Win32_OJ112196127" id="{EDFFA481-CE53-4409-8D36-2ECF03B6BBD6}" vid="{001D13DB-0C6A-47B8-A3F5-ADC4851DB2E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0811A92-D464-4AC4-A396-BA73B10CEEAC}">
  <ds:schemaRefs>
    <ds:schemaRef ds:uri="http://schemas.microsoft.com/office/2006/documentManagement/types"/>
    <ds:schemaRef ds:uri="16c05727-aa75-4e4a-9b5f-8a80a1165891"/>
    <ds:schemaRef ds:uri="http://schemas.microsoft.com/office/infopath/2007/PartnerControls"/>
    <ds:schemaRef ds:uri="http://schemas.microsoft.com/sharepoint/v3"/>
    <ds:schemaRef ds:uri="http://purl.org/dc/elements/1.1/"/>
    <ds:schemaRef ds:uri="http://schemas.openxmlformats.org/package/2006/metadata/core-properties"/>
    <ds:schemaRef ds:uri="230e9df3-be65-4c73-a93b-d1236ebd677e"/>
    <ds:schemaRef ds:uri="http://schemas.microsoft.com/office/2006/metadata/properties"/>
    <ds:schemaRef ds:uri="http://purl.org/dc/dcmitype/"/>
    <ds:schemaRef ds:uri="71af3243-3dd4-4a8d-8c0d-dd76da1f02a5"/>
    <ds:schemaRef ds:uri="http://www.w3.org/XML/1998/namespace"/>
    <ds:schemaRef ds:uri="http://purl.org/dc/terms/"/>
  </ds:schemaRefs>
</ds:datastoreItem>
</file>

<file path=customXml/itemProps2.xml><?xml version="1.0" encoding="utf-8"?>
<ds:datastoreItem xmlns:ds="http://schemas.openxmlformats.org/officeDocument/2006/customXml" ds:itemID="{904751AB-E840-446F-8D49-E697067EC887}">
  <ds:schemaRefs>
    <ds:schemaRef ds:uri="http://schemas.microsoft.com/sharepoint/v3/contenttype/forms"/>
  </ds:schemaRefs>
</ds:datastoreItem>
</file>

<file path=customXml/itemProps3.xml><?xml version="1.0" encoding="utf-8"?>
<ds:datastoreItem xmlns:ds="http://schemas.openxmlformats.org/officeDocument/2006/customXml" ds:itemID="{DE4876F9-7AE1-498D-B8FE-1E3AD703D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3D float design</Template>
  <TotalTime>4916</TotalTime>
  <Words>1594</Words>
  <Application>Microsoft Office PowerPoint</Application>
  <PresentationFormat>Widescreen</PresentationFormat>
  <Paragraphs>177</Paragraphs>
  <Slides>15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Arial</vt:lpstr>
      <vt:lpstr>AtlasGrotesk</vt:lpstr>
      <vt:lpstr>Calibri</vt:lpstr>
      <vt:lpstr>Cambria Math</vt:lpstr>
      <vt:lpstr>Gill Sans MT</vt:lpstr>
      <vt:lpstr>Speak Pro</vt:lpstr>
      <vt:lpstr>Times New Roman</vt:lpstr>
      <vt:lpstr>UICTFontTextStyleBody</vt:lpstr>
      <vt:lpstr>Walbaum Display</vt:lpstr>
      <vt:lpstr>Wingdings</vt:lpstr>
      <vt:lpstr>3DFloatVTI</vt:lpstr>
      <vt:lpstr>An alternative explanation of the Multi-lepton anomalies at the LHC</vt:lpstr>
      <vt:lpstr>PowerPoint Presentation</vt:lpstr>
      <vt:lpstr>Outline</vt:lpstr>
      <vt:lpstr>Multi-lepton anomalies at the LHC</vt:lpstr>
      <vt:lpstr>Anatomy of the multi-lepton anomalies (2023)</vt:lpstr>
      <vt:lpstr>PowerPoint Presentation</vt:lpstr>
      <vt:lpstr>PowerPoint Presentation</vt:lpstr>
      <vt:lpstr>Introduction to the Higgs Triplet Model (Y=0)</vt:lpstr>
      <vt:lpstr>Lagrangian and Higgs masses</vt:lpstr>
      <vt:lpstr>Lagrangian and Higgs masses</vt:lpstr>
      <vt:lpstr>Properties of the HTM0</vt:lpstr>
      <vt:lpstr>Analysis of the 152 GeV Triplet</vt:lpstr>
      <vt:lpstr>Analysis of the 152 GeV Triplet (work in progress)</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alternative explanation of the Multi-lepton anomalies at the LHC</dc:title>
  <dc:creator>Anza-Tshilidzi Mulaudzi</dc:creator>
  <cp:lastModifiedBy>Anza-Tshilidzi Mulaudzi</cp:lastModifiedBy>
  <cp:revision>6</cp:revision>
  <dcterms:created xsi:type="dcterms:W3CDTF">2022-11-27T10:43:23Z</dcterms:created>
  <dcterms:modified xsi:type="dcterms:W3CDTF">2023-07-05T11:39:31Z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