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3" r:id="rId1"/>
    <p:sldMasterId id="2147483648" r:id="rId2"/>
  </p:sldMasterIdLst>
  <p:notesMasterIdLst>
    <p:notesMasterId r:id="rId23"/>
  </p:notesMasterIdLst>
  <p:sldIdLst>
    <p:sldId id="256" r:id="rId3"/>
    <p:sldId id="290" r:id="rId4"/>
    <p:sldId id="275" r:id="rId5"/>
    <p:sldId id="306" r:id="rId6"/>
    <p:sldId id="288" r:id="rId7"/>
    <p:sldId id="296" r:id="rId8"/>
    <p:sldId id="291" r:id="rId9"/>
    <p:sldId id="281" r:id="rId10"/>
    <p:sldId id="294" r:id="rId11"/>
    <p:sldId id="295" r:id="rId12"/>
    <p:sldId id="304" r:id="rId13"/>
    <p:sldId id="305" r:id="rId14"/>
    <p:sldId id="298" r:id="rId15"/>
    <p:sldId id="299" r:id="rId16"/>
    <p:sldId id="300" r:id="rId17"/>
    <p:sldId id="302" r:id="rId18"/>
    <p:sldId id="301" r:id="rId19"/>
    <p:sldId id="303" r:id="rId20"/>
    <p:sldId id="307" r:id="rId21"/>
    <p:sldId id="28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62"/>
    <a:srgbClr val="A7A9AC"/>
    <a:srgbClr val="DCDDDE"/>
    <a:srgbClr val="BCBEC0"/>
    <a:srgbClr val="969696"/>
    <a:srgbClr val="48484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0D4E6-048E-4D2F-BF3C-B4361D67E5AE}" v="2938" dt="2023-06-22T09:29:54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mar Nolting" userId="6c69d259-6ad6-4550-a1ba-31600bf498ad" providerId="ADAL" clId="{8810D4E6-048E-4D2F-BF3C-B4361D67E5AE}"/>
    <pc:docChg chg="custSel addSld delSld modSld addMainMaster">
      <pc:chgData name="Volkmar Nolting" userId="6c69d259-6ad6-4550-a1ba-31600bf498ad" providerId="ADAL" clId="{8810D4E6-048E-4D2F-BF3C-B4361D67E5AE}" dt="2023-06-22T09:29:54.642" v="8451" actId="20577"/>
      <pc:docMkLst>
        <pc:docMk/>
      </pc:docMkLst>
      <pc:sldChg chg="modSp mod">
        <pc:chgData name="Volkmar Nolting" userId="6c69d259-6ad6-4550-a1ba-31600bf498ad" providerId="ADAL" clId="{8810D4E6-048E-4D2F-BF3C-B4361D67E5AE}" dt="2023-06-08T12:03:58.897" v="113" actId="20577"/>
        <pc:sldMkLst>
          <pc:docMk/>
          <pc:sldMk cId="2008449066" sldId="256"/>
        </pc:sldMkLst>
        <pc:spChg chg="mod">
          <ac:chgData name="Volkmar Nolting" userId="6c69d259-6ad6-4550-a1ba-31600bf498ad" providerId="ADAL" clId="{8810D4E6-048E-4D2F-BF3C-B4361D67E5AE}" dt="2023-06-08T12:03:33.670" v="107" actId="20577"/>
          <ac:spMkLst>
            <pc:docMk/>
            <pc:sldMk cId="2008449066" sldId="256"/>
            <ac:spMk id="3" creationId="{EBE54F7B-2784-4970-B8F6-0909FA0C5D90}"/>
          </ac:spMkLst>
        </pc:spChg>
        <pc:spChg chg="mod">
          <ac:chgData name="Volkmar Nolting" userId="6c69d259-6ad6-4550-a1ba-31600bf498ad" providerId="ADAL" clId="{8810D4E6-048E-4D2F-BF3C-B4361D67E5AE}" dt="2023-06-08T12:03:58.897" v="113" actId="20577"/>
          <ac:spMkLst>
            <pc:docMk/>
            <pc:sldMk cId="2008449066" sldId="256"/>
            <ac:spMk id="4" creationId="{54CB3B64-E391-4B1D-AEDC-BA77CA489948}"/>
          </ac:spMkLst>
        </pc:spChg>
      </pc:sldChg>
      <pc:sldChg chg="addSp delSp modSp mod">
        <pc:chgData name="Volkmar Nolting" userId="6c69d259-6ad6-4550-a1ba-31600bf498ad" providerId="ADAL" clId="{8810D4E6-048E-4D2F-BF3C-B4361D67E5AE}" dt="2023-06-21T11:04:38.476" v="7578" actId="21"/>
        <pc:sldMkLst>
          <pc:docMk/>
          <pc:sldMk cId="3874470333" sldId="275"/>
        </pc:sldMkLst>
        <pc:spChg chg="mod">
          <ac:chgData name="Volkmar Nolting" userId="6c69d259-6ad6-4550-a1ba-31600bf498ad" providerId="ADAL" clId="{8810D4E6-048E-4D2F-BF3C-B4361D67E5AE}" dt="2023-06-08T12:28:16.205" v="806" actId="20577"/>
          <ac:spMkLst>
            <pc:docMk/>
            <pc:sldMk cId="3874470333" sldId="275"/>
            <ac:spMk id="3" creationId="{95FE1819-4FFC-48ED-AD52-88541D8BB79B}"/>
          </ac:spMkLst>
        </pc:spChg>
        <pc:spChg chg="mod">
          <ac:chgData name="Volkmar Nolting" userId="6c69d259-6ad6-4550-a1ba-31600bf498ad" providerId="ADAL" clId="{8810D4E6-048E-4D2F-BF3C-B4361D67E5AE}" dt="2023-06-21T11:04:38.476" v="7578" actId="21"/>
          <ac:spMkLst>
            <pc:docMk/>
            <pc:sldMk cId="3874470333" sldId="275"/>
            <ac:spMk id="5" creationId="{CAA4D8E8-079A-4B03-BEBA-AE78B8EFF7CC}"/>
          </ac:spMkLst>
        </pc:spChg>
        <pc:picChg chg="add del mod">
          <ac:chgData name="Volkmar Nolting" userId="6c69d259-6ad6-4550-a1ba-31600bf498ad" providerId="ADAL" clId="{8810D4E6-048E-4D2F-BF3C-B4361D67E5AE}" dt="2023-06-08T12:38:42.832" v="1633" actId="21"/>
          <ac:picMkLst>
            <pc:docMk/>
            <pc:sldMk cId="3874470333" sldId="275"/>
            <ac:picMk id="4" creationId="{14315D8D-AF41-C469-4327-389BEAB4B382}"/>
          </ac:picMkLst>
        </pc:picChg>
      </pc:sldChg>
      <pc:sldChg chg="addSp delSp modSp mod">
        <pc:chgData name="Volkmar Nolting" userId="6c69d259-6ad6-4550-a1ba-31600bf498ad" providerId="ADAL" clId="{8810D4E6-048E-4D2F-BF3C-B4361D67E5AE}" dt="2023-06-09T14:25:14.359" v="3858" actId="22"/>
        <pc:sldMkLst>
          <pc:docMk/>
          <pc:sldMk cId="1333088770" sldId="281"/>
        </pc:sldMkLst>
        <pc:spChg chg="mod">
          <ac:chgData name="Volkmar Nolting" userId="6c69d259-6ad6-4550-a1ba-31600bf498ad" providerId="ADAL" clId="{8810D4E6-048E-4D2F-BF3C-B4361D67E5AE}" dt="2023-06-08T13:27:28.074" v="3283" actId="20577"/>
          <ac:spMkLst>
            <pc:docMk/>
            <pc:sldMk cId="1333088770" sldId="281"/>
            <ac:spMk id="3" creationId="{00000000-0000-0000-0000-000000000000}"/>
          </ac:spMkLst>
        </pc:spChg>
        <pc:spChg chg="mod">
          <ac:chgData name="Volkmar Nolting" userId="6c69d259-6ad6-4550-a1ba-31600bf498ad" providerId="ADAL" clId="{8810D4E6-048E-4D2F-BF3C-B4361D67E5AE}" dt="2023-06-08T13:27:56.210" v="3855" actId="20577"/>
          <ac:spMkLst>
            <pc:docMk/>
            <pc:sldMk cId="1333088770" sldId="281"/>
            <ac:spMk id="4" creationId="{00000000-0000-0000-0000-000000000000}"/>
          </ac:spMkLst>
        </pc:spChg>
        <pc:picChg chg="add del">
          <ac:chgData name="Volkmar Nolting" userId="6c69d259-6ad6-4550-a1ba-31600bf498ad" providerId="ADAL" clId="{8810D4E6-048E-4D2F-BF3C-B4361D67E5AE}" dt="2023-06-09T14:25:10.082" v="3857" actId="478"/>
          <ac:picMkLst>
            <pc:docMk/>
            <pc:sldMk cId="1333088770" sldId="281"/>
            <ac:picMk id="6" creationId="{A5A9987C-EF99-FEBB-1115-CD97FAE5E07B}"/>
          </ac:picMkLst>
        </pc:picChg>
        <pc:picChg chg="add">
          <ac:chgData name="Volkmar Nolting" userId="6c69d259-6ad6-4550-a1ba-31600bf498ad" providerId="ADAL" clId="{8810D4E6-048E-4D2F-BF3C-B4361D67E5AE}" dt="2023-06-09T14:25:14.359" v="3858" actId="22"/>
          <ac:picMkLst>
            <pc:docMk/>
            <pc:sldMk cId="1333088770" sldId="281"/>
            <ac:picMk id="8" creationId="{71442C83-C1AE-D36A-915C-EA0B134D2BF4}"/>
          </ac:picMkLst>
        </pc:picChg>
      </pc:sldChg>
      <pc:sldChg chg="addSp delSp modSp mod">
        <pc:chgData name="Volkmar Nolting" userId="6c69d259-6ad6-4550-a1ba-31600bf498ad" providerId="ADAL" clId="{8810D4E6-048E-4D2F-BF3C-B4361D67E5AE}" dt="2023-06-21T10:59:59.319" v="7287" actId="1076"/>
        <pc:sldMkLst>
          <pc:docMk/>
          <pc:sldMk cId="3170161243" sldId="288"/>
        </pc:sldMkLst>
        <pc:spChg chg="del mod">
          <ac:chgData name="Volkmar Nolting" userId="6c69d259-6ad6-4550-a1ba-31600bf498ad" providerId="ADAL" clId="{8810D4E6-048E-4D2F-BF3C-B4361D67E5AE}" dt="2023-06-21T10:58:59.355" v="7286" actId="21"/>
          <ac:spMkLst>
            <pc:docMk/>
            <pc:sldMk cId="3170161243" sldId="288"/>
            <ac:spMk id="4" creationId="{D2C2F3BE-A79B-4603-9347-49A08C4FC856}"/>
          </ac:spMkLst>
        </pc:spChg>
        <pc:picChg chg="add del mod">
          <ac:chgData name="Volkmar Nolting" userId="6c69d259-6ad6-4550-a1ba-31600bf498ad" providerId="ADAL" clId="{8810D4E6-048E-4D2F-BF3C-B4361D67E5AE}" dt="2023-06-08T12:37:06.888" v="1628" actId="21"/>
          <ac:picMkLst>
            <pc:docMk/>
            <pc:sldMk cId="3170161243" sldId="288"/>
            <ac:picMk id="5" creationId="{2AB72F27-F0B1-1023-7506-6D3AE4423267}"/>
          </ac:picMkLst>
        </pc:picChg>
        <pc:picChg chg="add del mod">
          <ac:chgData name="Volkmar Nolting" userId="6c69d259-6ad6-4550-a1ba-31600bf498ad" providerId="ADAL" clId="{8810D4E6-048E-4D2F-BF3C-B4361D67E5AE}" dt="2023-06-08T12:37:21.391" v="1630" actId="21"/>
          <ac:picMkLst>
            <pc:docMk/>
            <pc:sldMk cId="3170161243" sldId="288"/>
            <ac:picMk id="6" creationId="{87F6573A-429A-E785-8207-32163AED1780}"/>
          </ac:picMkLst>
        </pc:picChg>
        <pc:picChg chg="add mod">
          <ac:chgData name="Volkmar Nolting" userId="6c69d259-6ad6-4550-a1ba-31600bf498ad" providerId="ADAL" clId="{8810D4E6-048E-4D2F-BF3C-B4361D67E5AE}" dt="2023-06-21T10:59:59.319" v="7287" actId="1076"/>
          <ac:picMkLst>
            <pc:docMk/>
            <pc:sldMk cId="3170161243" sldId="288"/>
            <ac:picMk id="7" creationId="{54EE8FF3-C6A4-BC0F-F7F3-835836A21014}"/>
          </ac:picMkLst>
        </pc:picChg>
        <pc:picChg chg="add del">
          <ac:chgData name="Volkmar Nolting" userId="6c69d259-6ad6-4550-a1ba-31600bf498ad" providerId="ADAL" clId="{8810D4E6-048E-4D2F-BF3C-B4361D67E5AE}" dt="2023-06-21T10:58:59.355" v="7286" actId="21"/>
          <ac:picMkLst>
            <pc:docMk/>
            <pc:sldMk cId="3170161243" sldId="288"/>
            <ac:picMk id="1026" creationId="{289899F3-8C9F-944A-27AF-F510C3A9C421}"/>
          </ac:picMkLst>
        </pc:picChg>
      </pc:sldChg>
      <pc:sldChg chg="modSp del mod">
        <pc:chgData name="Volkmar Nolting" userId="6c69d259-6ad6-4550-a1ba-31600bf498ad" providerId="ADAL" clId="{8810D4E6-048E-4D2F-BF3C-B4361D67E5AE}" dt="2023-06-08T13:14:07.455" v="2863" actId="2696"/>
        <pc:sldMkLst>
          <pc:docMk/>
          <pc:sldMk cId="1593436172" sldId="289"/>
        </pc:sldMkLst>
        <pc:spChg chg="mod">
          <ac:chgData name="Volkmar Nolting" userId="6c69d259-6ad6-4550-a1ba-31600bf498ad" providerId="ADAL" clId="{8810D4E6-048E-4D2F-BF3C-B4361D67E5AE}" dt="2023-06-08T13:11:45.180" v="2860" actId="20577"/>
          <ac:spMkLst>
            <pc:docMk/>
            <pc:sldMk cId="1593436172" sldId="289"/>
            <ac:spMk id="3" creationId="{228CF976-F839-4CE3-90D8-1D582714A966}"/>
          </ac:spMkLst>
        </pc:spChg>
        <pc:spChg chg="mod">
          <ac:chgData name="Volkmar Nolting" userId="6c69d259-6ad6-4550-a1ba-31600bf498ad" providerId="ADAL" clId="{8810D4E6-048E-4D2F-BF3C-B4361D67E5AE}" dt="2023-06-08T13:11:20.527" v="2830" actId="20577"/>
          <ac:spMkLst>
            <pc:docMk/>
            <pc:sldMk cId="1593436172" sldId="289"/>
            <ac:spMk id="4" creationId="{9EFDD100-91B8-4AF2-9794-6C0BACB362F0}"/>
          </ac:spMkLst>
        </pc:spChg>
        <pc:picChg chg="mod">
          <ac:chgData name="Volkmar Nolting" userId="6c69d259-6ad6-4550-a1ba-31600bf498ad" providerId="ADAL" clId="{8810D4E6-048E-4D2F-BF3C-B4361D67E5AE}" dt="2023-06-08T13:12:42.577" v="2862" actId="688"/>
          <ac:picMkLst>
            <pc:docMk/>
            <pc:sldMk cId="1593436172" sldId="289"/>
            <ac:picMk id="6" creationId="{10AF84DD-7520-9CC3-B315-7A6C24391A26}"/>
          </ac:picMkLst>
        </pc:picChg>
      </pc:sldChg>
      <pc:sldChg chg="modSp mod">
        <pc:chgData name="Volkmar Nolting" userId="6c69d259-6ad6-4550-a1ba-31600bf498ad" providerId="ADAL" clId="{8810D4E6-048E-4D2F-BF3C-B4361D67E5AE}" dt="2023-06-08T12:06:58.376" v="372" actId="20577"/>
        <pc:sldMkLst>
          <pc:docMk/>
          <pc:sldMk cId="651634856" sldId="290"/>
        </pc:sldMkLst>
        <pc:graphicFrameChg chg="mod modGraphic">
          <ac:chgData name="Volkmar Nolting" userId="6c69d259-6ad6-4550-a1ba-31600bf498ad" providerId="ADAL" clId="{8810D4E6-048E-4D2F-BF3C-B4361D67E5AE}" dt="2023-06-08T12:06:58.376" v="372" actId="20577"/>
          <ac:graphicFrameMkLst>
            <pc:docMk/>
            <pc:sldMk cId="651634856" sldId="290"/>
            <ac:graphicFrameMk id="4" creationId="{384C86CA-A231-4E59-A69C-D1BEAB7C9819}"/>
          </ac:graphicFrameMkLst>
        </pc:graphicFrameChg>
      </pc:sldChg>
      <pc:sldChg chg="modSp mod">
        <pc:chgData name="Volkmar Nolting" userId="6c69d259-6ad6-4550-a1ba-31600bf498ad" providerId="ADAL" clId="{8810D4E6-048E-4D2F-BF3C-B4361D67E5AE}" dt="2023-06-08T13:24:44.183" v="3242" actId="20577"/>
        <pc:sldMkLst>
          <pc:docMk/>
          <pc:sldMk cId="155409167" sldId="291"/>
        </pc:sldMkLst>
        <pc:spChg chg="mod">
          <ac:chgData name="Volkmar Nolting" userId="6c69d259-6ad6-4550-a1ba-31600bf498ad" providerId="ADAL" clId="{8810D4E6-048E-4D2F-BF3C-B4361D67E5AE}" dt="2023-06-08T13:24:44.183" v="3242" actId="20577"/>
          <ac:spMkLst>
            <pc:docMk/>
            <pc:sldMk cId="155409167" sldId="291"/>
            <ac:spMk id="4" creationId="{9306CA29-F5B6-4353-87C7-A47D380B8DCF}"/>
          </ac:spMkLst>
        </pc:spChg>
      </pc:sldChg>
      <pc:sldChg chg="modSp del mod">
        <pc:chgData name="Volkmar Nolting" userId="6c69d259-6ad6-4550-a1ba-31600bf498ad" providerId="ADAL" clId="{8810D4E6-048E-4D2F-BF3C-B4361D67E5AE}" dt="2023-06-09T14:27:00.783" v="4058" actId="2696"/>
        <pc:sldMkLst>
          <pc:docMk/>
          <pc:sldMk cId="2843441654" sldId="293"/>
        </pc:sldMkLst>
        <pc:spChg chg="mod">
          <ac:chgData name="Volkmar Nolting" userId="6c69d259-6ad6-4550-a1ba-31600bf498ad" providerId="ADAL" clId="{8810D4E6-048E-4D2F-BF3C-B4361D67E5AE}" dt="2023-06-09T14:25:55.574" v="4041" actId="20577"/>
          <ac:spMkLst>
            <pc:docMk/>
            <pc:sldMk cId="2843441654" sldId="293"/>
            <ac:spMk id="3" creationId="{490984A6-C2DC-46FE-960D-299E1FA22B07}"/>
          </ac:spMkLst>
        </pc:spChg>
        <pc:spChg chg="mod">
          <ac:chgData name="Volkmar Nolting" userId="6c69d259-6ad6-4550-a1ba-31600bf498ad" providerId="ADAL" clId="{8810D4E6-048E-4D2F-BF3C-B4361D67E5AE}" dt="2023-06-09T14:26:48.693" v="4057" actId="20577"/>
          <ac:spMkLst>
            <pc:docMk/>
            <pc:sldMk cId="2843441654" sldId="293"/>
            <ac:spMk id="4" creationId="{C34D7F12-E56D-4BAC-9AE4-16744AAFFD35}"/>
          </ac:spMkLst>
        </pc:spChg>
      </pc:sldChg>
      <pc:sldChg chg="modSp mod">
        <pc:chgData name="Volkmar Nolting" userId="6c69d259-6ad6-4550-a1ba-31600bf498ad" providerId="ADAL" clId="{8810D4E6-048E-4D2F-BF3C-B4361D67E5AE}" dt="2023-06-12T13:44:49.280" v="5125" actId="20577"/>
        <pc:sldMkLst>
          <pc:docMk/>
          <pc:sldMk cId="2184711266" sldId="294"/>
        </pc:sldMkLst>
        <pc:spChg chg="mod">
          <ac:chgData name="Volkmar Nolting" userId="6c69d259-6ad6-4550-a1ba-31600bf498ad" providerId="ADAL" clId="{8810D4E6-048E-4D2F-BF3C-B4361D67E5AE}" dt="2023-06-09T14:27:17.386" v="4092" actId="20577"/>
          <ac:spMkLst>
            <pc:docMk/>
            <pc:sldMk cId="2184711266" sldId="294"/>
            <ac:spMk id="3" creationId="{5F06F9A9-4BC9-4658-8C71-EF0D6CB6A936}"/>
          </ac:spMkLst>
        </pc:spChg>
        <pc:spChg chg="mod">
          <ac:chgData name="Volkmar Nolting" userId="6c69d259-6ad6-4550-a1ba-31600bf498ad" providerId="ADAL" clId="{8810D4E6-048E-4D2F-BF3C-B4361D67E5AE}" dt="2023-06-12T13:44:49.280" v="5125" actId="20577"/>
          <ac:spMkLst>
            <pc:docMk/>
            <pc:sldMk cId="2184711266" sldId="294"/>
            <ac:spMk id="4" creationId="{D5D2A4E7-5823-48B1-B104-1C3374C07FDC}"/>
          </ac:spMkLst>
        </pc:spChg>
      </pc:sldChg>
      <pc:sldChg chg="addSp modSp mod">
        <pc:chgData name="Volkmar Nolting" userId="6c69d259-6ad6-4550-a1ba-31600bf498ad" providerId="ADAL" clId="{8810D4E6-048E-4D2F-BF3C-B4361D67E5AE}" dt="2023-06-12T14:18:51.856" v="5906" actId="1076"/>
        <pc:sldMkLst>
          <pc:docMk/>
          <pc:sldMk cId="3020671883" sldId="295"/>
        </pc:sldMkLst>
        <pc:spChg chg="mod">
          <ac:chgData name="Volkmar Nolting" userId="6c69d259-6ad6-4550-a1ba-31600bf498ad" providerId="ADAL" clId="{8810D4E6-048E-4D2F-BF3C-B4361D67E5AE}" dt="2023-06-12T13:45:25.319" v="5136" actId="20577"/>
          <ac:spMkLst>
            <pc:docMk/>
            <pc:sldMk cId="3020671883" sldId="295"/>
            <ac:spMk id="3" creationId="{701D8B08-84A1-478B-8E6E-1CE17A5831E9}"/>
          </ac:spMkLst>
        </pc:spChg>
        <pc:spChg chg="mod">
          <ac:chgData name="Volkmar Nolting" userId="6c69d259-6ad6-4550-a1ba-31600bf498ad" providerId="ADAL" clId="{8810D4E6-048E-4D2F-BF3C-B4361D67E5AE}" dt="2023-06-12T14:18:46.584" v="5905" actId="1076"/>
          <ac:spMkLst>
            <pc:docMk/>
            <pc:sldMk cId="3020671883" sldId="295"/>
            <ac:spMk id="4" creationId="{16BAB41E-83B3-4756-B9F3-353D3A89AF26}"/>
          </ac:spMkLst>
        </pc:spChg>
        <pc:picChg chg="add mod">
          <ac:chgData name="Volkmar Nolting" userId="6c69d259-6ad6-4550-a1ba-31600bf498ad" providerId="ADAL" clId="{8810D4E6-048E-4D2F-BF3C-B4361D67E5AE}" dt="2023-06-12T14:18:51.856" v="5906" actId="1076"/>
          <ac:picMkLst>
            <pc:docMk/>
            <pc:sldMk cId="3020671883" sldId="295"/>
            <ac:picMk id="6" creationId="{204B3568-41E1-DBDA-3F99-17EB6F35631F}"/>
          </ac:picMkLst>
        </pc:picChg>
      </pc:sldChg>
      <pc:sldChg chg="delSp modSp mod">
        <pc:chgData name="Volkmar Nolting" userId="6c69d259-6ad6-4550-a1ba-31600bf498ad" providerId="ADAL" clId="{8810D4E6-048E-4D2F-BF3C-B4361D67E5AE}" dt="2023-06-08T13:10:07.153" v="2676" actId="20577"/>
        <pc:sldMkLst>
          <pc:docMk/>
          <pc:sldMk cId="3609313823" sldId="296"/>
        </pc:sldMkLst>
        <pc:spChg chg="mod">
          <ac:chgData name="Volkmar Nolting" userId="6c69d259-6ad6-4550-a1ba-31600bf498ad" providerId="ADAL" clId="{8810D4E6-048E-4D2F-BF3C-B4361D67E5AE}" dt="2023-06-08T13:10:07.153" v="2676" actId="20577"/>
          <ac:spMkLst>
            <pc:docMk/>
            <pc:sldMk cId="3609313823" sldId="296"/>
            <ac:spMk id="3" creationId="{71E66EB1-2B64-48F8-92CE-79EE333C7C68}"/>
          </ac:spMkLst>
        </pc:spChg>
        <pc:spChg chg="mod">
          <ac:chgData name="Volkmar Nolting" userId="6c69d259-6ad6-4550-a1ba-31600bf498ad" providerId="ADAL" clId="{8810D4E6-048E-4D2F-BF3C-B4361D67E5AE}" dt="2023-06-08T13:09:22.692" v="2672" actId="20577"/>
          <ac:spMkLst>
            <pc:docMk/>
            <pc:sldMk cId="3609313823" sldId="296"/>
            <ac:spMk id="4" creationId="{D2C2F3BE-A79B-4603-9347-49A08C4FC856}"/>
          </ac:spMkLst>
        </pc:spChg>
        <pc:picChg chg="del">
          <ac:chgData name="Volkmar Nolting" userId="6c69d259-6ad6-4550-a1ba-31600bf498ad" providerId="ADAL" clId="{8810D4E6-048E-4D2F-BF3C-B4361D67E5AE}" dt="2023-06-08T12:40:56.827" v="1776" actId="21"/>
          <ac:picMkLst>
            <pc:docMk/>
            <pc:sldMk cId="3609313823" sldId="296"/>
            <ac:picMk id="6" creationId="{46739FE9-508D-A184-27A5-A9363EFB986E}"/>
          </ac:picMkLst>
        </pc:picChg>
      </pc:sldChg>
      <pc:sldChg chg="new del">
        <pc:chgData name="Volkmar Nolting" userId="6c69d259-6ad6-4550-a1ba-31600bf498ad" providerId="ADAL" clId="{8810D4E6-048E-4D2F-BF3C-B4361D67E5AE}" dt="2023-06-08T13:26:06.625" v="3244" actId="2696"/>
        <pc:sldMkLst>
          <pc:docMk/>
          <pc:sldMk cId="1811504461" sldId="297"/>
        </pc:sldMkLst>
      </pc:sldChg>
      <pc:sldChg chg="addSp delSp modSp add mod chgLayout">
        <pc:chgData name="Volkmar Nolting" userId="6c69d259-6ad6-4550-a1ba-31600bf498ad" providerId="ADAL" clId="{8810D4E6-048E-4D2F-BF3C-B4361D67E5AE}" dt="2023-06-12T14:26:51.889" v="5987" actId="1076"/>
        <pc:sldMkLst>
          <pc:docMk/>
          <pc:sldMk cId="2612528786" sldId="297"/>
        </pc:sldMkLst>
        <pc:spChg chg="mod ord">
          <ac:chgData name="Volkmar Nolting" userId="6c69d259-6ad6-4550-a1ba-31600bf498ad" providerId="ADAL" clId="{8810D4E6-048E-4D2F-BF3C-B4361D67E5AE}" dt="2023-06-12T14:22:27.025" v="5910" actId="700"/>
          <ac:spMkLst>
            <pc:docMk/>
            <pc:sldMk cId="2612528786" sldId="297"/>
            <ac:spMk id="2" creationId="{1D5BB7F9-9AB3-411C-899F-85A93F9DFF0F}"/>
          </ac:spMkLst>
        </pc:spChg>
        <pc:spChg chg="mod ord">
          <ac:chgData name="Volkmar Nolting" userId="6c69d259-6ad6-4550-a1ba-31600bf498ad" providerId="ADAL" clId="{8810D4E6-048E-4D2F-BF3C-B4361D67E5AE}" dt="2023-06-12T14:25:33.589" v="5959" actId="20577"/>
          <ac:spMkLst>
            <pc:docMk/>
            <pc:sldMk cId="2612528786" sldId="297"/>
            <ac:spMk id="3" creationId="{701D8B08-84A1-478B-8E6E-1CE17A5831E9}"/>
          </ac:spMkLst>
        </pc:spChg>
        <pc:spChg chg="del">
          <ac:chgData name="Volkmar Nolting" userId="6c69d259-6ad6-4550-a1ba-31600bf498ad" providerId="ADAL" clId="{8810D4E6-048E-4D2F-BF3C-B4361D67E5AE}" dt="2023-06-12T14:21:07.331" v="5908" actId="21"/>
          <ac:spMkLst>
            <pc:docMk/>
            <pc:sldMk cId="2612528786" sldId="297"/>
            <ac:spMk id="4" creationId="{16BAB41E-83B3-4756-B9F3-353D3A89AF26}"/>
          </ac:spMkLst>
        </pc:spChg>
        <pc:picChg chg="del">
          <ac:chgData name="Volkmar Nolting" userId="6c69d259-6ad6-4550-a1ba-31600bf498ad" providerId="ADAL" clId="{8810D4E6-048E-4D2F-BF3C-B4361D67E5AE}" dt="2023-06-12T14:21:15.149" v="5909" actId="21"/>
          <ac:picMkLst>
            <pc:docMk/>
            <pc:sldMk cId="2612528786" sldId="297"/>
            <ac:picMk id="6" creationId="{204B3568-41E1-DBDA-3F99-17EB6F35631F}"/>
          </ac:picMkLst>
        </pc:picChg>
        <pc:picChg chg="add mod">
          <ac:chgData name="Volkmar Nolting" userId="6c69d259-6ad6-4550-a1ba-31600bf498ad" providerId="ADAL" clId="{8810D4E6-048E-4D2F-BF3C-B4361D67E5AE}" dt="2023-06-12T14:26:51.889" v="5987" actId="1076"/>
          <ac:picMkLst>
            <pc:docMk/>
            <pc:sldMk cId="2612528786" sldId="297"/>
            <ac:picMk id="7" creationId="{319B8BAA-B0C1-B82D-A7E3-E7E1EBC3CD51}"/>
          </ac:picMkLst>
        </pc:picChg>
      </pc:sldChg>
      <pc:sldChg chg="modSp add mod">
        <pc:chgData name="Volkmar Nolting" userId="6c69d259-6ad6-4550-a1ba-31600bf498ad" providerId="ADAL" clId="{8810D4E6-048E-4D2F-BF3C-B4361D67E5AE}" dt="2023-06-14T14:40:23.224" v="7188" actId="20577"/>
        <pc:sldMkLst>
          <pc:docMk/>
          <pc:sldMk cId="3422517947" sldId="298"/>
        </pc:sldMkLst>
        <pc:spChg chg="mod">
          <ac:chgData name="Volkmar Nolting" userId="6c69d259-6ad6-4550-a1ba-31600bf498ad" providerId="ADAL" clId="{8810D4E6-048E-4D2F-BF3C-B4361D67E5AE}" dt="2023-06-12T14:37:25.032" v="6036" actId="20577"/>
          <ac:spMkLst>
            <pc:docMk/>
            <pc:sldMk cId="3422517947" sldId="298"/>
            <ac:spMk id="2" creationId="{00000000-0000-0000-0000-000000000000}"/>
          </ac:spMkLst>
        </pc:spChg>
        <pc:spChg chg="mod">
          <ac:chgData name="Volkmar Nolting" userId="6c69d259-6ad6-4550-a1ba-31600bf498ad" providerId="ADAL" clId="{8810D4E6-048E-4D2F-BF3C-B4361D67E5AE}" dt="2023-06-14T14:40:23.224" v="7188" actId="20577"/>
          <ac:spMkLst>
            <pc:docMk/>
            <pc:sldMk cId="3422517947" sldId="298"/>
            <ac:spMk id="3" creationId="{00000000-0000-0000-0000-000000000000}"/>
          </ac:spMkLst>
        </pc:spChg>
      </pc:sldChg>
      <pc:sldChg chg="modSp add mod">
        <pc:chgData name="Volkmar Nolting" userId="6c69d259-6ad6-4550-a1ba-31600bf498ad" providerId="ADAL" clId="{8810D4E6-048E-4D2F-BF3C-B4361D67E5AE}" dt="2023-06-14T14:28:47.957" v="6596" actId="1076"/>
        <pc:sldMkLst>
          <pc:docMk/>
          <pc:sldMk cId="4196644563" sldId="299"/>
        </pc:sldMkLst>
        <pc:picChg chg="mod">
          <ac:chgData name="Volkmar Nolting" userId="6c69d259-6ad6-4550-a1ba-31600bf498ad" providerId="ADAL" clId="{8810D4E6-048E-4D2F-BF3C-B4361D67E5AE}" dt="2023-06-14T14:28:47.957" v="6596" actId="1076"/>
          <ac:picMkLst>
            <pc:docMk/>
            <pc:sldMk cId="4196644563" sldId="299"/>
            <ac:picMk id="4" creationId="{00000000-0000-0000-0000-000000000000}"/>
          </ac:picMkLst>
        </pc:picChg>
      </pc:sldChg>
      <pc:sldChg chg="modSp add mod">
        <pc:chgData name="Volkmar Nolting" userId="6c69d259-6ad6-4550-a1ba-31600bf498ad" providerId="ADAL" clId="{8810D4E6-048E-4D2F-BF3C-B4361D67E5AE}" dt="2023-06-12T14:50:08.199" v="6477" actId="20577"/>
        <pc:sldMkLst>
          <pc:docMk/>
          <pc:sldMk cId="1525796110" sldId="300"/>
        </pc:sldMkLst>
        <pc:spChg chg="mod">
          <ac:chgData name="Volkmar Nolting" userId="6c69d259-6ad6-4550-a1ba-31600bf498ad" providerId="ADAL" clId="{8810D4E6-048E-4D2F-BF3C-B4361D67E5AE}" dt="2023-06-12T14:50:08.199" v="6477" actId="20577"/>
          <ac:spMkLst>
            <pc:docMk/>
            <pc:sldMk cId="1525796110" sldId="300"/>
            <ac:spMk id="3" creationId="{00000000-0000-0000-0000-000000000000}"/>
          </ac:spMkLst>
        </pc:spChg>
      </pc:sldChg>
      <pc:sldChg chg="modSp add mod">
        <pc:chgData name="Volkmar Nolting" userId="6c69d259-6ad6-4550-a1ba-31600bf498ad" providerId="ADAL" clId="{8810D4E6-048E-4D2F-BF3C-B4361D67E5AE}" dt="2023-06-12T15:12:56.068" v="6500" actId="20577"/>
        <pc:sldMkLst>
          <pc:docMk/>
          <pc:sldMk cId="479539083" sldId="301"/>
        </pc:sldMkLst>
        <pc:spChg chg="mod">
          <ac:chgData name="Volkmar Nolting" userId="6c69d259-6ad6-4550-a1ba-31600bf498ad" providerId="ADAL" clId="{8810D4E6-048E-4D2F-BF3C-B4361D67E5AE}" dt="2023-06-12T15:12:56.068" v="6500" actId="20577"/>
          <ac:spMkLst>
            <pc:docMk/>
            <pc:sldMk cId="479539083" sldId="301"/>
            <ac:spMk id="2" creationId="{00000000-0000-0000-0000-000000000000}"/>
          </ac:spMkLst>
        </pc:spChg>
      </pc:sldChg>
      <pc:sldChg chg="modSp mod">
        <pc:chgData name="Volkmar Nolting" userId="6c69d259-6ad6-4550-a1ba-31600bf498ad" providerId="ADAL" clId="{8810D4E6-048E-4D2F-BF3C-B4361D67E5AE}" dt="2023-06-14T14:31:18.805" v="6646" actId="20577"/>
        <pc:sldMkLst>
          <pc:docMk/>
          <pc:sldMk cId="1283421505" sldId="302"/>
        </pc:sldMkLst>
        <pc:spChg chg="mod">
          <ac:chgData name="Volkmar Nolting" userId="6c69d259-6ad6-4550-a1ba-31600bf498ad" providerId="ADAL" clId="{8810D4E6-048E-4D2F-BF3C-B4361D67E5AE}" dt="2023-06-14T14:31:18.805" v="6646" actId="20577"/>
          <ac:spMkLst>
            <pc:docMk/>
            <pc:sldMk cId="1283421505" sldId="302"/>
            <ac:spMk id="3" creationId="{00000000-0000-0000-0000-000000000000}"/>
          </ac:spMkLst>
        </pc:spChg>
      </pc:sldChg>
      <pc:sldChg chg="modSp mod">
        <pc:chgData name="Volkmar Nolting" userId="6c69d259-6ad6-4550-a1ba-31600bf498ad" providerId="ADAL" clId="{8810D4E6-048E-4D2F-BF3C-B4361D67E5AE}" dt="2023-06-22T09:29:54.642" v="8451" actId="20577"/>
        <pc:sldMkLst>
          <pc:docMk/>
          <pc:sldMk cId="928174065" sldId="303"/>
        </pc:sldMkLst>
        <pc:spChg chg="mod">
          <ac:chgData name="Volkmar Nolting" userId="6c69d259-6ad6-4550-a1ba-31600bf498ad" providerId="ADAL" clId="{8810D4E6-048E-4D2F-BF3C-B4361D67E5AE}" dt="2023-06-21T11:24:04.620" v="7600" actId="20577"/>
          <ac:spMkLst>
            <pc:docMk/>
            <pc:sldMk cId="928174065" sldId="303"/>
            <ac:spMk id="4" creationId="{00000000-0000-0000-0000-000000000000}"/>
          </ac:spMkLst>
        </pc:spChg>
        <pc:spChg chg="mod">
          <ac:chgData name="Volkmar Nolting" userId="6c69d259-6ad6-4550-a1ba-31600bf498ad" providerId="ADAL" clId="{8810D4E6-048E-4D2F-BF3C-B4361D67E5AE}" dt="2023-06-22T09:29:54.642" v="8451" actId="20577"/>
          <ac:spMkLst>
            <pc:docMk/>
            <pc:sldMk cId="928174065" sldId="303"/>
            <ac:spMk id="5" creationId="{00000000-0000-0000-0000-000000000000}"/>
          </ac:spMkLst>
        </pc:spChg>
      </pc:sldChg>
      <pc:sldChg chg="modSp add mod">
        <pc:chgData name="Volkmar Nolting" userId="6c69d259-6ad6-4550-a1ba-31600bf498ad" providerId="ADAL" clId="{8810D4E6-048E-4D2F-BF3C-B4361D67E5AE}" dt="2023-06-21T11:04:11.120" v="7577" actId="20577"/>
        <pc:sldMkLst>
          <pc:docMk/>
          <pc:sldMk cId="208352637" sldId="306"/>
        </pc:sldMkLst>
        <pc:spChg chg="mod">
          <ac:chgData name="Volkmar Nolting" userId="6c69d259-6ad6-4550-a1ba-31600bf498ad" providerId="ADAL" clId="{8810D4E6-048E-4D2F-BF3C-B4361D67E5AE}" dt="2023-06-21T11:02:03.798" v="7433" actId="20577"/>
          <ac:spMkLst>
            <pc:docMk/>
            <pc:sldMk cId="208352637" sldId="306"/>
            <ac:spMk id="4" creationId="{00000000-0000-0000-0000-000000000000}"/>
          </ac:spMkLst>
        </pc:spChg>
        <pc:spChg chg="mod">
          <ac:chgData name="Volkmar Nolting" userId="6c69d259-6ad6-4550-a1ba-31600bf498ad" providerId="ADAL" clId="{8810D4E6-048E-4D2F-BF3C-B4361D67E5AE}" dt="2023-06-21T11:04:11.120" v="7577" actId="20577"/>
          <ac:spMkLst>
            <pc:docMk/>
            <pc:sldMk cId="208352637" sldId="306"/>
            <ac:spMk id="5" creationId="{00000000-0000-0000-0000-000000000000}"/>
          </ac:spMkLst>
        </pc:spChg>
      </pc:sldChg>
      <pc:sldChg chg="add">
        <pc:chgData name="Volkmar Nolting" userId="6c69d259-6ad6-4550-a1ba-31600bf498ad" providerId="ADAL" clId="{8810D4E6-048E-4D2F-BF3C-B4361D67E5AE}" dt="2023-06-21T11:23:28.016" v="7579" actId="2890"/>
        <pc:sldMkLst>
          <pc:docMk/>
          <pc:sldMk cId="3852975394" sldId="307"/>
        </pc:sldMkLst>
      </pc:sldChg>
      <pc:sldMasterChg chg="add addSldLayout">
        <pc:chgData name="Volkmar Nolting" userId="6c69d259-6ad6-4550-a1ba-31600bf498ad" providerId="ADAL" clId="{8810D4E6-048E-4D2F-BF3C-B4361D67E5AE}" dt="2023-06-12T14:30:51.846" v="5988" actId="27028"/>
        <pc:sldMasterMkLst>
          <pc:docMk/>
          <pc:sldMasterMk cId="0" sldId="2147483648"/>
        </pc:sldMasterMkLst>
        <pc:sldLayoutChg chg="add">
          <pc:chgData name="Volkmar Nolting" userId="6c69d259-6ad6-4550-a1ba-31600bf498ad" providerId="ADAL" clId="{8810D4E6-048E-4D2F-BF3C-B4361D67E5AE}" dt="2023-06-12T14:30:51.846" v="5988" actId="27028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Volkmar" userId="6c69d259-6ad6-4550-a1ba-31600bf498ad" providerId="ADAL" clId="{8810D4E6-048E-4D2F-BF3C-B4361D67E5AE}"/>
    <pc:docChg chg="custSel addSld modSld">
      <pc:chgData name="Volkmar" userId="6c69d259-6ad6-4550-a1ba-31600bf498ad" providerId="ADAL" clId="{8810D4E6-048E-4D2F-BF3C-B4361D67E5AE}" dt="2023-06-14T07:42:59.757" v="1406" actId="20577"/>
      <pc:docMkLst>
        <pc:docMk/>
      </pc:docMkLst>
      <pc:sldChg chg="modSp mod">
        <pc:chgData name="Volkmar" userId="6c69d259-6ad6-4550-a1ba-31600bf498ad" providerId="ADAL" clId="{8810D4E6-048E-4D2F-BF3C-B4361D67E5AE}" dt="2023-06-14T07:37:38.617" v="1393" actId="20577"/>
        <pc:sldMkLst>
          <pc:docMk/>
          <pc:sldMk cId="3874470333" sldId="275"/>
        </pc:sldMkLst>
        <pc:spChg chg="mod">
          <ac:chgData name="Volkmar" userId="6c69d259-6ad6-4550-a1ba-31600bf498ad" providerId="ADAL" clId="{8810D4E6-048E-4D2F-BF3C-B4361D67E5AE}" dt="2023-06-14T07:37:38.617" v="1393" actId="20577"/>
          <ac:spMkLst>
            <pc:docMk/>
            <pc:sldMk cId="3874470333" sldId="275"/>
            <ac:spMk id="5" creationId="{CAA4D8E8-079A-4B03-BEBA-AE78B8EFF7CC}"/>
          </ac:spMkLst>
        </pc:spChg>
      </pc:sldChg>
      <pc:sldChg chg="modSp mod">
        <pc:chgData name="Volkmar" userId="6c69d259-6ad6-4550-a1ba-31600bf498ad" providerId="ADAL" clId="{8810D4E6-048E-4D2F-BF3C-B4361D67E5AE}" dt="2023-06-14T07:41:15.361" v="1402" actId="20577"/>
        <pc:sldMkLst>
          <pc:docMk/>
          <pc:sldMk cId="1333088770" sldId="281"/>
        </pc:sldMkLst>
        <pc:spChg chg="mod">
          <ac:chgData name="Volkmar" userId="6c69d259-6ad6-4550-a1ba-31600bf498ad" providerId="ADAL" clId="{8810D4E6-048E-4D2F-BF3C-B4361D67E5AE}" dt="2023-06-14T07:41:15.361" v="1402" actId="20577"/>
          <ac:spMkLst>
            <pc:docMk/>
            <pc:sldMk cId="1333088770" sldId="281"/>
            <ac:spMk id="3" creationId="{00000000-0000-0000-0000-000000000000}"/>
          </ac:spMkLst>
        </pc:spChg>
      </pc:sldChg>
      <pc:sldChg chg="modSp mod">
        <pc:chgData name="Volkmar" userId="6c69d259-6ad6-4550-a1ba-31600bf498ad" providerId="ADAL" clId="{8810D4E6-048E-4D2F-BF3C-B4361D67E5AE}" dt="2023-06-14T07:34:49.895" v="1127" actId="20577"/>
        <pc:sldMkLst>
          <pc:docMk/>
          <pc:sldMk cId="3170161243" sldId="288"/>
        </pc:sldMkLst>
        <pc:spChg chg="mod">
          <ac:chgData name="Volkmar" userId="6c69d259-6ad6-4550-a1ba-31600bf498ad" providerId="ADAL" clId="{8810D4E6-048E-4D2F-BF3C-B4361D67E5AE}" dt="2023-06-14T07:34:49.895" v="1127" actId="20577"/>
          <ac:spMkLst>
            <pc:docMk/>
            <pc:sldMk cId="3170161243" sldId="288"/>
            <ac:spMk id="4" creationId="{D2C2F3BE-A79B-4603-9347-49A08C4FC856}"/>
          </ac:spMkLst>
        </pc:spChg>
        <pc:picChg chg="mod">
          <ac:chgData name="Volkmar" userId="6c69d259-6ad6-4550-a1ba-31600bf498ad" providerId="ADAL" clId="{8810D4E6-048E-4D2F-BF3C-B4361D67E5AE}" dt="2023-06-14T07:31:59.772" v="831" actId="1076"/>
          <ac:picMkLst>
            <pc:docMk/>
            <pc:sldMk cId="3170161243" sldId="288"/>
            <ac:picMk id="7" creationId="{54EE8FF3-C6A4-BC0F-F7F3-835836A21014}"/>
          </ac:picMkLst>
        </pc:picChg>
      </pc:sldChg>
      <pc:sldChg chg="modSp mod">
        <pc:chgData name="Volkmar" userId="6c69d259-6ad6-4550-a1ba-31600bf498ad" providerId="ADAL" clId="{8810D4E6-048E-4D2F-BF3C-B4361D67E5AE}" dt="2023-06-14T07:40:01.650" v="1398" actId="20577"/>
        <pc:sldMkLst>
          <pc:docMk/>
          <pc:sldMk cId="3609313823" sldId="296"/>
        </pc:sldMkLst>
        <pc:spChg chg="mod">
          <ac:chgData name="Volkmar" userId="6c69d259-6ad6-4550-a1ba-31600bf498ad" providerId="ADAL" clId="{8810D4E6-048E-4D2F-BF3C-B4361D67E5AE}" dt="2023-06-14T07:40:01.650" v="1398" actId="20577"/>
          <ac:spMkLst>
            <pc:docMk/>
            <pc:sldMk cId="3609313823" sldId="296"/>
            <ac:spMk id="4" creationId="{D2C2F3BE-A79B-4603-9347-49A08C4FC856}"/>
          </ac:spMkLst>
        </pc:spChg>
      </pc:sldChg>
      <pc:sldChg chg="modSp">
        <pc:chgData name="Volkmar" userId="6c69d259-6ad6-4550-a1ba-31600bf498ad" providerId="ADAL" clId="{8810D4E6-048E-4D2F-BF3C-B4361D67E5AE}" dt="2023-06-14T07:42:59.757" v="1406" actId="20577"/>
        <pc:sldMkLst>
          <pc:docMk/>
          <pc:sldMk cId="3422517947" sldId="298"/>
        </pc:sldMkLst>
        <pc:spChg chg="mod">
          <ac:chgData name="Volkmar" userId="6c69d259-6ad6-4550-a1ba-31600bf498ad" providerId="ADAL" clId="{8810D4E6-048E-4D2F-BF3C-B4361D67E5AE}" dt="2023-06-14T07:42:59.757" v="1406" actId="20577"/>
          <ac:spMkLst>
            <pc:docMk/>
            <pc:sldMk cId="3422517947" sldId="298"/>
            <ac:spMk id="3" creationId="{00000000-0000-0000-0000-000000000000}"/>
          </ac:spMkLst>
        </pc:spChg>
      </pc:sldChg>
      <pc:sldChg chg="modSp add mod">
        <pc:chgData name="Volkmar" userId="6c69d259-6ad6-4550-a1ba-31600bf498ad" providerId="ADAL" clId="{8810D4E6-048E-4D2F-BF3C-B4361D67E5AE}" dt="2023-06-13T07:44:50.031" v="666" actId="20577"/>
        <pc:sldMkLst>
          <pc:docMk/>
          <pc:sldMk cId="1283421505" sldId="302"/>
        </pc:sldMkLst>
        <pc:spChg chg="mod">
          <ac:chgData name="Volkmar" userId="6c69d259-6ad6-4550-a1ba-31600bf498ad" providerId="ADAL" clId="{8810D4E6-048E-4D2F-BF3C-B4361D67E5AE}" dt="2023-06-13T07:44:50.031" v="666" actId="20577"/>
          <ac:spMkLst>
            <pc:docMk/>
            <pc:sldMk cId="1283421505" sldId="302"/>
            <ac:spMk id="3" creationId="{00000000-0000-0000-0000-000000000000}"/>
          </ac:spMkLst>
        </pc:spChg>
      </pc:sldChg>
      <pc:sldChg chg="modSp add mod">
        <pc:chgData name="Volkmar" userId="6c69d259-6ad6-4550-a1ba-31600bf498ad" providerId="ADAL" clId="{8810D4E6-048E-4D2F-BF3C-B4361D67E5AE}" dt="2023-06-13T07:47:49.805" v="822" actId="5793"/>
        <pc:sldMkLst>
          <pc:docMk/>
          <pc:sldMk cId="928174065" sldId="303"/>
        </pc:sldMkLst>
        <pc:spChg chg="mod">
          <ac:chgData name="Volkmar" userId="6c69d259-6ad6-4550-a1ba-31600bf498ad" providerId="ADAL" clId="{8810D4E6-048E-4D2F-BF3C-B4361D67E5AE}" dt="2023-06-13T07:47:39.438" v="727" actId="20577"/>
          <ac:spMkLst>
            <pc:docMk/>
            <pc:sldMk cId="928174065" sldId="303"/>
            <ac:spMk id="4" creationId="{00000000-0000-0000-0000-000000000000}"/>
          </ac:spMkLst>
        </pc:spChg>
        <pc:spChg chg="mod">
          <ac:chgData name="Volkmar" userId="6c69d259-6ad6-4550-a1ba-31600bf498ad" providerId="ADAL" clId="{8810D4E6-048E-4D2F-BF3C-B4361D67E5AE}" dt="2023-06-13T07:47:49.805" v="822" actId="5793"/>
          <ac:spMkLst>
            <pc:docMk/>
            <pc:sldMk cId="928174065" sldId="30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FECA-95DF-4002-8AB8-01F69042FA7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936A-AD19-4D1E-AC8C-6D5AC166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1pPr>
    <a:lvl2pPr marL="20574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2pPr>
    <a:lvl3pPr marL="41148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3pPr>
    <a:lvl4pPr marL="61722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4pPr>
    <a:lvl5pPr marL="82296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5pPr>
    <a:lvl6pPr marL="102870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6pPr>
    <a:lvl7pPr marL="123444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7pPr>
    <a:lvl8pPr marL="144018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8pPr>
    <a:lvl9pPr marL="1645920" algn="l" defTabSz="411480" rtl="0" eaLnBrk="1" latinLnBrk="0" hangingPunct="1">
      <a:defRPr sz="5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1598-D03A-46CE-A78A-C7CD946F2A7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874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1598-D03A-46CE-A78A-C7CD946F2A7C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874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1598-D03A-46CE-A78A-C7CD946F2A7C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51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1598-D03A-46CE-A78A-C7CD946F2A7C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874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1598-D03A-46CE-A78A-C7CD946F2A7C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99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9141A1-254A-4AAB-B7F4-E9FA05519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97EDE-D0CC-4744-A3B6-3E61C3E8A5B2}"/>
              </a:ext>
            </a:extLst>
          </p:cNvPr>
          <p:cNvSpPr txBox="1"/>
          <p:nvPr userDrawn="1"/>
        </p:nvSpPr>
        <p:spPr>
          <a:xfrm>
            <a:off x="7561334" y="4247150"/>
            <a:ext cx="1178330" cy="31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>
              <a:lnSpc>
                <a:spcPts val="2700"/>
              </a:lnSpc>
            </a:pPr>
            <a:r>
              <a:rPr lang="en-ZA" sz="1710" b="1" i="0" u="none" strike="noStrike" baseline="30000">
                <a:solidFill>
                  <a:srgbClr val="002060"/>
                </a:solidFill>
                <a:latin typeface="Corbel" panose="020B0503020204020204" pitchFamily="34" charset="0"/>
              </a:rPr>
              <a:t>www.vut.ac.za</a:t>
            </a:r>
            <a:endParaRPr lang="en-US" sz="1710" b="1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B5119D-685F-4F1E-B0BA-FD4E682F4B9B}"/>
              </a:ext>
            </a:extLst>
          </p:cNvPr>
          <p:cNvSpPr/>
          <p:nvPr userDrawn="1"/>
        </p:nvSpPr>
        <p:spPr>
          <a:xfrm>
            <a:off x="8303895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D9397E-951D-45BB-BA82-DFFC4F683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7391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4C8D3-E120-4307-BDD5-FCE6582FF394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381154" y="2648903"/>
            <a:ext cx="5216689" cy="1532265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1F3262"/>
                </a:solidFill>
                <a:latin typeface="Corbel" panose="020B0503020204020204" pitchFamily="34" charset="0"/>
              </a:defRPr>
            </a:lvl1pPr>
          </a:lstStyle>
          <a:p>
            <a:pPr marL="171454" marR="0" lvl="0" indent="-171454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3375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PRESENTATION TITLE IN CORBEL BOLD CAPS, FORTY FIVE POINT TEXT, </a:t>
            </a:r>
          </a:p>
          <a:p>
            <a:pPr marL="171454" marR="0" lvl="0" indent="-171454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75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SIXTY POINT LINE SPACING</a:t>
            </a:r>
            <a:endParaRPr kumimoji="0" lang="en-US" sz="3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22B61A-DB8B-47DA-802B-6E2081655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4" y="4353401"/>
            <a:ext cx="1633061" cy="37219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1F3262"/>
                </a:solidFill>
              </a:defRPr>
            </a:lvl1pPr>
          </a:lstStyle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DD/MM/YYYY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0DC3E53-386F-4A16-BC74-90F096737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54" y="576627"/>
            <a:ext cx="1513826" cy="14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153027-E6D3-4553-85FE-5D6DA9BA9B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8895" y="271912"/>
            <a:ext cx="3857625" cy="321469"/>
          </a:xfrm>
        </p:spPr>
        <p:txBody>
          <a:bodyPr>
            <a:noAutofit/>
          </a:bodyPr>
          <a:lstStyle>
            <a:lvl1pPr marL="0" indent="0" algn="r">
              <a:buNone/>
              <a:defRPr sz="720" b="1" spc="103" baseline="0">
                <a:solidFill>
                  <a:srgbClr val="1F3262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990">
                <a:latin typeface="Corbel" panose="020B0503020204020204" pitchFamily="34" charset="0"/>
              </a:defRPr>
            </a:lvl2pPr>
            <a:lvl3pPr marL="685814" indent="0">
              <a:buNone/>
              <a:defRPr sz="990">
                <a:latin typeface="Corbel" panose="020B0503020204020204" pitchFamily="34" charset="0"/>
              </a:defRPr>
            </a:lvl3pPr>
            <a:lvl4pPr marL="1028720" indent="0">
              <a:buNone/>
              <a:defRPr sz="990">
                <a:latin typeface="Corbel" panose="020B0503020204020204" pitchFamily="34" charset="0"/>
              </a:defRPr>
            </a:lvl4pPr>
            <a:lvl5pPr marL="1371627" indent="0">
              <a:buNone/>
              <a:defRPr sz="990"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SIXTEEN POINT TEXT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D37A7-B1A5-4BAE-8118-0FEA28160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161" y="981551"/>
            <a:ext cx="1437369" cy="3180398"/>
          </a:xfrm>
        </p:spPr>
        <p:txBody>
          <a:bodyPr>
            <a:normAutofit/>
          </a:bodyPr>
          <a:lstStyle>
            <a:lvl1pPr marL="0" indent="0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1pPr>
            <a:lvl2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2pPr>
            <a:lvl3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3pPr>
            <a:lvl4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4pPr>
            <a:lvl5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A slightly different arrangement for visuals within the provided grid structure.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E654415-03AB-4501-8607-00F8B59E61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9127" y="618111"/>
            <a:ext cx="3137127" cy="3997234"/>
          </a:xfrm>
          <a:solidFill>
            <a:srgbClr val="969696"/>
          </a:solidFill>
        </p:spPr>
        <p:txBody>
          <a:bodyPr>
            <a:normAutofit/>
          </a:bodyPr>
          <a:lstStyle>
            <a:lvl1pPr marL="0" indent="0">
              <a:buNone/>
              <a:defRPr sz="1080">
                <a:solidFill>
                  <a:srgbClr val="484847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3D9DF46-2CE1-4A04-8D23-C14243BBE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9393" y="618111"/>
            <a:ext cx="3137127" cy="1962991"/>
          </a:xfrm>
          <a:solidFill>
            <a:srgbClr val="BCBEC0"/>
          </a:solidFill>
        </p:spPr>
        <p:txBody>
          <a:bodyPr>
            <a:normAutofit/>
          </a:bodyPr>
          <a:lstStyle>
            <a:lvl1pPr marL="0" indent="0">
              <a:buNone/>
              <a:defRPr sz="1080">
                <a:solidFill>
                  <a:srgbClr val="484847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BD030B-81D1-4255-A005-D072BCB568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9393" y="2681745"/>
            <a:ext cx="3137127" cy="1933600"/>
          </a:xfrm>
          <a:solidFill>
            <a:srgbClr val="DCDDDE"/>
          </a:solidFill>
        </p:spPr>
        <p:txBody>
          <a:bodyPr>
            <a:normAutofit/>
          </a:bodyPr>
          <a:lstStyle>
            <a:lvl1pPr marL="0" indent="0">
              <a:buNone/>
              <a:defRPr sz="1080">
                <a:solidFill>
                  <a:srgbClr val="484847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D329C49B-BA9F-4E97-87B6-BFE34779C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38" y="240345"/>
            <a:ext cx="545403" cy="1781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F87A284-75A7-4877-830B-D0E9FC5DB9D4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0E9E2A6-4618-4466-AF99-228434F14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58F261D-4F1B-45C2-8CC9-878A9BE16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" y="0"/>
            <a:ext cx="9143391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2613A-C57B-4897-82CE-DA6868CC4DBE}"/>
              </a:ext>
            </a:extLst>
          </p:cNvPr>
          <p:cNvSpPr txBox="1"/>
          <p:nvPr userDrawn="1"/>
        </p:nvSpPr>
        <p:spPr>
          <a:xfrm>
            <a:off x="7518472" y="4338537"/>
            <a:ext cx="1178330" cy="40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2700"/>
              </a:lnSpc>
            </a:pPr>
            <a:r>
              <a:rPr lang="en-ZA" sz="1710" b="1" i="0" u="none" strike="noStrike" baseline="30000">
                <a:solidFill>
                  <a:schemeClr val="bg1"/>
                </a:solidFill>
                <a:latin typeface="Corbel" panose="020B0503020204020204" pitchFamily="34" charset="0"/>
              </a:rPr>
              <a:t>www.vut.ac.za</a:t>
            </a:r>
            <a:endParaRPr lang="en-US" sz="1710" b="1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5E9B9-B2E4-4B6F-8E68-246824220759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B815-92FE-4D12-962D-40172284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7ECCD6E4-1BAC-47BD-A574-7EBBE7A58E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05276" y="575786"/>
            <a:ext cx="1516618" cy="1480185"/>
            <a:chOff x="3087" y="806"/>
            <a:chExt cx="2123" cy="2072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E9624B3B-E093-4D43-A14D-D7FF70D00C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3" y="2822"/>
              <a:ext cx="17" cy="18"/>
            </a:xfrm>
            <a:custGeom>
              <a:avLst/>
              <a:gdLst>
                <a:gd name="T0" fmla="*/ 4 w 9"/>
                <a:gd name="T1" fmla="*/ 10 h 10"/>
                <a:gd name="T2" fmla="*/ 0 w 9"/>
                <a:gd name="T3" fmla="*/ 5 h 10"/>
                <a:gd name="T4" fmla="*/ 5 w 9"/>
                <a:gd name="T5" fmla="*/ 0 h 10"/>
                <a:gd name="T6" fmla="*/ 9 w 9"/>
                <a:gd name="T7" fmla="*/ 5 h 10"/>
                <a:gd name="T8" fmla="*/ 4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8"/>
                    <a:pt x="7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3F7F66FF-4D02-44E2-A4D0-ADE18AE54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2737"/>
              <a:ext cx="30" cy="102"/>
            </a:xfrm>
            <a:custGeom>
              <a:avLst/>
              <a:gdLst>
                <a:gd name="T0" fmla="*/ 13 w 30"/>
                <a:gd name="T1" fmla="*/ 102 h 102"/>
                <a:gd name="T2" fmla="*/ 0 w 30"/>
                <a:gd name="T3" fmla="*/ 102 h 102"/>
                <a:gd name="T4" fmla="*/ 17 w 30"/>
                <a:gd name="T5" fmla="*/ 0 h 102"/>
                <a:gd name="T6" fmla="*/ 30 w 30"/>
                <a:gd name="T7" fmla="*/ 0 h 102"/>
                <a:gd name="T8" fmla="*/ 13 w 3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13" y="102"/>
                  </a:moveTo>
                  <a:lnTo>
                    <a:pt x="0" y="102"/>
                  </a:lnTo>
                  <a:lnTo>
                    <a:pt x="17" y="0"/>
                  </a:lnTo>
                  <a:lnTo>
                    <a:pt x="30" y="0"/>
                  </a:lnTo>
                  <a:lnTo>
                    <a:pt x="1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6046C5B8-DFCC-43FF-967F-C4908152C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2" y="2767"/>
              <a:ext cx="65" cy="72"/>
            </a:xfrm>
            <a:custGeom>
              <a:avLst/>
              <a:gdLst>
                <a:gd name="T0" fmla="*/ 34 w 35"/>
                <a:gd name="T1" fmla="*/ 10 h 38"/>
                <a:gd name="T2" fmla="*/ 30 w 35"/>
                <a:gd name="T3" fmla="*/ 38 h 38"/>
                <a:gd name="T4" fmla="*/ 24 w 35"/>
                <a:gd name="T5" fmla="*/ 38 h 38"/>
                <a:gd name="T6" fmla="*/ 28 w 35"/>
                <a:gd name="T7" fmla="*/ 11 h 38"/>
                <a:gd name="T8" fmla="*/ 28 w 35"/>
                <a:gd name="T9" fmla="*/ 9 h 38"/>
                <a:gd name="T10" fmla="*/ 29 w 35"/>
                <a:gd name="T11" fmla="*/ 8 h 38"/>
                <a:gd name="T12" fmla="*/ 27 w 35"/>
                <a:gd name="T13" fmla="*/ 5 h 38"/>
                <a:gd name="T14" fmla="*/ 19 w 35"/>
                <a:gd name="T15" fmla="*/ 11 h 38"/>
                <a:gd name="T16" fmla="*/ 11 w 35"/>
                <a:gd name="T17" fmla="*/ 21 h 38"/>
                <a:gd name="T18" fmla="*/ 9 w 35"/>
                <a:gd name="T19" fmla="*/ 24 h 38"/>
                <a:gd name="T20" fmla="*/ 8 w 35"/>
                <a:gd name="T21" fmla="*/ 31 h 38"/>
                <a:gd name="T22" fmla="*/ 6 w 35"/>
                <a:gd name="T23" fmla="*/ 38 h 38"/>
                <a:gd name="T24" fmla="*/ 0 w 35"/>
                <a:gd name="T25" fmla="*/ 38 h 38"/>
                <a:gd name="T26" fmla="*/ 6 w 35"/>
                <a:gd name="T27" fmla="*/ 1 h 38"/>
                <a:gd name="T28" fmla="*/ 12 w 35"/>
                <a:gd name="T29" fmla="*/ 0 h 38"/>
                <a:gd name="T30" fmla="*/ 10 w 35"/>
                <a:gd name="T31" fmla="*/ 15 h 38"/>
                <a:gd name="T32" fmla="*/ 11 w 35"/>
                <a:gd name="T33" fmla="*/ 13 h 38"/>
                <a:gd name="T34" fmla="*/ 17 w 35"/>
                <a:gd name="T35" fmla="*/ 6 h 38"/>
                <a:gd name="T36" fmla="*/ 29 w 35"/>
                <a:gd name="T37" fmla="*/ 0 h 38"/>
                <a:gd name="T38" fmla="*/ 35 w 35"/>
                <a:gd name="T39" fmla="*/ 6 h 38"/>
                <a:gd name="T40" fmla="*/ 34 w 35"/>
                <a:gd name="T4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8">
                  <a:moveTo>
                    <a:pt x="34" y="10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6" y="14"/>
                    <a:pt x="13" y="17"/>
                    <a:pt x="11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9" y="26"/>
                    <a:pt x="8" y="29"/>
                    <a:pt x="8" y="3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4" y="9"/>
                    <a:pt x="15" y="8"/>
                    <a:pt x="17" y="6"/>
                  </a:cubicBezTo>
                  <a:cubicBezTo>
                    <a:pt x="21" y="2"/>
                    <a:pt x="25" y="0"/>
                    <a:pt x="29" y="0"/>
                  </a:cubicBezTo>
                  <a:cubicBezTo>
                    <a:pt x="33" y="0"/>
                    <a:pt x="35" y="2"/>
                    <a:pt x="35" y="6"/>
                  </a:cubicBezTo>
                  <a:cubicBezTo>
                    <a:pt x="35" y="7"/>
                    <a:pt x="35" y="9"/>
                    <a:pt x="3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7D2D1AAC-0B9D-4830-A243-FEC6E96FED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0" y="2767"/>
              <a:ext cx="49" cy="72"/>
            </a:xfrm>
            <a:custGeom>
              <a:avLst/>
              <a:gdLst>
                <a:gd name="T0" fmla="*/ 23 w 26"/>
                <a:gd name="T1" fmla="*/ 8 h 38"/>
                <a:gd name="T2" fmla="*/ 18 w 26"/>
                <a:gd name="T3" fmla="*/ 6 h 38"/>
                <a:gd name="T4" fmla="*/ 15 w 26"/>
                <a:gd name="T5" fmla="*/ 5 h 38"/>
                <a:gd name="T6" fmla="*/ 10 w 26"/>
                <a:gd name="T7" fmla="*/ 10 h 38"/>
                <a:gd name="T8" fmla="*/ 16 w 26"/>
                <a:gd name="T9" fmla="*/ 17 h 38"/>
                <a:gd name="T10" fmla="*/ 23 w 26"/>
                <a:gd name="T11" fmla="*/ 27 h 38"/>
                <a:gd name="T12" fmla="*/ 10 w 26"/>
                <a:gd name="T13" fmla="*/ 38 h 38"/>
                <a:gd name="T14" fmla="*/ 0 w 26"/>
                <a:gd name="T15" fmla="*/ 36 h 38"/>
                <a:gd name="T16" fmla="*/ 3 w 26"/>
                <a:gd name="T17" fmla="*/ 31 h 38"/>
                <a:gd name="T18" fmla="*/ 11 w 26"/>
                <a:gd name="T19" fmla="*/ 33 h 38"/>
                <a:gd name="T20" fmla="*/ 17 w 26"/>
                <a:gd name="T21" fmla="*/ 28 h 38"/>
                <a:gd name="T22" fmla="*/ 16 w 26"/>
                <a:gd name="T23" fmla="*/ 26 h 38"/>
                <a:gd name="T24" fmla="*/ 14 w 26"/>
                <a:gd name="T25" fmla="*/ 23 h 38"/>
                <a:gd name="T26" fmla="*/ 9 w 26"/>
                <a:gd name="T27" fmla="*/ 20 h 38"/>
                <a:gd name="T28" fmla="*/ 4 w 26"/>
                <a:gd name="T29" fmla="*/ 11 h 38"/>
                <a:gd name="T30" fmla="*/ 16 w 26"/>
                <a:gd name="T31" fmla="*/ 0 h 38"/>
                <a:gd name="T32" fmla="*/ 21 w 26"/>
                <a:gd name="T33" fmla="*/ 1 h 38"/>
                <a:gd name="T34" fmla="*/ 26 w 26"/>
                <a:gd name="T35" fmla="*/ 3 h 38"/>
                <a:gd name="T36" fmla="*/ 23 w 26"/>
                <a:gd name="T3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8">
                  <a:moveTo>
                    <a:pt x="23" y="8"/>
                  </a:moveTo>
                  <a:cubicBezTo>
                    <a:pt x="21" y="7"/>
                    <a:pt x="20" y="6"/>
                    <a:pt x="18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2" y="5"/>
                    <a:pt x="10" y="7"/>
                    <a:pt x="10" y="10"/>
                  </a:cubicBezTo>
                  <a:cubicBezTo>
                    <a:pt x="10" y="12"/>
                    <a:pt x="11" y="13"/>
                    <a:pt x="16" y="17"/>
                  </a:cubicBezTo>
                  <a:cubicBezTo>
                    <a:pt x="22" y="21"/>
                    <a:pt x="23" y="23"/>
                    <a:pt x="23" y="27"/>
                  </a:cubicBezTo>
                  <a:cubicBezTo>
                    <a:pt x="23" y="34"/>
                    <a:pt x="18" y="38"/>
                    <a:pt x="10" y="38"/>
                  </a:cubicBezTo>
                  <a:cubicBezTo>
                    <a:pt x="7" y="38"/>
                    <a:pt x="5" y="38"/>
                    <a:pt x="0" y="3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6" y="33"/>
                    <a:pt x="8" y="33"/>
                    <a:pt x="11" y="33"/>
                  </a:cubicBezTo>
                  <a:cubicBezTo>
                    <a:pt x="15" y="33"/>
                    <a:pt x="17" y="31"/>
                    <a:pt x="17" y="28"/>
                  </a:cubicBezTo>
                  <a:cubicBezTo>
                    <a:pt x="17" y="28"/>
                    <a:pt x="17" y="27"/>
                    <a:pt x="16" y="26"/>
                  </a:cubicBezTo>
                  <a:cubicBezTo>
                    <a:pt x="16" y="25"/>
                    <a:pt x="15" y="24"/>
                    <a:pt x="14" y="23"/>
                  </a:cubicBezTo>
                  <a:cubicBezTo>
                    <a:pt x="13" y="23"/>
                    <a:pt x="12" y="21"/>
                    <a:pt x="9" y="20"/>
                  </a:cubicBezTo>
                  <a:cubicBezTo>
                    <a:pt x="5" y="16"/>
                    <a:pt x="4" y="14"/>
                    <a:pt x="4" y="11"/>
                  </a:cubicBezTo>
                  <a:cubicBezTo>
                    <a:pt x="4" y="4"/>
                    <a:pt x="8" y="0"/>
                    <a:pt x="16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2"/>
                    <a:pt x="24" y="2"/>
                    <a:pt x="26" y="3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49C55CCC-6051-4B9E-80BD-458CD7A348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5" y="2766"/>
              <a:ext cx="71" cy="108"/>
            </a:xfrm>
            <a:custGeom>
              <a:avLst/>
              <a:gdLst>
                <a:gd name="T0" fmla="*/ 33 w 38"/>
                <a:gd name="T1" fmla="*/ 30 h 58"/>
                <a:gd name="T2" fmla="*/ 17 w 38"/>
                <a:gd name="T3" fmla="*/ 40 h 58"/>
                <a:gd name="T4" fmla="*/ 10 w 38"/>
                <a:gd name="T5" fmla="*/ 38 h 58"/>
                <a:gd name="T6" fmla="*/ 7 w 38"/>
                <a:gd name="T7" fmla="*/ 58 h 58"/>
                <a:gd name="T8" fmla="*/ 0 w 38"/>
                <a:gd name="T9" fmla="*/ 58 h 58"/>
                <a:gd name="T10" fmla="*/ 9 w 38"/>
                <a:gd name="T11" fmla="*/ 2 h 58"/>
                <a:gd name="T12" fmla="*/ 16 w 38"/>
                <a:gd name="T13" fmla="*/ 1 h 58"/>
                <a:gd name="T14" fmla="*/ 13 w 38"/>
                <a:gd name="T15" fmla="*/ 15 h 58"/>
                <a:gd name="T16" fmla="*/ 15 w 38"/>
                <a:gd name="T17" fmla="*/ 12 h 58"/>
                <a:gd name="T18" fmla="*/ 21 w 38"/>
                <a:gd name="T19" fmla="*/ 6 h 58"/>
                <a:gd name="T20" fmla="*/ 31 w 38"/>
                <a:gd name="T21" fmla="*/ 0 h 58"/>
                <a:gd name="T22" fmla="*/ 38 w 38"/>
                <a:gd name="T23" fmla="*/ 12 h 58"/>
                <a:gd name="T24" fmla="*/ 33 w 38"/>
                <a:gd name="T25" fmla="*/ 30 h 58"/>
                <a:gd name="T26" fmla="*/ 29 w 38"/>
                <a:gd name="T27" fmla="*/ 7 h 58"/>
                <a:gd name="T28" fmla="*/ 22 w 38"/>
                <a:gd name="T29" fmla="*/ 11 h 58"/>
                <a:gd name="T30" fmla="*/ 15 w 38"/>
                <a:gd name="T31" fmla="*/ 19 h 58"/>
                <a:gd name="T32" fmla="*/ 12 w 38"/>
                <a:gd name="T33" fmla="*/ 26 h 58"/>
                <a:gd name="T34" fmla="*/ 11 w 38"/>
                <a:gd name="T35" fmla="*/ 33 h 58"/>
                <a:gd name="T36" fmla="*/ 17 w 38"/>
                <a:gd name="T37" fmla="*/ 35 h 58"/>
                <a:gd name="T38" fmla="*/ 31 w 38"/>
                <a:gd name="T39" fmla="*/ 12 h 58"/>
                <a:gd name="T40" fmla="*/ 29 w 38"/>
                <a:gd name="T41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8">
                  <a:moveTo>
                    <a:pt x="33" y="30"/>
                  </a:moveTo>
                  <a:cubicBezTo>
                    <a:pt x="29" y="36"/>
                    <a:pt x="24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4" y="13"/>
                    <a:pt x="15" y="12"/>
                  </a:cubicBezTo>
                  <a:cubicBezTo>
                    <a:pt x="16" y="10"/>
                    <a:pt x="18" y="8"/>
                    <a:pt x="21" y="6"/>
                  </a:cubicBezTo>
                  <a:cubicBezTo>
                    <a:pt x="24" y="3"/>
                    <a:pt x="28" y="0"/>
                    <a:pt x="31" y="0"/>
                  </a:cubicBezTo>
                  <a:cubicBezTo>
                    <a:pt x="35" y="0"/>
                    <a:pt x="38" y="5"/>
                    <a:pt x="38" y="12"/>
                  </a:cubicBezTo>
                  <a:cubicBezTo>
                    <a:pt x="38" y="18"/>
                    <a:pt x="36" y="24"/>
                    <a:pt x="33" y="30"/>
                  </a:cubicBezTo>
                  <a:close/>
                  <a:moveTo>
                    <a:pt x="29" y="7"/>
                  </a:moveTo>
                  <a:cubicBezTo>
                    <a:pt x="28" y="7"/>
                    <a:pt x="25" y="8"/>
                    <a:pt x="22" y="11"/>
                  </a:cubicBezTo>
                  <a:cubicBezTo>
                    <a:pt x="20" y="13"/>
                    <a:pt x="16" y="17"/>
                    <a:pt x="15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5"/>
                    <a:pt x="15" y="35"/>
                    <a:pt x="17" y="35"/>
                  </a:cubicBezTo>
                  <a:cubicBezTo>
                    <a:pt x="25" y="35"/>
                    <a:pt x="31" y="25"/>
                    <a:pt x="31" y="12"/>
                  </a:cubicBezTo>
                  <a:cubicBezTo>
                    <a:pt x="31" y="8"/>
                    <a:pt x="31" y="7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2BD888FF-F176-4AA1-BF3D-28B1C83D0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1" y="2732"/>
              <a:ext cx="30" cy="107"/>
            </a:xfrm>
            <a:custGeom>
              <a:avLst/>
              <a:gdLst>
                <a:gd name="T0" fmla="*/ 6 w 16"/>
                <a:gd name="T1" fmla="*/ 57 h 57"/>
                <a:gd name="T2" fmla="*/ 0 w 16"/>
                <a:gd name="T3" fmla="*/ 57 h 57"/>
                <a:gd name="T4" fmla="*/ 6 w 16"/>
                <a:gd name="T5" fmla="*/ 20 h 57"/>
                <a:gd name="T6" fmla="*/ 12 w 16"/>
                <a:gd name="T7" fmla="*/ 19 h 57"/>
                <a:gd name="T8" fmla="*/ 6 w 16"/>
                <a:gd name="T9" fmla="*/ 57 h 57"/>
                <a:gd name="T10" fmla="*/ 16 w 16"/>
                <a:gd name="T11" fmla="*/ 5 h 57"/>
                <a:gd name="T12" fmla="*/ 11 w 16"/>
                <a:gd name="T13" fmla="*/ 10 h 57"/>
                <a:gd name="T14" fmla="*/ 8 w 16"/>
                <a:gd name="T15" fmla="*/ 5 h 57"/>
                <a:gd name="T16" fmla="*/ 9 w 16"/>
                <a:gd name="T17" fmla="*/ 4 h 57"/>
                <a:gd name="T18" fmla="*/ 13 w 16"/>
                <a:gd name="T19" fmla="*/ 0 h 57"/>
                <a:gd name="T20" fmla="*/ 16 w 16"/>
                <a:gd name="T21" fmla="*/ 4 h 57"/>
                <a:gd name="T22" fmla="*/ 16 w 16"/>
                <a:gd name="T23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7">
                  <a:moveTo>
                    <a:pt x="6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19"/>
                    <a:pt x="12" y="19"/>
                    <a:pt x="12" y="19"/>
                  </a:cubicBezTo>
                  <a:lnTo>
                    <a:pt x="6" y="57"/>
                  </a:lnTo>
                  <a:close/>
                  <a:moveTo>
                    <a:pt x="16" y="5"/>
                  </a:moveTo>
                  <a:cubicBezTo>
                    <a:pt x="15" y="8"/>
                    <a:pt x="13" y="10"/>
                    <a:pt x="11" y="10"/>
                  </a:cubicBezTo>
                  <a:cubicBezTo>
                    <a:pt x="10" y="10"/>
                    <a:pt x="8" y="8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0B9B8A63-0C03-42F9-A3FE-1EA76847A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4" y="2767"/>
              <a:ext cx="51" cy="72"/>
            </a:xfrm>
            <a:custGeom>
              <a:avLst/>
              <a:gdLst>
                <a:gd name="T0" fmla="*/ 24 w 27"/>
                <a:gd name="T1" fmla="*/ 7 h 38"/>
                <a:gd name="T2" fmla="*/ 22 w 27"/>
                <a:gd name="T3" fmla="*/ 6 h 38"/>
                <a:gd name="T4" fmla="*/ 17 w 27"/>
                <a:gd name="T5" fmla="*/ 9 h 38"/>
                <a:gd name="T6" fmla="*/ 10 w 27"/>
                <a:gd name="T7" fmla="*/ 19 h 38"/>
                <a:gd name="T8" fmla="*/ 8 w 27"/>
                <a:gd name="T9" fmla="*/ 29 h 38"/>
                <a:gd name="T10" fmla="*/ 6 w 27"/>
                <a:gd name="T11" fmla="*/ 38 h 38"/>
                <a:gd name="T12" fmla="*/ 0 w 27"/>
                <a:gd name="T13" fmla="*/ 38 h 38"/>
                <a:gd name="T14" fmla="*/ 6 w 27"/>
                <a:gd name="T15" fmla="*/ 1 h 38"/>
                <a:gd name="T16" fmla="*/ 12 w 27"/>
                <a:gd name="T17" fmla="*/ 0 h 38"/>
                <a:gd name="T18" fmla="*/ 10 w 27"/>
                <a:gd name="T19" fmla="*/ 11 h 38"/>
                <a:gd name="T20" fmla="*/ 22 w 27"/>
                <a:gd name="T21" fmla="*/ 0 h 38"/>
                <a:gd name="T22" fmla="*/ 27 w 27"/>
                <a:gd name="T23" fmla="*/ 1 h 38"/>
                <a:gd name="T24" fmla="*/ 24 w 27"/>
                <a:gd name="T25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24" y="7"/>
                  </a:moveTo>
                  <a:cubicBezTo>
                    <a:pt x="23" y="6"/>
                    <a:pt x="23" y="6"/>
                    <a:pt x="22" y="6"/>
                  </a:cubicBezTo>
                  <a:cubicBezTo>
                    <a:pt x="20" y="6"/>
                    <a:pt x="18" y="7"/>
                    <a:pt x="17" y="9"/>
                  </a:cubicBezTo>
                  <a:cubicBezTo>
                    <a:pt x="14" y="12"/>
                    <a:pt x="12" y="15"/>
                    <a:pt x="10" y="19"/>
                  </a:cubicBezTo>
                  <a:cubicBezTo>
                    <a:pt x="10" y="21"/>
                    <a:pt x="8" y="26"/>
                    <a:pt x="8" y="2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3"/>
                    <a:pt x="18" y="0"/>
                    <a:pt x="22" y="0"/>
                  </a:cubicBezTo>
                  <a:cubicBezTo>
                    <a:pt x="24" y="0"/>
                    <a:pt x="25" y="0"/>
                    <a:pt x="27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F59BDCEF-BD10-4302-8FF9-078A242064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" y="2732"/>
              <a:ext cx="28" cy="107"/>
            </a:xfrm>
            <a:custGeom>
              <a:avLst/>
              <a:gdLst>
                <a:gd name="T0" fmla="*/ 6 w 15"/>
                <a:gd name="T1" fmla="*/ 57 h 57"/>
                <a:gd name="T2" fmla="*/ 0 w 15"/>
                <a:gd name="T3" fmla="*/ 57 h 57"/>
                <a:gd name="T4" fmla="*/ 6 w 15"/>
                <a:gd name="T5" fmla="*/ 20 h 57"/>
                <a:gd name="T6" fmla="*/ 12 w 15"/>
                <a:gd name="T7" fmla="*/ 19 h 57"/>
                <a:gd name="T8" fmla="*/ 6 w 15"/>
                <a:gd name="T9" fmla="*/ 57 h 57"/>
                <a:gd name="T10" fmla="*/ 15 w 15"/>
                <a:gd name="T11" fmla="*/ 5 h 57"/>
                <a:gd name="T12" fmla="*/ 11 w 15"/>
                <a:gd name="T13" fmla="*/ 10 h 57"/>
                <a:gd name="T14" fmla="*/ 8 w 15"/>
                <a:gd name="T15" fmla="*/ 5 h 57"/>
                <a:gd name="T16" fmla="*/ 8 w 15"/>
                <a:gd name="T17" fmla="*/ 4 h 57"/>
                <a:gd name="T18" fmla="*/ 13 w 15"/>
                <a:gd name="T19" fmla="*/ 0 h 57"/>
                <a:gd name="T20" fmla="*/ 15 w 15"/>
                <a:gd name="T21" fmla="*/ 4 h 57"/>
                <a:gd name="T22" fmla="*/ 15 w 15"/>
                <a:gd name="T23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57">
                  <a:moveTo>
                    <a:pt x="6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19"/>
                    <a:pt x="12" y="19"/>
                    <a:pt x="12" y="19"/>
                  </a:cubicBezTo>
                  <a:lnTo>
                    <a:pt x="6" y="57"/>
                  </a:lnTo>
                  <a:close/>
                  <a:moveTo>
                    <a:pt x="15" y="5"/>
                  </a:moveTo>
                  <a:cubicBezTo>
                    <a:pt x="15" y="8"/>
                    <a:pt x="13" y="10"/>
                    <a:pt x="11" y="10"/>
                  </a:cubicBezTo>
                  <a:cubicBezTo>
                    <a:pt x="9" y="10"/>
                    <a:pt x="8" y="8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5" y="2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7F2A1A8F-8A40-479C-9835-31BDFAB454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0" y="2767"/>
              <a:ext cx="65" cy="72"/>
            </a:xfrm>
            <a:custGeom>
              <a:avLst/>
              <a:gdLst>
                <a:gd name="T0" fmla="*/ 34 w 35"/>
                <a:gd name="T1" fmla="*/ 10 h 38"/>
                <a:gd name="T2" fmla="*/ 30 w 35"/>
                <a:gd name="T3" fmla="*/ 38 h 38"/>
                <a:gd name="T4" fmla="*/ 24 w 35"/>
                <a:gd name="T5" fmla="*/ 38 h 38"/>
                <a:gd name="T6" fmla="*/ 28 w 35"/>
                <a:gd name="T7" fmla="*/ 11 h 38"/>
                <a:gd name="T8" fmla="*/ 28 w 35"/>
                <a:gd name="T9" fmla="*/ 9 h 38"/>
                <a:gd name="T10" fmla="*/ 28 w 35"/>
                <a:gd name="T11" fmla="*/ 8 h 38"/>
                <a:gd name="T12" fmla="*/ 27 w 35"/>
                <a:gd name="T13" fmla="*/ 5 h 38"/>
                <a:gd name="T14" fmla="*/ 19 w 35"/>
                <a:gd name="T15" fmla="*/ 11 h 38"/>
                <a:gd name="T16" fmla="*/ 11 w 35"/>
                <a:gd name="T17" fmla="*/ 21 h 38"/>
                <a:gd name="T18" fmla="*/ 9 w 35"/>
                <a:gd name="T19" fmla="*/ 24 h 38"/>
                <a:gd name="T20" fmla="*/ 7 w 35"/>
                <a:gd name="T21" fmla="*/ 31 h 38"/>
                <a:gd name="T22" fmla="*/ 6 w 35"/>
                <a:gd name="T23" fmla="*/ 38 h 38"/>
                <a:gd name="T24" fmla="*/ 0 w 35"/>
                <a:gd name="T25" fmla="*/ 38 h 38"/>
                <a:gd name="T26" fmla="*/ 6 w 35"/>
                <a:gd name="T27" fmla="*/ 1 h 38"/>
                <a:gd name="T28" fmla="*/ 12 w 35"/>
                <a:gd name="T29" fmla="*/ 0 h 38"/>
                <a:gd name="T30" fmla="*/ 9 w 35"/>
                <a:gd name="T31" fmla="*/ 15 h 38"/>
                <a:gd name="T32" fmla="*/ 11 w 35"/>
                <a:gd name="T33" fmla="*/ 13 h 38"/>
                <a:gd name="T34" fmla="*/ 17 w 35"/>
                <a:gd name="T35" fmla="*/ 6 h 38"/>
                <a:gd name="T36" fmla="*/ 28 w 35"/>
                <a:gd name="T37" fmla="*/ 0 h 38"/>
                <a:gd name="T38" fmla="*/ 35 w 35"/>
                <a:gd name="T39" fmla="*/ 6 h 38"/>
                <a:gd name="T40" fmla="*/ 34 w 35"/>
                <a:gd name="T4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8">
                  <a:moveTo>
                    <a:pt x="34" y="10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6" y="14"/>
                    <a:pt x="13" y="17"/>
                    <a:pt x="11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9" y="26"/>
                    <a:pt x="8" y="29"/>
                    <a:pt x="7" y="3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4" y="9"/>
                    <a:pt x="15" y="8"/>
                    <a:pt x="17" y="6"/>
                  </a:cubicBezTo>
                  <a:cubicBezTo>
                    <a:pt x="21" y="2"/>
                    <a:pt x="25" y="0"/>
                    <a:pt x="28" y="0"/>
                  </a:cubicBezTo>
                  <a:cubicBezTo>
                    <a:pt x="33" y="0"/>
                    <a:pt x="35" y="2"/>
                    <a:pt x="35" y="6"/>
                  </a:cubicBezTo>
                  <a:cubicBezTo>
                    <a:pt x="35" y="7"/>
                    <a:pt x="34" y="9"/>
                    <a:pt x="3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C3A8E574-5DAC-43B8-8493-37069FAC69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66" y="2767"/>
              <a:ext cx="74" cy="111"/>
            </a:xfrm>
            <a:custGeom>
              <a:avLst/>
              <a:gdLst>
                <a:gd name="T0" fmla="*/ 38 w 39"/>
                <a:gd name="T1" fmla="*/ 6 h 59"/>
                <a:gd name="T2" fmla="*/ 31 w 39"/>
                <a:gd name="T3" fmla="*/ 6 h 59"/>
                <a:gd name="T4" fmla="*/ 32 w 39"/>
                <a:gd name="T5" fmla="*/ 13 h 59"/>
                <a:gd name="T6" fmla="*/ 17 w 39"/>
                <a:gd name="T7" fmla="*/ 29 h 59"/>
                <a:gd name="T8" fmla="*/ 13 w 39"/>
                <a:gd name="T9" fmla="*/ 28 h 59"/>
                <a:gd name="T10" fmla="*/ 12 w 39"/>
                <a:gd name="T11" fmla="*/ 29 h 59"/>
                <a:gd name="T12" fmla="*/ 9 w 39"/>
                <a:gd name="T13" fmla="*/ 34 h 59"/>
                <a:gd name="T14" fmla="*/ 13 w 39"/>
                <a:gd name="T15" fmla="*/ 36 h 59"/>
                <a:gd name="T16" fmla="*/ 25 w 39"/>
                <a:gd name="T17" fmla="*/ 36 h 59"/>
                <a:gd name="T18" fmla="*/ 34 w 39"/>
                <a:gd name="T19" fmla="*/ 43 h 59"/>
                <a:gd name="T20" fmla="*/ 15 w 39"/>
                <a:gd name="T21" fmla="*/ 59 h 59"/>
                <a:gd name="T22" fmla="*/ 0 w 39"/>
                <a:gd name="T23" fmla="*/ 50 h 59"/>
                <a:gd name="T24" fmla="*/ 7 w 39"/>
                <a:gd name="T25" fmla="*/ 40 h 59"/>
                <a:gd name="T26" fmla="*/ 2 w 39"/>
                <a:gd name="T27" fmla="*/ 36 h 59"/>
                <a:gd name="T28" fmla="*/ 9 w 39"/>
                <a:gd name="T29" fmla="*/ 26 h 59"/>
                <a:gd name="T30" fmla="*/ 4 w 39"/>
                <a:gd name="T31" fmla="*/ 17 h 59"/>
                <a:gd name="T32" fmla="*/ 21 w 39"/>
                <a:gd name="T33" fmla="*/ 0 h 59"/>
                <a:gd name="T34" fmla="*/ 27 w 39"/>
                <a:gd name="T35" fmla="*/ 1 h 59"/>
                <a:gd name="T36" fmla="*/ 34 w 39"/>
                <a:gd name="T37" fmla="*/ 1 h 59"/>
                <a:gd name="T38" fmla="*/ 39 w 39"/>
                <a:gd name="T39" fmla="*/ 0 h 59"/>
                <a:gd name="T40" fmla="*/ 38 w 39"/>
                <a:gd name="T41" fmla="*/ 6 h 59"/>
                <a:gd name="T42" fmla="*/ 22 w 39"/>
                <a:gd name="T43" fmla="*/ 41 h 59"/>
                <a:gd name="T44" fmla="*/ 11 w 39"/>
                <a:gd name="T45" fmla="*/ 41 h 59"/>
                <a:gd name="T46" fmla="*/ 6 w 39"/>
                <a:gd name="T47" fmla="*/ 49 h 59"/>
                <a:gd name="T48" fmla="*/ 15 w 39"/>
                <a:gd name="T49" fmla="*/ 53 h 59"/>
                <a:gd name="T50" fmla="*/ 28 w 39"/>
                <a:gd name="T51" fmla="*/ 44 h 59"/>
                <a:gd name="T52" fmla="*/ 22 w 39"/>
                <a:gd name="T53" fmla="*/ 41 h 59"/>
                <a:gd name="T54" fmla="*/ 21 w 39"/>
                <a:gd name="T55" fmla="*/ 4 h 59"/>
                <a:gd name="T56" fmla="*/ 10 w 39"/>
                <a:gd name="T57" fmla="*/ 16 h 59"/>
                <a:gd name="T58" fmla="*/ 17 w 39"/>
                <a:gd name="T59" fmla="*/ 24 h 59"/>
                <a:gd name="T60" fmla="*/ 26 w 39"/>
                <a:gd name="T61" fmla="*/ 12 h 59"/>
                <a:gd name="T62" fmla="*/ 21 w 39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59">
                  <a:moveTo>
                    <a:pt x="38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8"/>
                    <a:pt x="32" y="10"/>
                    <a:pt x="32" y="13"/>
                  </a:cubicBezTo>
                  <a:cubicBezTo>
                    <a:pt x="32" y="21"/>
                    <a:pt x="25" y="29"/>
                    <a:pt x="17" y="29"/>
                  </a:cubicBezTo>
                  <a:cubicBezTo>
                    <a:pt x="15" y="29"/>
                    <a:pt x="15" y="29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0" y="32"/>
                    <a:pt x="9" y="33"/>
                    <a:pt x="9" y="34"/>
                  </a:cubicBezTo>
                  <a:cubicBezTo>
                    <a:pt x="9" y="35"/>
                    <a:pt x="9" y="36"/>
                    <a:pt x="1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4" y="38"/>
                    <a:pt x="34" y="43"/>
                  </a:cubicBezTo>
                  <a:cubicBezTo>
                    <a:pt x="34" y="52"/>
                    <a:pt x="26" y="59"/>
                    <a:pt x="15" y="59"/>
                  </a:cubicBezTo>
                  <a:cubicBezTo>
                    <a:pt x="7" y="59"/>
                    <a:pt x="0" y="55"/>
                    <a:pt x="0" y="50"/>
                  </a:cubicBezTo>
                  <a:cubicBezTo>
                    <a:pt x="0" y="47"/>
                    <a:pt x="2" y="44"/>
                    <a:pt x="7" y="40"/>
                  </a:cubicBezTo>
                  <a:cubicBezTo>
                    <a:pt x="3" y="39"/>
                    <a:pt x="2" y="38"/>
                    <a:pt x="2" y="36"/>
                  </a:cubicBezTo>
                  <a:cubicBezTo>
                    <a:pt x="2" y="34"/>
                    <a:pt x="4" y="32"/>
                    <a:pt x="9" y="26"/>
                  </a:cubicBezTo>
                  <a:cubicBezTo>
                    <a:pt x="6" y="24"/>
                    <a:pt x="4" y="21"/>
                    <a:pt x="4" y="17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23" y="0"/>
                    <a:pt x="24" y="0"/>
                    <a:pt x="27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8" y="6"/>
                  </a:lnTo>
                  <a:close/>
                  <a:moveTo>
                    <a:pt x="22" y="41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8" y="44"/>
                    <a:pt x="6" y="46"/>
                    <a:pt x="6" y="49"/>
                  </a:cubicBezTo>
                  <a:cubicBezTo>
                    <a:pt x="6" y="52"/>
                    <a:pt x="10" y="53"/>
                    <a:pt x="15" y="53"/>
                  </a:cubicBezTo>
                  <a:cubicBezTo>
                    <a:pt x="22" y="53"/>
                    <a:pt x="28" y="49"/>
                    <a:pt x="28" y="44"/>
                  </a:cubicBezTo>
                  <a:cubicBezTo>
                    <a:pt x="28" y="41"/>
                    <a:pt x="27" y="41"/>
                    <a:pt x="22" y="41"/>
                  </a:cubicBezTo>
                  <a:close/>
                  <a:moveTo>
                    <a:pt x="21" y="4"/>
                  </a:moveTo>
                  <a:cubicBezTo>
                    <a:pt x="15" y="4"/>
                    <a:pt x="10" y="10"/>
                    <a:pt x="10" y="16"/>
                  </a:cubicBezTo>
                  <a:cubicBezTo>
                    <a:pt x="10" y="21"/>
                    <a:pt x="13" y="24"/>
                    <a:pt x="17" y="24"/>
                  </a:cubicBezTo>
                  <a:cubicBezTo>
                    <a:pt x="22" y="24"/>
                    <a:pt x="26" y="19"/>
                    <a:pt x="26" y="12"/>
                  </a:cubicBezTo>
                  <a:cubicBezTo>
                    <a:pt x="26" y="7"/>
                    <a:pt x="24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C2115386-F90A-471C-BFB6-159953DE4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5" y="2749"/>
              <a:ext cx="41" cy="91"/>
            </a:xfrm>
            <a:custGeom>
              <a:avLst/>
              <a:gdLst>
                <a:gd name="T0" fmla="*/ 21 w 22"/>
                <a:gd name="T1" fmla="*/ 37 h 49"/>
                <a:gd name="T2" fmla="*/ 16 w 22"/>
                <a:gd name="T3" fmla="*/ 41 h 49"/>
                <a:gd name="T4" fmla="*/ 8 w 22"/>
                <a:gd name="T5" fmla="*/ 47 h 49"/>
                <a:gd name="T6" fmla="*/ 4 w 22"/>
                <a:gd name="T7" fmla="*/ 49 h 49"/>
                <a:gd name="T8" fmla="*/ 3 w 22"/>
                <a:gd name="T9" fmla="*/ 44 h 49"/>
                <a:gd name="T10" fmla="*/ 3 w 22"/>
                <a:gd name="T11" fmla="*/ 41 h 49"/>
                <a:gd name="T12" fmla="*/ 4 w 22"/>
                <a:gd name="T13" fmla="*/ 38 h 49"/>
                <a:gd name="T14" fmla="*/ 7 w 22"/>
                <a:gd name="T15" fmla="*/ 16 h 49"/>
                <a:gd name="T16" fmla="*/ 0 w 22"/>
                <a:gd name="T17" fmla="*/ 16 h 49"/>
                <a:gd name="T18" fmla="*/ 1 w 22"/>
                <a:gd name="T19" fmla="*/ 11 h 49"/>
                <a:gd name="T20" fmla="*/ 8 w 22"/>
                <a:gd name="T21" fmla="*/ 11 h 49"/>
                <a:gd name="T22" fmla="*/ 10 w 22"/>
                <a:gd name="T23" fmla="*/ 1 h 49"/>
                <a:gd name="T24" fmla="*/ 16 w 22"/>
                <a:gd name="T25" fmla="*/ 0 h 49"/>
                <a:gd name="T26" fmla="*/ 14 w 22"/>
                <a:gd name="T27" fmla="*/ 11 h 49"/>
                <a:gd name="T28" fmla="*/ 22 w 22"/>
                <a:gd name="T29" fmla="*/ 11 h 49"/>
                <a:gd name="T30" fmla="*/ 21 w 22"/>
                <a:gd name="T31" fmla="*/ 16 h 49"/>
                <a:gd name="T32" fmla="*/ 13 w 22"/>
                <a:gd name="T33" fmla="*/ 16 h 49"/>
                <a:gd name="T34" fmla="*/ 10 w 22"/>
                <a:gd name="T35" fmla="*/ 41 h 49"/>
                <a:gd name="T36" fmla="*/ 12 w 22"/>
                <a:gd name="T37" fmla="*/ 39 h 49"/>
                <a:gd name="T38" fmla="*/ 15 w 22"/>
                <a:gd name="T39" fmla="*/ 36 h 49"/>
                <a:gd name="T40" fmla="*/ 17 w 22"/>
                <a:gd name="T41" fmla="*/ 34 h 49"/>
                <a:gd name="T42" fmla="*/ 19 w 22"/>
                <a:gd name="T43" fmla="*/ 32 h 49"/>
                <a:gd name="T44" fmla="*/ 22 w 22"/>
                <a:gd name="T45" fmla="*/ 36 h 49"/>
                <a:gd name="T46" fmla="*/ 21 w 22"/>
                <a:gd name="T4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9">
                  <a:moveTo>
                    <a:pt x="21" y="37"/>
                  </a:moveTo>
                  <a:cubicBezTo>
                    <a:pt x="19" y="39"/>
                    <a:pt x="17" y="40"/>
                    <a:pt x="16" y="41"/>
                  </a:cubicBezTo>
                  <a:cubicBezTo>
                    <a:pt x="14" y="44"/>
                    <a:pt x="11" y="46"/>
                    <a:pt x="8" y="47"/>
                  </a:cubicBezTo>
                  <a:cubicBezTo>
                    <a:pt x="7" y="48"/>
                    <a:pt x="6" y="48"/>
                    <a:pt x="4" y="49"/>
                  </a:cubicBezTo>
                  <a:cubicBezTo>
                    <a:pt x="4" y="48"/>
                    <a:pt x="3" y="46"/>
                    <a:pt x="3" y="44"/>
                  </a:cubicBezTo>
                  <a:cubicBezTo>
                    <a:pt x="3" y="44"/>
                    <a:pt x="3" y="43"/>
                    <a:pt x="3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2" y="36"/>
                    <a:pt x="22" y="36"/>
                    <a:pt x="22" y="36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A81424E8-F05A-4E2B-B936-F3CC9DBD9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1" y="2726"/>
              <a:ext cx="63" cy="113"/>
            </a:xfrm>
            <a:custGeom>
              <a:avLst/>
              <a:gdLst>
                <a:gd name="T0" fmla="*/ 34 w 34"/>
                <a:gd name="T1" fmla="*/ 32 h 60"/>
                <a:gd name="T2" fmla="*/ 29 w 34"/>
                <a:gd name="T3" fmla="*/ 60 h 60"/>
                <a:gd name="T4" fmla="*/ 23 w 34"/>
                <a:gd name="T5" fmla="*/ 60 h 60"/>
                <a:gd name="T6" fmla="*/ 27 w 34"/>
                <a:gd name="T7" fmla="*/ 33 h 60"/>
                <a:gd name="T8" fmla="*/ 28 w 34"/>
                <a:gd name="T9" fmla="*/ 31 h 60"/>
                <a:gd name="T10" fmla="*/ 28 w 34"/>
                <a:gd name="T11" fmla="*/ 30 h 60"/>
                <a:gd name="T12" fmla="*/ 26 w 34"/>
                <a:gd name="T13" fmla="*/ 27 h 60"/>
                <a:gd name="T14" fmla="*/ 18 w 34"/>
                <a:gd name="T15" fmla="*/ 33 h 60"/>
                <a:gd name="T16" fmla="*/ 10 w 34"/>
                <a:gd name="T17" fmla="*/ 43 h 60"/>
                <a:gd name="T18" fmla="*/ 8 w 34"/>
                <a:gd name="T19" fmla="*/ 46 h 60"/>
                <a:gd name="T20" fmla="*/ 7 w 34"/>
                <a:gd name="T21" fmla="*/ 53 h 60"/>
                <a:gd name="T22" fmla="*/ 6 w 34"/>
                <a:gd name="T23" fmla="*/ 60 h 60"/>
                <a:gd name="T24" fmla="*/ 0 w 34"/>
                <a:gd name="T25" fmla="*/ 60 h 60"/>
                <a:gd name="T26" fmla="*/ 9 w 34"/>
                <a:gd name="T27" fmla="*/ 1 h 60"/>
                <a:gd name="T28" fmla="*/ 15 w 34"/>
                <a:gd name="T29" fmla="*/ 0 h 60"/>
                <a:gd name="T30" fmla="*/ 12 w 34"/>
                <a:gd name="T31" fmla="*/ 22 h 60"/>
                <a:gd name="T32" fmla="*/ 9 w 34"/>
                <a:gd name="T33" fmla="*/ 37 h 60"/>
                <a:gd name="T34" fmla="*/ 11 w 34"/>
                <a:gd name="T35" fmla="*/ 35 h 60"/>
                <a:gd name="T36" fmla="*/ 17 w 34"/>
                <a:gd name="T37" fmla="*/ 28 h 60"/>
                <a:gd name="T38" fmla="*/ 28 w 34"/>
                <a:gd name="T39" fmla="*/ 22 h 60"/>
                <a:gd name="T40" fmla="*/ 34 w 34"/>
                <a:gd name="T41" fmla="*/ 28 h 60"/>
                <a:gd name="T42" fmla="*/ 34 w 34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60">
                  <a:moveTo>
                    <a:pt x="34" y="32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8"/>
                    <a:pt x="27" y="27"/>
                    <a:pt x="26" y="27"/>
                  </a:cubicBezTo>
                  <a:cubicBezTo>
                    <a:pt x="24" y="27"/>
                    <a:pt x="22" y="29"/>
                    <a:pt x="18" y="33"/>
                  </a:cubicBezTo>
                  <a:cubicBezTo>
                    <a:pt x="15" y="36"/>
                    <a:pt x="12" y="39"/>
                    <a:pt x="10" y="43"/>
                  </a:cubicBezTo>
                  <a:cubicBezTo>
                    <a:pt x="10" y="44"/>
                    <a:pt x="9" y="45"/>
                    <a:pt x="8" y="46"/>
                  </a:cubicBezTo>
                  <a:cubicBezTo>
                    <a:pt x="8" y="48"/>
                    <a:pt x="7" y="51"/>
                    <a:pt x="7" y="5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30"/>
                    <a:pt x="10" y="32"/>
                    <a:pt x="9" y="37"/>
                  </a:cubicBezTo>
                  <a:cubicBezTo>
                    <a:pt x="10" y="36"/>
                    <a:pt x="10" y="35"/>
                    <a:pt x="11" y="35"/>
                  </a:cubicBezTo>
                  <a:cubicBezTo>
                    <a:pt x="13" y="31"/>
                    <a:pt x="15" y="30"/>
                    <a:pt x="17" y="28"/>
                  </a:cubicBezTo>
                  <a:cubicBezTo>
                    <a:pt x="21" y="24"/>
                    <a:pt x="24" y="22"/>
                    <a:pt x="28" y="22"/>
                  </a:cubicBezTo>
                  <a:cubicBezTo>
                    <a:pt x="32" y="22"/>
                    <a:pt x="34" y="24"/>
                    <a:pt x="34" y="28"/>
                  </a:cubicBezTo>
                  <a:cubicBezTo>
                    <a:pt x="34" y="29"/>
                    <a:pt x="34" y="31"/>
                    <a:pt x="3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7B0B908A-B072-41AE-8B15-3E0BCDC3BE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3" y="2767"/>
              <a:ext cx="60" cy="73"/>
            </a:xfrm>
            <a:custGeom>
              <a:avLst/>
              <a:gdLst>
                <a:gd name="T0" fmla="*/ 12 w 32"/>
                <a:gd name="T1" fmla="*/ 39 h 39"/>
                <a:gd name="T2" fmla="*/ 0 w 32"/>
                <a:gd name="T3" fmla="*/ 24 h 39"/>
                <a:gd name="T4" fmla="*/ 19 w 32"/>
                <a:gd name="T5" fmla="*/ 0 h 39"/>
                <a:gd name="T6" fmla="*/ 32 w 32"/>
                <a:gd name="T7" fmla="*/ 15 h 39"/>
                <a:gd name="T8" fmla="*/ 12 w 32"/>
                <a:gd name="T9" fmla="*/ 39 h 39"/>
                <a:gd name="T10" fmla="*/ 19 w 32"/>
                <a:gd name="T11" fmla="*/ 5 h 39"/>
                <a:gd name="T12" fmla="*/ 9 w 32"/>
                <a:gd name="T13" fmla="*/ 12 h 39"/>
                <a:gd name="T14" fmla="*/ 6 w 32"/>
                <a:gd name="T15" fmla="*/ 23 h 39"/>
                <a:gd name="T16" fmla="*/ 12 w 32"/>
                <a:gd name="T17" fmla="*/ 34 h 39"/>
                <a:gd name="T18" fmla="*/ 26 w 32"/>
                <a:gd name="T19" fmla="*/ 15 h 39"/>
                <a:gd name="T20" fmla="*/ 19 w 32"/>
                <a:gd name="T21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12" y="39"/>
                  </a:moveTo>
                  <a:cubicBezTo>
                    <a:pt x="5" y="39"/>
                    <a:pt x="0" y="33"/>
                    <a:pt x="0" y="24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27" y="0"/>
                    <a:pt x="32" y="6"/>
                    <a:pt x="32" y="15"/>
                  </a:cubicBezTo>
                  <a:cubicBezTo>
                    <a:pt x="32" y="28"/>
                    <a:pt x="23" y="39"/>
                    <a:pt x="12" y="39"/>
                  </a:cubicBezTo>
                  <a:close/>
                  <a:moveTo>
                    <a:pt x="19" y="5"/>
                  </a:moveTo>
                  <a:cubicBezTo>
                    <a:pt x="15" y="5"/>
                    <a:pt x="12" y="8"/>
                    <a:pt x="9" y="12"/>
                  </a:cubicBezTo>
                  <a:cubicBezTo>
                    <a:pt x="7" y="15"/>
                    <a:pt x="6" y="20"/>
                    <a:pt x="6" y="23"/>
                  </a:cubicBezTo>
                  <a:cubicBezTo>
                    <a:pt x="6" y="30"/>
                    <a:pt x="9" y="34"/>
                    <a:pt x="12" y="34"/>
                  </a:cubicBezTo>
                  <a:cubicBezTo>
                    <a:pt x="20" y="34"/>
                    <a:pt x="26" y="25"/>
                    <a:pt x="26" y="15"/>
                  </a:cubicBezTo>
                  <a:cubicBezTo>
                    <a:pt x="26" y="9"/>
                    <a:pt x="23" y="5"/>
                    <a:pt x="1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EB83980E-905A-42CD-A922-7B8C9E751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2" y="2767"/>
              <a:ext cx="64" cy="73"/>
            </a:xfrm>
            <a:custGeom>
              <a:avLst/>
              <a:gdLst>
                <a:gd name="T0" fmla="*/ 28 w 34"/>
                <a:gd name="T1" fmla="*/ 38 h 39"/>
                <a:gd name="T2" fmla="*/ 22 w 34"/>
                <a:gd name="T3" fmla="*/ 38 h 39"/>
                <a:gd name="T4" fmla="*/ 25 w 34"/>
                <a:gd name="T5" fmla="*/ 23 h 39"/>
                <a:gd name="T6" fmla="*/ 23 w 34"/>
                <a:gd name="T7" fmla="*/ 26 h 39"/>
                <a:gd name="T8" fmla="*/ 17 w 34"/>
                <a:gd name="T9" fmla="*/ 33 h 39"/>
                <a:gd name="T10" fmla="*/ 6 w 34"/>
                <a:gd name="T11" fmla="*/ 39 h 39"/>
                <a:gd name="T12" fmla="*/ 0 w 34"/>
                <a:gd name="T13" fmla="*/ 32 h 39"/>
                <a:gd name="T14" fmla="*/ 0 w 34"/>
                <a:gd name="T15" fmla="*/ 29 h 39"/>
                <a:gd name="T16" fmla="*/ 4 w 34"/>
                <a:gd name="T17" fmla="*/ 1 h 39"/>
                <a:gd name="T18" fmla="*/ 11 w 34"/>
                <a:gd name="T19" fmla="*/ 0 h 39"/>
                <a:gd name="T20" fmla="*/ 6 w 34"/>
                <a:gd name="T21" fmla="*/ 28 h 39"/>
                <a:gd name="T22" fmla="*/ 6 w 34"/>
                <a:gd name="T23" fmla="*/ 30 h 39"/>
                <a:gd name="T24" fmla="*/ 6 w 34"/>
                <a:gd name="T25" fmla="*/ 31 h 39"/>
                <a:gd name="T26" fmla="*/ 7 w 34"/>
                <a:gd name="T27" fmla="*/ 33 h 39"/>
                <a:gd name="T28" fmla="*/ 15 w 34"/>
                <a:gd name="T29" fmla="*/ 28 h 39"/>
                <a:gd name="T30" fmla="*/ 23 w 34"/>
                <a:gd name="T31" fmla="*/ 18 h 39"/>
                <a:gd name="T32" fmla="*/ 25 w 34"/>
                <a:gd name="T33" fmla="*/ 14 h 39"/>
                <a:gd name="T34" fmla="*/ 26 w 34"/>
                <a:gd name="T35" fmla="*/ 11 h 39"/>
                <a:gd name="T36" fmla="*/ 27 w 34"/>
                <a:gd name="T37" fmla="*/ 8 h 39"/>
                <a:gd name="T38" fmla="*/ 28 w 34"/>
                <a:gd name="T39" fmla="*/ 1 h 39"/>
                <a:gd name="T40" fmla="*/ 34 w 34"/>
                <a:gd name="T41" fmla="*/ 0 h 39"/>
                <a:gd name="T42" fmla="*/ 28 w 34"/>
                <a:gd name="T4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9">
                  <a:moveTo>
                    <a:pt x="28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5"/>
                    <a:pt x="23" y="25"/>
                    <a:pt x="23" y="26"/>
                  </a:cubicBezTo>
                  <a:cubicBezTo>
                    <a:pt x="20" y="29"/>
                    <a:pt x="19" y="31"/>
                    <a:pt x="17" y="33"/>
                  </a:cubicBezTo>
                  <a:cubicBezTo>
                    <a:pt x="13" y="37"/>
                    <a:pt x="9" y="39"/>
                    <a:pt x="6" y="39"/>
                  </a:cubicBezTo>
                  <a:cubicBezTo>
                    <a:pt x="2" y="39"/>
                    <a:pt x="0" y="37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3"/>
                    <a:pt x="6" y="33"/>
                    <a:pt x="7" y="33"/>
                  </a:cubicBezTo>
                  <a:cubicBezTo>
                    <a:pt x="9" y="33"/>
                    <a:pt x="12" y="32"/>
                    <a:pt x="15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4" y="17"/>
                    <a:pt x="25" y="16"/>
                    <a:pt x="25" y="14"/>
                  </a:cubicBezTo>
                  <a:cubicBezTo>
                    <a:pt x="26" y="14"/>
                    <a:pt x="26" y="12"/>
                    <a:pt x="26" y="11"/>
                  </a:cubicBezTo>
                  <a:cubicBezTo>
                    <a:pt x="27" y="10"/>
                    <a:pt x="27" y="9"/>
                    <a:pt x="27" y="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2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309387ED-8470-4091-83C6-AECC8F5A32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77" y="2767"/>
              <a:ext cx="73" cy="111"/>
            </a:xfrm>
            <a:custGeom>
              <a:avLst/>
              <a:gdLst>
                <a:gd name="T0" fmla="*/ 38 w 39"/>
                <a:gd name="T1" fmla="*/ 6 h 59"/>
                <a:gd name="T2" fmla="*/ 31 w 39"/>
                <a:gd name="T3" fmla="*/ 6 h 59"/>
                <a:gd name="T4" fmla="*/ 33 w 39"/>
                <a:gd name="T5" fmla="*/ 13 h 59"/>
                <a:gd name="T6" fmla="*/ 17 w 39"/>
                <a:gd name="T7" fmla="*/ 29 h 59"/>
                <a:gd name="T8" fmla="*/ 13 w 39"/>
                <a:gd name="T9" fmla="*/ 28 h 59"/>
                <a:gd name="T10" fmla="*/ 12 w 39"/>
                <a:gd name="T11" fmla="*/ 29 h 59"/>
                <a:gd name="T12" fmla="*/ 9 w 39"/>
                <a:gd name="T13" fmla="*/ 34 h 59"/>
                <a:gd name="T14" fmla="*/ 13 w 39"/>
                <a:gd name="T15" fmla="*/ 36 h 59"/>
                <a:gd name="T16" fmla="*/ 25 w 39"/>
                <a:gd name="T17" fmla="*/ 36 h 59"/>
                <a:gd name="T18" fmla="*/ 34 w 39"/>
                <a:gd name="T19" fmla="*/ 43 h 59"/>
                <a:gd name="T20" fmla="*/ 16 w 39"/>
                <a:gd name="T21" fmla="*/ 59 h 59"/>
                <a:gd name="T22" fmla="*/ 0 w 39"/>
                <a:gd name="T23" fmla="*/ 50 h 59"/>
                <a:gd name="T24" fmla="*/ 7 w 39"/>
                <a:gd name="T25" fmla="*/ 40 h 59"/>
                <a:gd name="T26" fmla="*/ 2 w 39"/>
                <a:gd name="T27" fmla="*/ 36 h 59"/>
                <a:gd name="T28" fmla="*/ 9 w 39"/>
                <a:gd name="T29" fmla="*/ 26 h 59"/>
                <a:gd name="T30" fmla="*/ 5 w 39"/>
                <a:gd name="T31" fmla="*/ 17 h 59"/>
                <a:gd name="T32" fmla="*/ 21 w 39"/>
                <a:gd name="T33" fmla="*/ 0 h 59"/>
                <a:gd name="T34" fmla="*/ 27 w 39"/>
                <a:gd name="T35" fmla="*/ 1 h 59"/>
                <a:gd name="T36" fmla="*/ 34 w 39"/>
                <a:gd name="T37" fmla="*/ 1 h 59"/>
                <a:gd name="T38" fmla="*/ 39 w 39"/>
                <a:gd name="T39" fmla="*/ 0 h 59"/>
                <a:gd name="T40" fmla="*/ 38 w 39"/>
                <a:gd name="T41" fmla="*/ 6 h 59"/>
                <a:gd name="T42" fmla="*/ 23 w 39"/>
                <a:gd name="T43" fmla="*/ 41 h 59"/>
                <a:gd name="T44" fmla="*/ 12 w 39"/>
                <a:gd name="T45" fmla="*/ 41 h 59"/>
                <a:gd name="T46" fmla="*/ 6 w 39"/>
                <a:gd name="T47" fmla="*/ 49 h 59"/>
                <a:gd name="T48" fmla="*/ 15 w 39"/>
                <a:gd name="T49" fmla="*/ 53 h 59"/>
                <a:gd name="T50" fmla="*/ 28 w 39"/>
                <a:gd name="T51" fmla="*/ 44 h 59"/>
                <a:gd name="T52" fmla="*/ 23 w 39"/>
                <a:gd name="T53" fmla="*/ 41 h 59"/>
                <a:gd name="T54" fmla="*/ 21 w 39"/>
                <a:gd name="T55" fmla="*/ 4 h 59"/>
                <a:gd name="T56" fmla="*/ 11 w 39"/>
                <a:gd name="T57" fmla="*/ 16 h 59"/>
                <a:gd name="T58" fmla="*/ 17 w 39"/>
                <a:gd name="T59" fmla="*/ 24 h 59"/>
                <a:gd name="T60" fmla="*/ 27 w 39"/>
                <a:gd name="T61" fmla="*/ 12 h 59"/>
                <a:gd name="T62" fmla="*/ 21 w 39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59">
                  <a:moveTo>
                    <a:pt x="38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8"/>
                    <a:pt x="33" y="10"/>
                    <a:pt x="33" y="13"/>
                  </a:cubicBezTo>
                  <a:cubicBezTo>
                    <a:pt x="33" y="21"/>
                    <a:pt x="25" y="29"/>
                    <a:pt x="17" y="29"/>
                  </a:cubicBezTo>
                  <a:cubicBezTo>
                    <a:pt x="15" y="29"/>
                    <a:pt x="15" y="29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0" y="32"/>
                    <a:pt x="9" y="33"/>
                    <a:pt x="9" y="34"/>
                  </a:cubicBezTo>
                  <a:cubicBezTo>
                    <a:pt x="9" y="35"/>
                    <a:pt x="10" y="36"/>
                    <a:pt x="1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2" y="36"/>
                    <a:pt x="34" y="38"/>
                    <a:pt x="34" y="43"/>
                  </a:cubicBezTo>
                  <a:cubicBezTo>
                    <a:pt x="34" y="52"/>
                    <a:pt x="26" y="59"/>
                    <a:pt x="16" y="59"/>
                  </a:cubicBezTo>
                  <a:cubicBezTo>
                    <a:pt x="7" y="59"/>
                    <a:pt x="0" y="55"/>
                    <a:pt x="0" y="50"/>
                  </a:cubicBezTo>
                  <a:cubicBezTo>
                    <a:pt x="0" y="47"/>
                    <a:pt x="2" y="44"/>
                    <a:pt x="7" y="40"/>
                  </a:cubicBezTo>
                  <a:cubicBezTo>
                    <a:pt x="4" y="39"/>
                    <a:pt x="2" y="38"/>
                    <a:pt x="2" y="36"/>
                  </a:cubicBezTo>
                  <a:cubicBezTo>
                    <a:pt x="2" y="34"/>
                    <a:pt x="4" y="32"/>
                    <a:pt x="9" y="26"/>
                  </a:cubicBezTo>
                  <a:cubicBezTo>
                    <a:pt x="6" y="24"/>
                    <a:pt x="5" y="21"/>
                    <a:pt x="5" y="17"/>
                  </a:cubicBezTo>
                  <a:cubicBezTo>
                    <a:pt x="5" y="7"/>
                    <a:pt x="12" y="0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8" y="6"/>
                  </a:lnTo>
                  <a:close/>
                  <a:moveTo>
                    <a:pt x="2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" y="44"/>
                    <a:pt x="6" y="46"/>
                    <a:pt x="6" y="49"/>
                  </a:cubicBezTo>
                  <a:cubicBezTo>
                    <a:pt x="6" y="52"/>
                    <a:pt x="10" y="53"/>
                    <a:pt x="15" y="53"/>
                  </a:cubicBezTo>
                  <a:cubicBezTo>
                    <a:pt x="22" y="53"/>
                    <a:pt x="28" y="49"/>
                    <a:pt x="28" y="44"/>
                  </a:cubicBezTo>
                  <a:cubicBezTo>
                    <a:pt x="28" y="41"/>
                    <a:pt x="27" y="41"/>
                    <a:pt x="23" y="41"/>
                  </a:cubicBezTo>
                  <a:close/>
                  <a:moveTo>
                    <a:pt x="21" y="4"/>
                  </a:moveTo>
                  <a:cubicBezTo>
                    <a:pt x="15" y="4"/>
                    <a:pt x="11" y="10"/>
                    <a:pt x="11" y="16"/>
                  </a:cubicBezTo>
                  <a:cubicBezTo>
                    <a:pt x="11" y="21"/>
                    <a:pt x="13" y="24"/>
                    <a:pt x="17" y="24"/>
                  </a:cubicBezTo>
                  <a:cubicBezTo>
                    <a:pt x="23" y="24"/>
                    <a:pt x="27" y="19"/>
                    <a:pt x="27" y="12"/>
                  </a:cubicBezTo>
                  <a:cubicBezTo>
                    <a:pt x="27" y="7"/>
                    <a:pt x="24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114733DC-8EBB-4104-92DA-83475FCF2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1" y="2726"/>
              <a:ext cx="64" cy="113"/>
            </a:xfrm>
            <a:custGeom>
              <a:avLst/>
              <a:gdLst>
                <a:gd name="T0" fmla="*/ 34 w 34"/>
                <a:gd name="T1" fmla="*/ 32 h 60"/>
                <a:gd name="T2" fmla="*/ 30 w 34"/>
                <a:gd name="T3" fmla="*/ 60 h 60"/>
                <a:gd name="T4" fmla="*/ 23 w 34"/>
                <a:gd name="T5" fmla="*/ 60 h 60"/>
                <a:gd name="T6" fmla="*/ 28 w 34"/>
                <a:gd name="T7" fmla="*/ 33 h 60"/>
                <a:gd name="T8" fmla="*/ 28 w 34"/>
                <a:gd name="T9" fmla="*/ 31 h 60"/>
                <a:gd name="T10" fmla="*/ 28 w 34"/>
                <a:gd name="T11" fmla="*/ 30 h 60"/>
                <a:gd name="T12" fmla="*/ 26 w 34"/>
                <a:gd name="T13" fmla="*/ 27 h 60"/>
                <a:gd name="T14" fmla="*/ 18 w 34"/>
                <a:gd name="T15" fmla="*/ 33 h 60"/>
                <a:gd name="T16" fmla="*/ 11 w 34"/>
                <a:gd name="T17" fmla="*/ 43 h 60"/>
                <a:gd name="T18" fmla="*/ 9 w 34"/>
                <a:gd name="T19" fmla="*/ 46 h 60"/>
                <a:gd name="T20" fmla="*/ 7 w 34"/>
                <a:gd name="T21" fmla="*/ 53 h 60"/>
                <a:gd name="T22" fmla="*/ 6 w 34"/>
                <a:gd name="T23" fmla="*/ 60 h 60"/>
                <a:gd name="T24" fmla="*/ 0 w 34"/>
                <a:gd name="T25" fmla="*/ 60 h 60"/>
                <a:gd name="T26" fmla="*/ 9 w 34"/>
                <a:gd name="T27" fmla="*/ 1 h 60"/>
                <a:gd name="T28" fmla="*/ 15 w 34"/>
                <a:gd name="T29" fmla="*/ 0 h 60"/>
                <a:gd name="T30" fmla="*/ 12 w 34"/>
                <a:gd name="T31" fmla="*/ 22 h 60"/>
                <a:gd name="T32" fmla="*/ 9 w 34"/>
                <a:gd name="T33" fmla="*/ 37 h 60"/>
                <a:gd name="T34" fmla="*/ 11 w 34"/>
                <a:gd name="T35" fmla="*/ 35 h 60"/>
                <a:gd name="T36" fmla="*/ 17 w 34"/>
                <a:gd name="T37" fmla="*/ 28 h 60"/>
                <a:gd name="T38" fmla="*/ 28 w 34"/>
                <a:gd name="T39" fmla="*/ 22 h 60"/>
                <a:gd name="T40" fmla="*/ 34 w 34"/>
                <a:gd name="T41" fmla="*/ 28 h 60"/>
                <a:gd name="T42" fmla="*/ 34 w 34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60">
                  <a:moveTo>
                    <a:pt x="34" y="32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8"/>
                    <a:pt x="28" y="27"/>
                    <a:pt x="26" y="27"/>
                  </a:cubicBezTo>
                  <a:cubicBezTo>
                    <a:pt x="25" y="27"/>
                    <a:pt x="22" y="29"/>
                    <a:pt x="18" y="33"/>
                  </a:cubicBezTo>
                  <a:cubicBezTo>
                    <a:pt x="15" y="36"/>
                    <a:pt x="13" y="39"/>
                    <a:pt x="11" y="43"/>
                  </a:cubicBezTo>
                  <a:cubicBezTo>
                    <a:pt x="10" y="44"/>
                    <a:pt x="9" y="45"/>
                    <a:pt x="9" y="46"/>
                  </a:cubicBezTo>
                  <a:cubicBezTo>
                    <a:pt x="8" y="48"/>
                    <a:pt x="7" y="51"/>
                    <a:pt x="7" y="5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30"/>
                    <a:pt x="10" y="32"/>
                    <a:pt x="9" y="37"/>
                  </a:cubicBezTo>
                  <a:cubicBezTo>
                    <a:pt x="10" y="36"/>
                    <a:pt x="10" y="35"/>
                    <a:pt x="11" y="35"/>
                  </a:cubicBezTo>
                  <a:cubicBezTo>
                    <a:pt x="13" y="31"/>
                    <a:pt x="15" y="30"/>
                    <a:pt x="17" y="28"/>
                  </a:cubicBezTo>
                  <a:cubicBezTo>
                    <a:pt x="21" y="24"/>
                    <a:pt x="25" y="22"/>
                    <a:pt x="28" y="22"/>
                  </a:cubicBezTo>
                  <a:cubicBezTo>
                    <a:pt x="32" y="22"/>
                    <a:pt x="34" y="24"/>
                    <a:pt x="34" y="28"/>
                  </a:cubicBezTo>
                  <a:cubicBezTo>
                    <a:pt x="34" y="29"/>
                    <a:pt x="34" y="31"/>
                    <a:pt x="3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B41D521F-5C16-4181-934A-CA8163CB0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6" y="2749"/>
              <a:ext cx="41" cy="91"/>
            </a:xfrm>
            <a:custGeom>
              <a:avLst/>
              <a:gdLst>
                <a:gd name="T0" fmla="*/ 20 w 22"/>
                <a:gd name="T1" fmla="*/ 37 h 49"/>
                <a:gd name="T2" fmla="*/ 16 w 22"/>
                <a:gd name="T3" fmla="*/ 41 h 49"/>
                <a:gd name="T4" fmla="*/ 8 w 22"/>
                <a:gd name="T5" fmla="*/ 47 h 49"/>
                <a:gd name="T6" fmla="*/ 4 w 22"/>
                <a:gd name="T7" fmla="*/ 49 h 49"/>
                <a:gd name="T8" fmla="*/ 3 w 22"/>
                <a:gd name="T9" fmla="*/ 44 h 49"/>
                <a:gd name="T10" fmla="*/ 3 w 22"/>
                <a:gd name="T11" fmla="*/ 41 h 49"/>
                <a:gd name="T12" fmla="*/ 4 w 22"/>
                <a:gd name="T13" fmla="*/ 38 h 49"/>
                <a:gd name="T14" fmla="*/ 7 w 22"/>
                <a:gd name="T15" fmla="*/ 16 h 49"/>
                <a:gd name="T16" fmla="*/ 0 w 22"/>
                <a:gd name="T17" fmla="*/ 16 h 49"/>
                <a:gd name="T18" fmla="*/ 1 w 22"/>
                <a:gd name="T19" fmla="*/ 11 h 49"/>
                <a:gd name="T20" fmla="*/ 8 w 22"/>
                <a:gd name="T21" fmla="*/ 11 h 49"/>
                <a:gd name="T22" fmla="*/ 9 w 22"/>
                <a:gd name="T23" fmla="*/ 1 h 49"/>
                <a:gd name="T24" fmla="*/ 16 w 22"/>
                <a:gd name="T25" fmla="*/ 0 h 49"/>
                <a:gd name="T26" fmla="*/ 14 w 22"/>
                <a:gd name="T27" fmla="*/ 11 h 49"/>
                <a:gd name="T28" fmla="*/ 22 w 22"/>
                <a:gd name="T29" fmla="*/ 11 h 49"/>
                <a:gd name="T30" fmla="*/ 21 w 22"/>
                <a:gd name="T31" fmla="*/ 16 h 49"/>
                <a:gd name="T32" fmla="*/ 13 w 22"/>
                <a:gd name="T33" fmla="*/ 16 h 49"/>
                <a:gd name="T34" fmla="*/ 9 w 22"/>
                <a:gd name="T35" fmla="*/ 41 h 49"/>
                <a:gd name="T36" fmla="*/ 11 w 22"/>
                <a:gd name="T37" fmla="*/ 39 h 49"/>
                <a:gd name="T38" fmla="*/ 14 w 22"/>
                <a:gd name="T39" fmla="*/ 36 h 49"/>
                <a:gd name="T40" fmla="*/ 17 w 22"/>
                <a:gd name="T41" fmla="*/ 34 h 49"/>
                <a:gd name="T42" fmla="*/ 19 w 22"/>
                <a:gd name="T43" fmla="*/ 32 h 49"/>
                <a:gd name="T44" fmla="*/ 22 w 22"/>
                <a:gd name="T45" fmla="*/ 36 h 49"/>
                <a:gd name="T46" fmla="*/ 20 w 22"/>
                <a:gd name="T4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9">
                  <a:moveTo>
                    <a:pt x="20" y="37"/>
                  </a:moveTo>
                  <a:cubicBezTo>
                    <a:pt x="19" y="39"/>
                    <a:pt x="17" y="40"/>
                    <a:pt x="16" y="41"/>
                  </a:cubicBezTo>
                  <a:cubicBezTo>
                    <a:pt x="13" y="44"/>
                    <a:pt x="10" y="46"/>
                    <a:pt x="8" y="47"/>
                  </a:cubicBezTo>
                  <a:cubicBezTo>
                    <a:pt x="7" y="48"/>
                    <a:pt x="6" y="48"/>
                    <a:pt x="4" y="49"/>
                  </a:cubicBezTo>
                  <a:cubicBezTo>
                    <a:pt x="3" y="48"/>
                    <a:pt x="3" y="46"/>
                    <a:pt x="3" y="44"/>
                  </a:cubicBezTo>
                  <a:cubicBezTo>
                    <a:pt x="3" y="44"/>
                    <a:pt x="3" y="43"/>
                    <a:pt x="3" y="41"/>
                  </a:cubicBezTo>
                  <a:cubicBezTo>
                    <a:pt x="3" y="40"/>
                    <a:pt x="3" y="39"/>
                    <a:pt x="4" y="3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2" y="36"/>
                    <a:pt x="22" y="36"/>
                    <a:pt x="22" y="36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61FC6977-DE8A-4B2F-97CF-8D761A307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2822"/>
              <a:ext cx="19" cy="18"/>
            </a:xfrm>
            <a:custGeom>
              <a:avLst/>
              <a:gdLst>
                <a:gd name="T0" fmla="*/ 4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4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7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1B19F7A0-3178-437A-AD07-DB83628C93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6" y="2736"/>
              <a:ext cx="75" cy="104"/>
            </a:xfrm>
            <a:custGeom>
              <a:avLst/>
              <a:gdLst>
                <a:gd name="T0" fmla="*/ 38 w 40"/>
                <a:gd name="T1" fmla="*/ 8 h 56"/>
                <a:gd name="T2" fmla="*/ 32 w 40"/>
                <a:gd name="T3" fmla="*/ 7 h 56"/>
                <a:gd name="T4" fmla="*/ 26 w 40"/>
                <a:gd name="T5" fmla="*/ 6 h 56"/>
                <a:gd name="T6" fmla="*/ 14 w 40"/>
                <a:gd name="T7" fmla="*/ 15 h 56"/>
                <a:gd name="T8" fmla="*/ 25 w 40"/>
                <a:gd name="T9" fmla="*/ 26 h 56"/>
                <a:gd name="T10" fmla="*/ 36 w 40"/>
                <a:gd name="T11" fmla="*/ 38 h 56"/>
                <a:gd name="T12" fmla="*/ 16 w 40"/>
                <a:gd name="T13" fmla="*/ 56 h 56"/>
                <a:gd name="T14" fmla="*/ 6 w 40"/>
                <a:gd name="T15" fmla="*/ 54 h 56"/>
                <a:gd name="T16" fmla="*/ 0 w 40"/>
                <a:gd name="T17" fmla="*/ 52 h 56"/>
                <a:gd name="T18" fmla="*/ 3 w 40"/>
                <a:gd name="T19" fmla="*/ 46 h 56"/>
                <a:gd name="T20" fmla="*/ 9 w 40"/>
                <a:gd name="T21" fmla="*/ 48 h 56"/>
                <a:gd name="T22" fmla="*/ 17 w 40"/>
                <a:gd name="T23" fmla="*/ 50 h 56"/>
                <a:gd name="T24" fmla="*/ 29 w 40"/>
                <a:gd name="T25" fmla="*/ 39 h 56"/>
                <a:gd name="T26" fmla="*/ 28 w 40"/>
                <a:gd name="T27" fmla="*/ 38 h 56"/>
                <a:gd name="T28" fmla="*/ 24 w 40"/>
                <a:gd name="T29" fmla="*/ 33 h 56"/>
                <a:gd name="T30" fmla="*/ 16 w 40"/>
                <a:gd name="T31" fmla="*/ 28 h 56"/>
                <a:gd name="T32" fmla="*/ 7 w 40"/>
                <a:gd name="T33" fmla="*/ 16 h 56"/>
                <a:gd name="T34" fmla="*/ 26 w 40"/>
                <a:gd name="T35" fmla="*/ 0 h 56"/>
                <a:gd name="T36" fmla="*/ 40 w 40"/>
                <a:gd name="T37" fmla="*/ 3 h 56"/>
                <a:gd name="T38" fmla="*/ 38 w 40"/>
                <a:gd name="T3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6">
                  <a:moveTo>
                    <a:pt x="38" y="8"/>
                  </a:moveTo>
                  <a:cubicBezTo>
                    <a:pt x="35" y="7"/>
                    <a:pt x="34" y="7"/>
                    <a:pt x="32" y="7"/>
                  </a:cubicBezTo>
                  <a:cubicBezTo>
                    <a:pt x="30" y="6"/>
                    <a:pt x="27" y="6"/>
                    <a:pt x="26" y="6"/>
                  </a:cubicBezTo>
                  <a:cubicBezTo>
                    <a:pt x="19" y="6"/>
                    <a:pt x="14" y="10"/>
                    <a:pt x="14" y="15"/>
                  </a:cubicBezTo>
                  <a:cubicBezTo>
                    <a:pt x="14" y="18"/>
                    <a:pt x="16" y="20"/>
                    <a:pt x="25" y="26"/>
                  </a:cubicBezTo>
                  <a:cubicBezTo>
                    <a:pt x="33" y="30"/>
                    <a:pt x="36" y="33"/>
                    <a:pt x="36" y="38"/>
                  </a:cubicBezTo>
                  <a:cubicBezTo>
                    <a:pt x="36" y="49"/>
                    <a:pt x="28" y="56"/>
                    <a:pt x="16" y="56"/>
                  </a:cubicBezTo>
                  <a:cubicBezTo>
                    <a:pt x="13" y="56"/>
                    <a:pt x="9" y="55"/>
                    <a:pt x="6" y="54"/>
                  </a:cubicBezTo>
                  <a:cubicBezTo>
                    <a:pt x="5" y="54"/>
                    <a:pt x="3" y="53"/>
                    <a:pt x="0" y="52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6" y="47"/>
                    <a:pt x="7" y="48"/>
                    <a:pt x="9" y="48"/>
                  </a:cubicBezTo>
                  <a:cubicBezTo>
                    <a:pt x="12" y="49"/>
                    <a:pt x="14" y="50"/>
                    <a:pt x="17" y="50"/>
                  </a:cubicBezTo>
                  <a:cubicBezTo>
                    <a:pt x="24" y="50"/>
                    <a:pt x="29" y="46"/>
                    <a:pt x="29" y="39"/>
                  </a:cubicBezTo>
                  <a:cubicBezTo>
                    <a:pt x="29" y="39"/>
                    <a:pt x="28" y="38"/>
                    <a:pt x="28" y="38"/>
                  </a:cubicBezTo>
                  <a:cubicBezTo>
                    <a:pt x="28" y="36"/>
                    <a:pt x="26" y="34"/>
                    <a:pt x="24" y="33"/>
                  </a:cubicBezTo>
                  <a:cubicBezTo>
                    <a:pt x="24" y="33"/>
                    <a:pt x="21" y="31"/>
                    <a:pt x="16" y="28"/>
                  </a:cubicBezTo>
                  <a:cubicBezTo>
                    <a:pt x="10" y="24"/>
                    <a:pt x="7" y="21"/>
                    <a:pt x="7" y="16"/>
                  </a:cubicBezTo>
                  <a:cubicBezTo>
                    <a:pt x="7" y="6"/>
                    <a:pt x="14" y="0"/>
                    <a:pt x="26" y="0"/>
                  </a:cubicBezTo>
                  <a:cubicBezTo>
                    <a:pt x="32" y="0"/>
                    <a:pt x="35" y="1"/>
                    <a:pt x="40" y="3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EC94C312-866E-4CAD-9537-F30F772EE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9" y="2726"/>
              <a:ext cx="63" cy="113"/>
            </a:xfrm>
            <a:custGeom>
              <a:avLst/>
              <a:gdLst>
                <a:gd name="T0" fmla="*/ 34 w 34"/>
                <a:gd name="T1" fmla="*/ 32 h 60"/>
                <a:gd name="T2" fmla="*/ 30 w 34"/>
                <a:gd name="T3" fmla="*/ 60 h 60"/>
                <a:gd name="T4" fmla="*/ 24 w 34"/>
                <a:gd name="T5" fmla="*/ 60 h 60"/>
                <a:gd name="T6" fmla="*/ 28 w 34"/>
                <a:gd name="T7" fmla="*/ 33 h 60"/>
                <a:gd name="T8" fmla="*/ 28 w 34"/>
                <a:gd name="T9" fmla="*/ 31 h 60"/>
                <a:gd name="T10" fmla="*/ 28 w 34"/>
                <a:gd name="T11" fmla="*/ 30 h 60"/>
                <a:gd name="T12" fmla="*/ 27 w 34"/>
                <a:gd name="T13" fmla="*/ 27 h 60"/>
                <a:gd name="T14" fmla="*/ 19 w 34"/>
                <a:gd name="T15" fmla="*/ 33 h 60"/>
                <a:gd name="T16" fmla="*/ 11 w 34"/>
                <a:gd name="T17" fmla="*/ 43 h 60"/>
                <a:gd name="T18" fmla="*/ 9 w 34"/>
                <a:gd name="T19" fmla="*/ 46 h 60"/>
                <a:gd name="T20" fmla="*/ 7 w 34"/>
                <a:gd name="T21" fmla="*/ 53 h 60"/>
                <a:gd name="T22" fmla="*/ 6 w 34"/>
                <a:gd name="T23" fmla="*/ 60 h 60"/>
                <a:gd name="T24" fmla="*/ 0 w 34"/>
                <a:gd name="T25" fmla="*/ 60 h 60"/>
                <a:gd name="T26" fmla="*/ 9 w 34"/>
                <a:gd name="T27" fmla="*/ 1 h 60"/>
                <a:gd name="T28" fmla="*/ 16 w 34"/>
                <a:gd name="T29" fmla="*/ 0 h 60"/>
                <a:gd name="T30" fmla="*/ 12 w 34"/>
                <a:gd name="T31" fmla="*/ 22 h 60"/>
                <a:gd name="T32" fmla="*/ 9 w 34"/>
                <a:gd name="T33" fmla="*/ 37 h 60"/>
                <a:gd name="T34" fmla="*/ 11 w 34"/>
                <a:gd name="T35" fmla="*/ 35 h 60"/>
                <a:gd name="T36" fmla="*/ 17 w 34"/>
                <a:gd name="T37" fmla="*/ 28 h 60"/>
                <a:gd name="T38" fmla="*/ 28 w 34"/>
                <a:gd name="T39" fmla="*/ 22 h 60"/>
                <a:gd name="T40" fmla="*/ 34 w 34"/>
                <a:gd name="T41" fmla="*/ 28 h 60"/>
                <a:gd name="T42" fmla="*/ 34 w 34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60">
                  <a:moveTo>
                    <a:pt x="34" y="32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8"/>
                    <a:pt x="28" y="27"/>
                    <a:pt x="27" y="27"/>
                  </a:cubicBezTo>
                  <a:cubicBezTo>
                    <a:pt x="25" y="27"/>
                    <a:pt x="22" y="29"/>
                    <a:pt x="19" y="33"/>
                  </a:cubicBezTo>
                  <a:cubicBezTo>
                    <a:pt x="16" y="36"/>
                    <a:pt x="13" y="39"/>
                    <a:pt x="11" y="43"/>
                  </a:cubicBezTo>
                  <a:cubicBezTo>
                    <a:pt x="10" y="44"/>
                    <a:pt x="9" y="45"/>
                    <a:pt x="9" y="46"/>
                  </a:cubicBezTo>
                  <a:cubicBezTo>
                    <a:pt x="8" y="48"/>
                    <a:pt x="8" y="51"/>
                    <a:pt x="7" y="5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30"/>
                    <a:pt x="11" y="32"/>
                    <a:pt x="9" y="37"/>
                  </a:cubicBezTo>
                  <a:cubicBezTo>
                    <a:pt x="10" y="36"/>
                    <a:pt x="11" y="35"/>
                    <a:pt x="11" y="35"/>
                  </a:cubicBezTo>
                  <a:cubicBezTo>
                    <a:pt x="14" y="31"/>
                    <a:pt x="15" y="30"/>
                    <a:pt x="17" y="28"/>
                  </a:cubicBezTo>
                  <a:cubicBezTo>
                    <a:pt x="21" y="24"/>
                    <a:pt x="25" y="22"/>
                    <a:pt x="28" y="22"/>
                  </a:cubicBezTo>
                  <a:cubicBezTo>
                    <a:pt x="32" y="22"/>
                    <a:pt x="34" y="24"/>
                    <a:pt x="34" y="28"/>
                  </a:cubicBezTo>
                  <a:cubicBezTo>
                    <a:pt x="34" y="29"/>
                    <a:pt x="34" y="31"/>
                    <a:pt x="3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2A4928A3-EE3C-4536-A23A-38E5E8480D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21" y="2766"/>
              <a:ext cx="64" cy="74"/>
            </a:xfrm>
            <a:custGeom>
              <a:avLst/>
              <a:gdLst>
                <a:gd name="T0" fmla="*/ 28 w 34"/>
                <a:gd name="T1" fmla="*/ 39 h 40"/>
                <a:gd name="T2" fmla="*/ 22 w 34"/>
                <a:gd name="T3" fmla="*/ 39 h 40"/>
                <a:gd name="T4" fmla="*/ 24 w 34"/>
                <a:gd name="T5" fmla="*/ 27 h 40"/>
                <a:gd name="T6" fmla="*/ 6 w 34"/>
                <a:gd name="T7" fmla="*/ 40 h 40"/>
                <a:gd name="T8" fmla="*/ 0 w 34"/>
                <a:gd name="T9" fmla="*/ 29 h 40"/>
                <a:gd name="T10" fmla="*/ 21 w 34"/>
                <a:gd name="T11" fmla="*/ 0 h 40"/>
                <a:gd name="T12" fmla="*/ 25 w 34"/>
                <a:gd name="T13" fmla="*/ 1 h 40"/>
                <a:gd name="T14" fmla="*/ 34 w 34"/>
                <a:gd name="T15" fmla="*/ 3 h 40"/>
                <a:gd name="T16" fmla="*/ 28 w 34"/>
                <a:gd name="T17" fmla="*/ 39 h 40"/>
                <a:gd name="T18" fmla="*/ 21 w 34"/>
                <a:gd name="T19" fmla="*/ 6 h 40"/>
                <a:gd name="T20" fmla="*/ 15 w 34"/>
                <a:gd name="T21" fmla="*/ 7 h 40"/>
                <a:gd name="T22" fmla="*/ 6 w 34"/>
                <a:gd name="T23" fmla="*/ 29 h 40"/>
                <a:gd name="T24" fmla="*/ 9 w 34"/>
                <a:gd name="T25" fmla="*/ 34 h 40"/>
                <a:gd name="T26" fmla="*/ 16 w 34"/>
                <a:gd name="T27" fmla="*/ 29 h 40"/>
                <a:gd name="T28" fmla="*/ 26 w 34"/>
                <a:gd name="T29" fmla="*/ 11 h 40"/>
                <a:gd name="T30" fmla="*/ 27 w 34"/>
                <a:gd name="T31" fmla="*/ 6 h 40"/>
                <a:gd name="T32" fmla="*/ 21 w 34"/>
                <a:gd name="T3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0">
                  <a:moveTo>
                    <a:pt x="28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8" y="35"/>
                    <a:pt x="11" y="40"/>
                    <a:pt x="6" y="40"/>
                  </a:cubicBezTo>
                  <a:cubicBezTo>
                    <a:pt x="2" y="40"/>
                    <a:pt x="0" y="36"/>
                    <a:pt x="0" y="29"/>
                  </a:cubicBezTo>
                  <a:cubicBezTo>
                    <a:pt x="0" y="13"/>
                    <a:pt x="9" y="0"/>
                    <a:pt x="21" y="0"/>
                  </a:cubicBezTo>
                  <a:cubicBezTo>
                    <a:pt x="22" y="0"/>
                    <a:pt x="24" y="1"/>
                    <a:pt x="25" y="1"/>
                  </a:cubicBezTo>
                  <a:cubicBezTo>
                    <a:pt x="28" y="1"/>
                    <a:pt x="29" y="2"/>
                    <a:pt x="34" y="3"/>
                  </a:cubicBezTo>
                  <a:lnTo>
                    <a:pt x="28" y="39"/>
                  </a:lnTo>
                  <a:close/>
                  <a:moveTo>
                    <a:pt x="21" y="6"/>
                  </a:moveTo>
                  <a:cubicBezTo>
                    <a:pt x="18" y="6"/>
                    <a:pt x="17" y="6"/>
                    <a:pt x="15" y="7"/>
                  </a:cubicBezTo>
                  <a:cubicBezTo>
                    <a:pt x="10" y="11"/>
                    <a:pt x="6" y="21"/>
                    <a:pt x="6" y="29"/>
                  </a:cubicBezTo>
                  <a:cubicBezTo>
                    <a:pt x="6" y="32"/>
                    <a:pt x="7" y="34"/>
                    <a:pt x="9" y="34"/>
                  </a:cubicBezTo>
                  <a:cubicBezTo>
                    <a:pt x="10" y="34"/>
                    <a:pt x="13" y="33"/>
                    <a:pt x="16" y="29"/>
                  </a:cubicBezTo>
                  <a:cubicBezTo>
                    <a:pt x="23" y="23"/>
                    <a:pt x="25" y="19"/>
                    <a:pt x="26" y="1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3" y="6"/>
                    <a:pt x="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4D6CF6DE-5023-41CC-AFC2-716E14AC99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2" y="2766"/>
              <a:ext cx="71" cy="108"/>
            </a:xfrm>
            <a:custGeom>
              <a:avLst/>
              <a:gdLst>
                <a:gd name="T0" fmla="*/ 33 w 38"/>
                <a:gd name="T1" fmla="*/ 30 h 58"/>
                <a:gd name="T2" fmla="*/ 17 w 38"/>
                <a:gd name="T3" fmla="*/ 40 h 58"/>
                <a:gd name="T4" fmla="*/ 10 w 38"/>
                <a:gd name="T5" fmla="*/ 38 h 58"/>
                <a:gd name="T6" fmla="*/ 6 w 38"/>
                <a:gd name="T7" fmla="*/ 58 h 58"/>
                <a:gd name="T8" fmla="*/ 0 w 38"/>
                <a:gd name="T9" fmla="*/ 58 h 58"/>
                <a:gd name="T10" fmla="*/ 9 w 38"/>
                <a:gd name="T11" fmla="*/ 2 h 58"/>
                <a:gd name="T12" fmla="*/ 15 w 38"/>
                <a:gd name="T13" fmla="*/ 1 h 58"/>
                <a:gd name="T14" fmla="*/ 13 w 38"/>
                <a:gd name="T15" fmla="*/ 15 h 58"/>
                <a:gd name="T16" fmla="*/ 15 w 38"/>
                <a:gd name="T17" fmla="*/ 12 h 58"/>
                <a:gd name="T18" fmla="*/ 20 w 38"/>
                <a:gd name="T19" fmla="*/ 6 h 58"/>
                <a:gd name="T20" fmla="*/ 31 w 38"/>
                <a:gd name="T21" fmla="*/ 0 h 58"/>
                <a:gd name="T22" fmla="*/ 38 w 38"/>
                <a:gd name="T23" fmla="*/ 12 h 58"/>
                <a:gd name="T24" fmla="*/ 33 w 38"/>
                <a:gd name="T25" fmla="*/ 30 h 58"/>
                <a:gd name="T26" fmla="*/ 29 w 38"/>
                <a:gd name="T27" fmla="*/ 7 h 58"/>
                <a:gd name="T28" fmla="*/ 22 w 38"/>
                <a:gd name="T29" fmla="*/ 11 h 58"/>
                <a:gd name="T30" fmla="*/ 14 w 38"/>
                <a:gd name="T31" fmla="*/ 19 h 58"/>
                <a:gd name="T32" fmla="*/ 11 w 38"/>
                <a:gd name="T33" fmla="*/ 26 h 58"/>
                <a:gd name="T34" fmla="*/ 10 w 38"/>
                <a:gd name="T35" fmla="*/ 33 h 58"/>
                <a:gd name="T36" fmla="*/ 17 w 38"/>
                <a:gd name="T37" fmla="*/ 35 h 58"/>
                <a:gd name="T38" fmla="*/ 31 w 38"/>
                <a:gd name="T39" fmla="*/ 12 h 58"/>
                <a:gd name="T40" fmla="*/ 29 w 38"/>
                <a:gd name="T41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8">
                  <a:moveTo>
                    <a:pt x="33" y="30"/>
                  </a:moveTo>
                  <a:cubicBezTo>
                    <a:pt x="29" y="36"/>
                    <a:pt x="23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4" y="13"/>
                    <a:pt x="15" y="12"/>
                  </a:cubicBezTo>
                  <a:cubicBezTo>
                    <a:pt x="16" y="10"/>
                    <a:pt x="18" y="8"/>
                    <a:pt x="20" y="6"/>
                  </a:cubicBezTo>
                  <a:cubicBezTo>
                    <a:pt x="24" y="3"/>
                    <a:pt x="28" y="0"/>
                    <a:pt x="31" y="0"/>
                  </a:cubicBezTo>
                  <a:cubicBezTo>
                    <a:pt x="35" y="0"/>
                    <a:pt x="38" y="5"/>
                    <a:pt x="38" y="12"/>
                  </a:cubicBezTo>
                  <a:cubicBezTo>
                    <a:pt x="38" y="18"/>
                    <a:pt x="36" y="24"/>
                    <a:pt x="33" y="30"/>
                  </a:cubicBezTo>
                  <a:close/>
                  <a:moveTo>
                    <a:pt x="29" y="7"/>
                  </a:moveTo>
                  <a:cubicBezTo>
                    <a:pt x="28" y="7"/>
                    <a:pt x="25" y="8"/>
                    <a:pt x="22" y="11"/>
                  </a:cubicBezTo>
                  <a:cubicBezTo>
                    <a:pt x="20" y="13"/>
                    <a:pt x="16" y="17"/>
                    <a:pt x="14" y="19"/>
                  </a:cubicBezTo>
                  <a:cubicBezTo>
                    <a:pt x="13" y="22"/>
                    <a:pt x="12" y="24"/>
                    <a:pt x="11" y="26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5"/>
                    <a:pt x="15" y="35"/>
                    <a:pt x="17" y="35"/>
                  </a:cubicBezTo>
                  <a:cubicBezTo>
                    <a:pt x="25" y="35"/>
                    <a:pt x="31" y="25"/>
                    <a:pt x="31" y="12"/>
                  </a:cubicBezTo>
                  <a:cubicBezTo>
                    <a:pt x="31" y="8"/>
                    <a:pt x="30" y="7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0FD5BBEF-CD9A-4236-896A-E389CD654A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8" y="2732"/>
              <a:ext cx="30" cy="107"/>
            </a:xfrm>
            <a:custGeom>
              <a:avLst/>
              <a:gdLst>
                <a:gd name="T0" fmla="*/ 6 w 16"/>
                <a:gd name="T1" fmla="*/ 57 h 57"/>
                <a:gd name="T2" fmla="*/ 0 w 16"/>
                <a:gd name="T3" fmla="*/ 57 h 57"/>
                <a:gd name="T4" fmla="*/ 6 w 16"/>
                <a:gd name="T5" fmla="*/ 20 h 57"/>
                <a:gd name="T6" fmla="*/ 12 w 16"/>
                <a:gd name="T7" fmla="*/ 19 h 57"/>
                <a:gd name="T8" fmla="*/ 6 w 16"/>
                <a:gd name="T9" fmla="*/ 57 h 57"/>
                <a:gd name="T10" fmla="*/ 15 w 16"/>
                <a:gd name="T11" fmla="*/ 5 h 57"/>
                <a:gd name="T12" fmla="*/ 11 w 16"/>
                <a:gd name="T13" fmla="*/ 10 h 57"/>
                <a:gd name="T14" fmla="*/ 8 w 16"/>
                <a:gd name="T15" fmla="*/ 5 h 57"/>
                <a:gd name="T16" fmla="*/ 8 w 16"/>
                <a:gd name="T17" fmla="*/ 4 h 57"/>
                <a:gd name="T18" fmla="*/ 13 w 16"/>
                <a:gd name="T19" fmla="*/ 0 h 57"/>
                <a:gd name="T20" fmla="*/ 16 w 16"/>
                <a:gd name="T21" fmla="*/ 4 h 57"/>
                <a:gd name="T22" fmla="*/ 15 w 16"/>
                <a:gd name="T23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7">
                  <a:moveTo>
                    <a:pt x="6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19"/>
                    <a:pt x="12" y="19"/>
                    <a:pt x="12" y="19"/>
                  </a:cubicBezTo>
                  <a:lnTo>
                    <a:pt x="6" y="57"/>
                  </a:lnTo>
                  <a:close/>
                  <a:moveTo>
                    <a:pt x="15" y="5"/>
                  </a:moveTo>
                  <a:cubicBezTo>
                    <a:pt x="15" y="8"/>
                    <a:pt x="13" y="10"/>
                    <a:pt x="11" y="10"/>
                  </a:cubicBezTo>
                  <a:cubicBezTo>
                    <a:pt x="10" y="10"/>
                    <a:pt x="8" y="8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F8040729-2A91-408E-B3E8-A04145AEC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2" y="2767"/>
              <a:ext cx="65" cy="72"/>
            </a:xfrm>
            <a:custGeom>
              <a:avLst/>
              <a:gdLst>
                <a:gd name="T0" fmla="*/ 34 w 35"/>
                <a:gd name="T1" fmla="*/ 10 h 38"/>
                <a:gd name="T2" fmla="*/ 30 w 35"/>
                <a:gd name="T3" fmla="*/ 38 h 38"/>
                <a:gd name="T4" fmla="*/ 24 w 35"/>
                <a:gd name="T5" fmla="*/ 38 h 38"/>
                <a:gd name="T6" fmla="*/ 28 w 35"/>
                <a:gd name="T7" fmla="*/ 11 h 38"/>
                <a:gd name="T8" fmla="*/ 28 w 35"/>
                <a:gd name="T9" fmla="*/ 9 h 38"/>
                <a:gd name="T10" fmla="*/ 28 w 35"/>
                <a:gd name="T11" fmla="*/ 8 h 38"/>
                <a:gd name="T12" fmla="*/ 27 w 35"/>
                <a:gd name="T13" fmla="*/ 5 h 38"/>
                <a:gd name="T14" fmla="*/ 19 w 35"/>
                <a:gd name="T15" fmla="*/ 11 h 38"/>
                <a:gd name="T16" fmla="*/ 11 w 35"/>
                <a:gd name="T17" fmla="*/ 21 h 38"/>
                <a:gd name="T18" fmla="*/ 9 w 35"/>
                <a:gd name="T19" fmla="*/ 24 h 38"/>
                <a:gd name="T20" fmla="*/ 7 w 35"/>
                <a:gd name="T21" fmla="*/ 31 h 38"/>
                <a:gd name="T22" fmla="*/ 6 w 35"/>
                <a:gd name="T23" fmla="*/ 38 h 38"/>
                <a:gd name="T24" fmla="*/ 0 w 35"/>
                <a:gd name="T25" fmla="*/ 38 h 38"/>
                <a:gd name="T26" fmla="*/ 6 w 35"/>
                <a:gd name="T27" fmla="*/ 1 h 38"/>
                <a:gd name="T28" fmla="*/ 12 w 35"/>
                <a:gd name="T29" fmla="*/ 0 h 38"/>
                <a:gd name="T30" fmla="*/ 9 w 35"/>
                <a:gd name="T31" fmla="*/ 15 h 38"/>
                <a:gd name="T32" fmla="*/ 11 w 35"/>
                <a:gd name="T33" fmla="*/ 13 h 38"/>
                <a:gd name="T34" fmla="*/ 17 w 35"/>
                <a:gd name="T35" fmla="*/ 6 h 38"/>
                <a:gd name="T36" fmla="*/ 28 w 35"/>
                <a:gd name="T37" fmla="*/ 0 h 38"/>
                <a:gd name="T38" fmla="*/ 35 w 35"/>
                <a:gd name="T39" fmla="*/ 6 h 38"/>
                <a:gd name="T40" fmla="*/ 34 w 35"/>
                <a:gd name="T4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8">
                  <a:moveTo>
                    <a:pt x="34" y="10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6" y="14"/>
                    <a:pt x="13" y="17"/>
                    <a:pt x="11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9" y="26"/>
                    <a:pt x="8" y="29"/>
                    <a:pt x="7" y="3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4" y="9"/>
                    <a:pt x="15" y="8"/>
                    <a:pt x="17" y="6"/>
                  </a:cubicBezTo>
                  <a:cubicBezTo>
                    <a:pt x="21" y="2"/>
                    <a:pt x="25" y="0"/>
                    <a:pt x="28" y="0"/>
                  </a:cubicBezTo>
                  <a:cubicBezTo>
                    <a:pt x="33" y="0"/>
                    <a:pt x="35" y="2"/>
                    <a:pt x="35" y="6"/>
                  </a:cubicBezTo>
                  <a:cubicBezTo>
                    <a:pt x="35" y="7"/>
                    <a:pt x="35" y="9"/>
                    <a:pt x="3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76840498-CB7E-497B-9658-5C50C22CB3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8" y="2767"/>
              <a:ext cx="73" cy="111"/>
            </a:xfrm>
            <a:custGeom>
              <a:avLst/>
              <a:gdLst>
                <a:gd name="T0" fmla="*/ 38 w 39"/>
                <a:gd name="T1" fmla="*/ 6 h 59"/>
                <a:gd name="T2" fmla="*/ 31 w 39"/>
                <a:gd name="T3" fmla="*/ 6 h 59"/>
                <a:gd name="T4" fmla="*/ 32 w 39"/>
                <a:gd name="T5" fmla="*/ 13 h 59"/>
                <a:gd name="T6" fmla="*/ 17 w 39"/>
                <a:gd name="T7" fmla="*/ 29 h 59"/>
                <a:gd name="T8" fmla="*/ 13 w 39"/>
                <a:gd name="T9" fmla="*/ 28 h 59"/>
                <a:gd name="T10" fmla="*/ 12 w 39"/>
                <a:gd name="T11" fmla="*/ 29 h 59"/>
                <a:gd name="T12" fmla="*/ 9 w 39"/>
                <a:gd name="T13" fmla="*/ 34 h 59"/>
                <a:gd name="T14" fmla="*/ 13 w 39"/>
                <a:gd name="T15" fmla="*/ 36 h 59"/>
                <a:gd name="T16" fmla="*/ 25 w 39"/>
                <a:gd name="T17" fmla="*/ 36 h 59"/>
                <a:gd name="T18" fmla="*/ 34 w 39"/>
                <a:gd name="T19" fmla="*/ 43 h 59"/>
                <a:gd name="T20" fmla="*/ 15 w 39"/>
                <a:gd name="T21" fmla="*/ 59 h 59"/>
                <a:gd name="T22" fmla="*/ 0 w 39"/>
                <a:gd name="T23" fmla="*/ 50 h 59"/>
                <a:gd name="T24" fmla="*/ 7 w 39"/>
                <a:gd name="T25" fmla="*/ 40 h 59"/>
                <a:gd name="T26" fmla="*/ 2 w 39"/>
                <a:gd name="T27" fmla="*/ 36 h 59"/>
                <a:gd name="T28" fmla="*/ 9 w 39"/>
                <a:gd name="T29" fmla="*/ 26 h 59"/>
                <a:gd name="T30" fmla="*/ 4 w 39"/>
                <a:gd name="T31" fmla="*/ 17 h 59"/>
                <a:gd name="T32" fmla="*/ 21 w 39"/>
                <a:gd name="T33" fmla="*/ 0 h 59"/>
                <a:gd name="T34" fmla="*/ 27 w 39"/>
                <a:gd name="T35" fmla="*/ 1 h 59"/>
                <a:gd name="T36" fmla="*/ 34 w 39"/>
                <a:gd name="T37" fmla="*/ 1 h 59"/>
                <a:gd name="T38" fmla="*/ 39 w 39"/>
                <a:gd name="T39" fmla="*/ 0 h 59"/>
                <a:gd name="T40" fmla="*/ 38 w 39"/>
                <a:gd name="T41" fmla="*/ 6 h 59"/>
                <a:gd name="T42" fmla="*/ 22 w 39"/>
                <a:gd name="T43" fmla="*/ 41 h 59"/>
                <a:gd name="T44" fmla="*/ 11 w 39"/>
                <a:gd name="T45" fmla="*/ 41 h 59"/>
                <a:gd name="T46" fmla="*/ 6 w 39"/>
                <a:gd name="T47" fmla="*/ 49 h 59"/>
                <a:gd name="T48" fmla="*/ 15 w 39"/>
                <a:gd name="T49" fmla="*/ 53 h 59"/>
                <a:gd name="T50" fmla="*/ 28 w 39"/>
                <a:gd name="T51" fmla="*/ 44 h 59"/>
                <a:gd name="T52" fmla="*/ 22 w 39"/>
                <a:gd name="T53" fmla="*/ 41 h 59"/>
                <a:gd name="T54" fmla="*/ 21 w 39"/>
                <a:gd name="T55" fmla="*/ 4 h 59"/>
                <a:gd name="T56" fmla="*/ 10 w 39"/>
                <a:gd name="T57" fmla="*/ 16 h 59"/>
                <a:gd name="T58" fmla="*/ 17 w 39"/>
                <a:gd name="T59" fmla="*/ 24 h 59"/>
                <a:gd name="T60" fmla="*/ 27 w 39"/>
                <a:gd name="T61" fmla="*/ 12 h 59"/>
                <a:gd name="T62" fmla="*/ 21 w 39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59">
                  <a:moveTo>
                    <a:pt x="38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8"/>
                    <a:pt x="32" y="10"/>
                    <a:pt x="32" y="13"/>
                  </a:cubicBezTo>
                  <a:cubicBezTo>
                    <a:pt x="32" y="21"/>
                    <a:pt x="25" y="29"/>
                    <a:pt x="17" y="29"/>
                  </a:cubicBezTo>
                  <a:cubicBezTo>
                    <a:pt x="15" y="29"/>
                    <a:pt x="15" y="29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0" y="32"/>
                    <a:pt x="9" y="33"/>
                    <a:pt x="9" y="34"/>
                  </a:cubicBezTo>
                  <a:cubicBezTo>
                    <a:pt x="9" y="35"/>
                    <a:pt x="9" y="36"/>
                    <a:pt x="1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4" y="38"/>
                    <a:pt x="34" y="43"/>
                  </a:cubicBezTo>
                  <a:cubicBezTo>
                    <a:pt x="34" y="52"/>
                    <a:pt x="26" y="59"/>
                    <a:pt x="15" y="59"/>
                  </a:cubicBezTo>
                  <a:cubicBezTo>
                    <a:pt x="7" y="59"/>
                    <a:pt x="0" y="55"/>
                    <a:pt x="0" y="50"/>
                  </a:cubicBezTo>
                  <a:cubicBezTo>
                    <a:pt x="0" y="47"/>
                    <a:pt x="2" y="44"/>
                    <a:pt x="7" y="40"/>
                  </a:cubicBezTo>
                  <a:cubicBezTo>
                    <a:pt x="4" y="39"/>
                    <a:pt x="2" y="38"/>
                    <a:pt x="2" y="36"/>
                  </a:cubicBezTo>
                  <a:cubicBezTo>
                    <a:pt x="2" y="34"/>
                    <a:pt x="4" y="32"/>
                    <a:pt x="9" y="26"/>
                  </a:cubicBezTo>
                  <a:cubicBezTo>
                    <a:pt x="6" y="24"/>
                    <a:pt x="4" y="21"/>
                    <a:pt x="4" y="17"/>
                  </a:cubicBezTo>
                  <a:cubicBezTo>
                    <a:pt x="4" y="7"/>
                    <a:pt x="12" y="0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8" y="6"/>
                  </a:lnTo>
                  <a:close/>
                  <a:moveTo>
                    <a:pt x="22" y="41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8" y="44"/>
                    <a:pt x="6" y="46"/>
                    <a:pt x="6" y="49"/>
                  </a:cubicBezTo>
                  <a:cubicBezTo>
                    <a:pt x="6" y="52"/>
                    <a:pt x="10" y="53"/>
                    <a:pt x="15" y="53"/>
                  </a:cubicBezTo>
                  <a:cubicBezTo>
                    <a:pt x="22" y="53"/>
                    <a:pt x="28" y="49"/>
                    <a:pt x="28" y="44"/>
                  </a:cubicBezTo>
                  <a:cubicBezTo>
                    <a:pt x="28" y="41"/>
                    <a:pt x="27" y="41"/>
                    <a:pt x="22" y="41"/>
                  </a:cubicBezTo>
                  <a:close/>
                  <a:moveTo>
                    <a:pt x="21" y="4"/>
                  </a:moveTo>
                  <a:cubicBezTo>
                    <a:pt x="15" y="4"/>
                    <a:pt x="10" y="10"/>
                    <a:pt x="10" y="16"/>
                  </a:cubicBezTo>
                  <a:cubicBezTo>
                    <a:pt x="10" y="21"/>
                    <a:pt x="13" y="24"/>
                    <a:pt x="17" y="24"/>
                  </a:cubicBezTo>
                  <a:cubicBezTo>
                    <a:pt x="22" y="24"/>
                    <a:pt x="27" y="19"/>
                    <a:pt x="27" y="12"/>
                  </a:cubicBezTo>
                  <a:cubicBezTo>
                    <a:pt x="27" y="7"/>
                    <a:pt x="24" y="4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E36D2D91-E43A-49B5-83AA-FCDBB575A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1" y="2749"/>
              <a:ext cx="41" cy="91"/>
            </a:xfrm>
            <a:custGeom>
              <a:avLst/>
              <a:gdLst>
                <a:gd name="T0" fmla="*/ 20 w 22"/>
                <a:gd name="T1" fmla="*/ 37 h 49"/>
                <a:gd name="T2" fmla="*/ 16 w 22"/>
                <a:gd name="T3" fmla="*/ 41 h 49"/>
                <a:gd name="T4" fmla="*/ 8 w 22"/>
                <a:gd name="T5" fmla="*/ 47 h 49"/>
                <a:gd name="T6" fmla="*/ 4 w 22"/>
                <a:gd name="T7" fmla="*/ 49 h 49"/>
                <a:gd name="T8" fmla="*/ 3 w 22"/>
                <a:gd name="T9" fmla="*/ 44 h 49"/>
                <a:gd name="T10" fmla="*/ 3 w 22"/>
                <a:gd name="T11" fmla="*/ 41 h 49"/>
                <a:gd name="T12" fmla="*/ 4 w 22"/>
                <a:gd name="T13" fmla="*/ 38 h 49"/>
                <a:gd name="T14" fmla="*/ 7 w 22"/>
                <a:gd name="T15" fmla="*/ 16 h 49"/>
                <a:gd name="T16" fmla="*/ 0 w 22"/>
                <a:gd name="T17" fmla="*/ 16 h 49"/>
                <a:gd name="T18" fmla="*/ 1 w 22"/>
                <a:gd name="T19" fmla="*/ 11 h 49"/>
                <a:gd name="T20" fmla="*/ 8 w 22"/>
                <a:gd name="T21" fmla="*/ 11 h 49"/>
                <a:gd name="T22" fmla="*/ 10 w 22"/>
                <a:gd name="T23" fmla="*/ 1 h 49"/>
                <a:gd name="T24" fmla="*/ 16 w 22"/>
                <a:gd name="T25" fmla="*/ 0 h 49"/>
                <a:gd name="T26" fmla="*/ 14 w 22"/>
                <a:gd name="T27" fmla="*/ 11 h 49"/>
                <a:gd name="T28" fmla="*/ 22 w 22"/>
                <a:gd name="T29" fmla="*/ 11 h 49"/>
                <a:gd name="T30" fmla="*/ 21 w 22"/>
                <a:gd name="T31" fmla="*/ 16 h 49"/>
                <a:gd name="T32" fmla="*/ 13 w 22"/>
                <a:gd name="T33" fmla="*/ 16 h 49"/>
                <a:gd name="T34" fmla="*/ 9 w 22"/>
                <a:gd name="T35" fmla="*/ 41 h 49"/>
                <a:gd name="T36" fmla="*/ 12 w 22"/>
                <a:gd name="T37" fmla="*/ 39 h 49"/>
                <a:gd name="T38" fmla="*/ 15 w 22"/>
                <a:gd name="T39" fmla="*/ 36 h 49"/>
                <a:gd name="T40" fmla="*/ 17 w 22"/>
                <a:gd name="T41" fmla="*/ 34 h 49"/>
                <a:gd name="T42" fmla="*/ 19 w 22"/>
                <a:gd name="T43" fmla="*/ 32 h 49"/>
                <a:gd name="T44" fmla="*/ 22 w 22"/>
                <a:gd name="T45" fmla="*/ 36 h 49"/>
                <a:gd name="T46" fmla="*/ 20 w 22"/>
                <a:gd name="T4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9">
                  <a:moveTo>
                    <a:pt x="20" y="37"/>
                  </a:moveTo>
                  <a:cubicBezTo>
                    <a:pt x="19" y="39"/>
                    <a:pt x="17" y="40"/>
                    <a:pt x="16" y="41"/>
                  </a:cubicBezTo>
                  <a:cubicBezTo>
                    <a:pt x="13" y="44"/>
                    <a:pt x="10" y="46"/>
                    <a:pt x="8" y="47"/>
                  </a:cubicBezTo>
                  <a:cubicBezTo>
                    <a:pt x="7" y="48"/>
                    <a:pt x="6" y="48"/>
                    <a:pt x="4" y="49"/>
                  </a:cubicBezTo>
                  <a:cubicBezTo>
                    <a:pt x="3" y="48"/>
                    <a:pt x="3" y="46"/>
                    <a:pt x="3" y="44"/>
                  </a:cubicBezTo>
                  <a:cubicBezTo>
                    <a:pt x="3" y="44"/>
                    <a:pt x="3" y="43"/>
                    <a:pt x="3" y="41"/>
                  </a:cubicBezTo>
                  <a:cubicBezTo>
                    <a:pt x="3" y="40"/>
                    <a:pt x="4" y="39"/>
                    <a:pt x="4" y="3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2" y="36"/>
                    <a:pt x="22" y="36"/>
                    <a:pt x="22" y="36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3B612FCC-4868-483E-B618-C70E5D5C4D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1" y="2766"/>
              <a:ext cx="64" cy="74"/>
            </a:xfrm>
            <a:custGeom>
              <a:avLst/>
              <a:gdLst>
                <a:gd name="T0" fmla="*/ 28 w 34"/>
                <a:gd name="T1" fmla="*/ 39 h 40"/>
                <a:gd name="T2" fmla="*/ 22 w 34"/>
                <a:gd name="T3" fmla="*/ 39 h 40"/>
                <a:gd name="T4" fmla="*/ 24 w 34"/>
                <a:gd name="T5" fmla="*/ 27 h 40"/>
                <a:gd name="T6" fmla="*/ 6 w 34"/>
                <a:gd name="T7" fmla="*/ 40 h 40"/>
                <a:gd name="T8" fmla="*/ 0 w 34"/>
                <a:gd name="T9" fmla="*/ 29 h 40"/>
                <a:gd name="T10" fmla="*/ 21 w 34"/>
                <a:gd name="T11" fmla="*/ 0 h 40"/>
                <a:gd name="T12" fmla="*/ 26 w 34"/>
                <a:gd name="T13" fmla="*/ 1 h 40"/>
                <a:gd name="T14" fmla="*/ 34 w 34"/>
                <a:gd name="T15" fmla="*/ 3 h 40"/>
                <a:gd name="T16" fmla="*/ 28 w 34"/>
                <a:gd name="T17" fmla="*/ 39 h 40"/>
                <a:gd name="T18" fmla="*/ 21 w 34"/>
                <a:gd name="T19" fmla="*/ 6 h 40"/>
                <a:gd name="T20" fmla="*/ 15 w 34"/>
                <a:gd name="T21" fmla="*/ 7 h 40"/>
                <a:gd name="T22" fmla="*/ 7 w 34"/>
                <a:gd name="T23" fmla="*/ 29 h 40"/>
                <a:gd name="T24" fmla="*/ 9 w 34"/>
                <a:gd name="T25" fmla="*/ 34 h 40"/>
                <a:gd name="T26" fmla="*/ 16 w 34"/>
                <a:gd name="T27" fmla="*/ 29 h 40"/>
                <a:gd name="T28" fmla="*/ 26 w 34"/>
                <a:gd name="T29" fmla="*/ 11 h 40"/>
                <a:gd name="T30" fmla="*/ 27 w 34"/>
                <a:gd name="T31" fmla="*/ 6 h 40"/>
                <a:gd name="T32" fmla="*/ 21 w 34"/>
                <a:gd name="T3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0">
                  <a:moveTo>
                    <a:pt x="28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8" y="35"/>
                    <a:pt x="12" y="40"/>
                    <a:pt x="6" y="40"/>
                  </a:cubicBezTo>
                  <a:cubicBezTo>
                    <a:pt x="2" y="40"/>
                    <a:pt x="0" y="36"/>
                    <a:pt x="0" y="29"/>
                  </a:cubicBezTo>
                  <a:cubicBezTo>
                    <a:pt x="0" y="13"/>
                    <a:pt x="9" y="0"/>
                    <a:pt x="21" y="0"/>
                  </a:cubicBezTo>
                  <a:cubicBezTo>
                    <a:pt x="23" y="0"/>
                    <a:pt x="24" y="1"/>
                    <a:pt x="26" y="1"/>
                  </a:cubicBezTo>
                  <a:cubicBezTo>
                    <a:pt x="28" y="1"/>
                    <a:pt x="29" y="2"/>
                    <a:pt x="34" y="3"/>
                  </a:cubicBezTo>
                  <a:lnTo>
                    <a:pt x="28" y="39"/>
                  </a:lnTo>
                  <a:close/>
                  <a:moveTo>
                    <a:pt x="21" y="6"/>
                  </a:moveTo>
                  <a:cubicBezTo>
                    <a:pt x="18" y="6"/>
                    <a:pt x="17" y="6"/>
                    <a:pt x="15" y="7"/>
                  </a:cubicBezTo>
                  <a:cubicBezTo>
                    <a:pt x="10" y="11"/>
                    <a:pt x="7" y="21"/>
                    <a:pt x="7" y="29"/>
                  </a:cubicBezTo>
                  <a:cubicBezTo>
                    <a:pt x="7" y="32"/>
                    <a:pt x="7" y="34"/>
                    <a:pt x="9" y="34"/>
                  </a:cubicBezTo>
                  <a:cubicBezTo>
                    <a:pt x="10" y="34"/>
                    <a:pt x="13" y="33"/>
                    <a:pt x="16" y="29"/>
                  </a:cubicBezTo>
                  <a:cubicBezTo>
                    <a:pt x="23" y="23"/>
                    <a:pt x="25" y="19"/>
                    <a:pt x="26" y="1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3" y="6"/>
                    <a:pt x="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502FB004-C012-402E-813B-2A30A41867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9" y="2726"/>
              <a:ext cx="29" cy="113"/>
            </a:xfrm>
            <a:custGeom>
              <a:avLst/>
              <a:gdLst>
                <a:gd name="T0" fmla="*/ 12 w 29"/>
                <a:gd name="T1" fmla="*/ 113 h 113"/>
                <a:gd name="T2" fmla="*/ 0 w 29"/>
                <a:gd name="T3" fmla="*/ 113 h 113"/>
                <a:gd name="T4" fmla="*/ 17 w 29"/>
                <a:gd name="T5" fmla="*/ 2 h 113"/>
                <a:gd name="T6" fmla="*/ 29 w 29"/>
                <a:gd name="T7" fmla="*/ 0 h 113"/>
                <a:gd name="T8" fmla="*/ 12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12" y="113"/>
                  </a:moveTo>
                  <a:lnTo>
                    <a:pt x="0" y="113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FFBE2F33-4CBD-443E-B465-7D900BC19C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87" y="2767"/>
              <a:ext cx="54" cy="72"/>
            </a:xfrm>
            <a:custGeom>
              <a:avLst/>
              <a:gdLst>
                <a:gd name="T0" fmla="*/ 24 w 29"/>
                <a:gd name="T1" fmla="*/ 14 h 38"/>
                <a:gd name="T2" fmla="*/ 7 w 29"/>
                <a:gd name="T3" fmla="*/ 24 h 38"/>
                <a:gd name="T4" fmla="*/ 7 w 29"/>
                <a:gd name="T5" fmla="*/ 26 h 38"/>
                <a:gd name="T6" fmla="*/ 11 w 29"/>
                <a:gd name="T7" fmla="*/ 33 h 38"/>
                <a:gd name="T8" fmla="*/ 26 w 29"/>
                <a:gd name="T9" fmla="*/ 23 h 38"/>
                <a:gd name="T10" fmla="*/ 29 w 29"/>
                <a:gd name="T11" fmla="*/ 26 h 38"/>
                <a:gd name="T12" fmla="*/ 10 w 29"/>
                <a:gd name="T13" fmla="*/ 38 h 38"/>
                <a:gd name="T14" fmla="*/ 0 w 29"/>
                <a:gd name="T15" fmla="*/ 26 h 38"/>
                <a:gd name="T16" fmla="*/ 20 w 29"/>
                <a:gd name="T17" fmla="*/ 0 h 38"/>
                <a:gd name="T18" fmla="*/ 29 w 29"/>
                <a:gd name="T19" fmla="*/ 6 h 38"/>
                <a:gd name="T20" fmla="*/ 24 w 29"/>
                <a:gd name="T21" fmla="*/ 14 h 38"/>
                <a:gd name="T22" fmla="*/ 20 w 29"/>
                <a:gd name="T23" fmla="*/ 4 h 38"/>
                <a:gd name="T24" fmla="*/ 8 w 29"/>
                <a:gd name="T25" fmla="*/ 19 h 38"/>
                <a:gd name="T26" fmla="*/ 23 w 29"/>
                <a:gd name="T27" fmla="*/ 9 h 38"/>
                <a:gd name="T28" fmla="*/ 23 w 29"/>
                <a:gd name="T29" fmla="*/ 8 h 38"/>
                <a:gd name="T30" fmla="*/ 20 w 29"/>
                <a:gd name="T3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8">
                  <a:moveTo>
                    <a:pt x="24" y="1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31"/>
                    <a:pt x="8" y="33"/>
                    <a:pt x="11" y="33"/>
                  </a:cubicBezTo>
                  <a:cubicBezTo>
                    <a:pt x="15" y="33"/>
                    <a:pt x="21" y="29"/>
                    <a:pt x="26" y="2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2" y="34"/>
                    <a:pt x="16" y="38"/>
                    <a:pt x="10" y="38"/>
                  </a:cubicBezTo>
                  <a:cubicBezTo>
                    <a:pt x="4" y="38"/>
                    <a:pt x="0" y="34"/>
                    <a:pt x="0" y="26"/>
                  </a:cubicBezTo>
                  <a:cubicBezTo>
                    <a:pt x="0" y="12"/>
                    <a:pt x="10" y="0"/>
                    <a:pt x="20" y="0"/>
                  </a:cubicBezTo>
                  <a:cubicBezTo>
                    <a:pt x="26" y="0"/>
                    <a:pt x="29" y="2"/>
                    <a:pt x="29" y="6"/>
                  </a:cubicBezTo>
                  <a:cubicBezTo>
                    <a:pt x="29" y="10"/>
                    <a:pt x="28" y="12"/>
                    <a:pt x="24" y="14"/>
                  </a:cubicBezTo>
                  <a:close/>
                  <a:moveTo>
                    <a:pt x="20" y="4"/>
                  </a:moveTo>
                  <a:cubicBezTo>
                    <a:pt x="15" y="4"/>
                    <a:pt x="9" y="10"/>
                    <a:pt x="8" y="1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2" y="4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EFA8679E-032D-4070-84D0-6C5716416D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58" y="2767"/>
              <a:ext cx="64" cy="72"/>
            </a:xfrm>
            <a:custGeom>
              <a:avLst/>
              <a:gdLst>
                <a:gd name="T0" fmla="*/ 34 w 34"/>
                <a:gd name="T1" fmla="*/ 10 h 38"/>
                <a:gd name="T2" fmla="*/ 30 w 34"/>
                <a:gd name="T3" fmla="*/ 38 h 38"/>
                <a:gd name="T4" fmla="*/ 24 w 34"/>
                <a:gd name="T5" fmla="*/ 38 h 38"/>
                <a:gd name="T6" fmla="*/ 28 w 34"/>
                <a:gd name="T7" fmla="*/ 11 h 38"/>
                <a:gd name="T8" fmla="*/ 28 w 34"/>
                <a:gd name="T9" fmla="*/ 9 h 38"/>
                <a:gd name="T10" fmla="*/ 28 w 34"/>
                <a:gd name="T11" fmla="*/ 8 h 38"/>
                <a:gd name="T12" fmla="*/ 27 w 34"/>
                <a:gd name="T13" fmla="*/ 5 h 38"/>
                <a:gd name="T14" fmla="*/ 19 w 34"/>
                <a:gd name="T15" fmla="*/ 11 h 38"/>
                <a:gd name="T16" fmla="*/ 11 w 34"/>
                <a:gd name="T17" fmla="*/ 21 h 38"/>
                <a:gd name="T18" fmla="*/ 9 w 34"/>
                <a:gd name="T19" fmla="*/ 24 h 38"/>
                <a:gd name="T20" fmla="*/ 7 w 34"/>
                <a:gd name="T21" fmla="*/ 31 h 38"/>
                <a:gd name="T22" fmla="*/ 6 w 34"/>
                <a:gd name="T23" fmla="*/ 38 h 38"/>
                <a:gd name="T24" fmla="*/ 0 w 34"/>
                <a:gd name="T25" fmla="*/ 38 h 38"/>
                <a:gd name="T26" fmla="*/ 6 w 34"/>
                <a:gd name="T27" fmla="*/ 1 h 38"/>
                <a:gd name="T28" fmla="*/ 12 w 34"/>
                <a:gd name="T29" fmla="*/ 0 h 38"/>
                <a:gd name="T30" fmla="*/ 9 w 34"/>
                <a:gd name="T31" fmla="*/ 15 h 38"/>
                <a:gd name="T32" fmla="*/ 11 w 34"/>
                <a:gd name="T33" fmla="*/ 13 h 38"/>
                <a:gd name="T34" fmla="*/ 17 w 34"/>
                <a:gd name="T35" fmla="*/ 6 h 38"/>
                <a:gd name="T36" fmla="*/ 28 w 34"/>
                <a:gd name="T37" fmla="*/ 0 h 38"/>
                <a:gd name="T38" fmla="*/ 34 w 34"/>
                <a:gd name="T39" fmla="*/ 6 h 38"/>
                <a:gd name="T40" fmla="*/ 34 w 34"/>
                <a:gd name="T4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8">
                  <a:moveTo>
                    <a:pt x="34" y="10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6" y="14"/>
                    <a:pt x="13" y="17"/>
                    <a:pt x="11" y="21"/>
                  </a:cubicBezTo>
                  <a:cubicBezTo>
                    <a:pt x="10" y="22"/>
                    <a:pt x="9" y="23"/>
                    <a:pt x="9" y="24"/>
                  </a:cubicBezTo>
                  <a:cubicBezTo>
                    <a:pt x="8" y="26"/>
                    <a:pt x="8" y="29"/>
                    <a:pt x="7" y="3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4" y="9"/>
                    <a:pt x="15" y="8"/>
                    <a:pt x="17" y="6"/>
                  </a:cubicBezTo>
                  <a:cubicBezTo>
                    <a:pt x="21" y="2"/>
                    <a:pt x="25" y="0"/>
                    <a:pt x="28" y="0"/>
                  </a:cubicBezTo>
                  <a:cubicBezTo>
                    <a:pt x="33" y="0"/>
                    <a:pt x="34" y="2"/>
                    <a:pt x="34" y="6"/>
                  </a:cubicBezTo>
                  <a:cubicBezTo>
                    <a:pt x="34" y="7"/>
                    <a:pt x="34" y="9"/>
                    <a:pt x="3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A0FBCCEF-76F9-40F7-B02A-8B70A940E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9" y="2749"/>
              <a:ext cx="41" cy="91"/>
            </a:xfrm>
            <a:custGeom>
              <a:avLst/>
              <a:gdLst>
                <a:gd name="T0" fmla="*/ 21 w 22"/>
                <a:gd name="T1" fmla="*/ 37 h 49"/>
                <a:gd name="T2" fmla="*/ 17 w 22"/>
                <a:gd name="T3" fmla="*/ 41 h 49"/>
                <a:gd name="T4" fmla="*/ 9 w 22"/>
                <a:gd name="T5" fmla="*/ 47 h 49"/>
                <a:gd name="T6" fmla="*/ 4 w 22"/>
                <a:gd name="T7" fmla="*/ 49 h 49"/>
                <a:gd name="T8" fmla="*/ 4 w 22"/>
                <a:gd name="T9" fmla="*/ 44 h 49"/>
                <a:gd name="T10" fmla="*/ 4 w 22"/>
                <a:gd name="T11" fmla="*/ 41 h 49"/>
                <a:gd name="T12" fmla="*/ 4 w 22"/>
                <a:gd name="T13" fmla="*/ 38 h 49"/>
                <a:gd name="T14" fmla="*/ 8 w 22"/>
                <a:gd name="T15" fmla="*/ 16 h 49"/>
                <a:gd name="T16" fmla="*/ 0 w 22"/>
                <a:gd name="T17" fmla="*/ 16 h 49"/>
                <a:gd name="T18" fmla="*/ 1 w 22"/>
                <a:gd name="T19" fmla="*/ 11 h 49"/>
                <a:gd name="T20" fmla="*/ 8 w 22"/>
                <a:gd name="T21" fmla="*/ 11 h 49"/>
                <a:gd name="T22" fmla="*/ 10 w 22"/>
                <a:gd name="T23" fmla="*/ 1 h 49"/>
                <a:gd name="T24" fmla="*/ 16 w 22"/>
                <a:gd name="T25" fmla="*/ 0 h 49"/>
                <a:gd name="T26" fmla="*/ 15 w 22"/>
                <a:gd name="T27" fmla="*/ 11 h 49"/>
                <a:gd name="T28" fmla="*/ 22 w 22"/>
                <a:gd name="T29" fmla="*/ 11 h 49"/>
                <a:gd name="T30" fmla="*/ 22 w 22"/>
                <a:gd name="T31" fmla="*/ 16 h 49"/>
                <a:gd name="T32" fmla="*/ 14 w 22"/>
                <a:gd name="T33" fmla="*/ 16 h 49"/>
                <a:gd name="T34" fmla="*/ 10 w 22"/>
                <a:gd name="T35" fmla="*/ 41 h 49"/>
                <a:gd name="T36" fmla="*/ 12 w 22"/>
                <a:gd name="T37" fmla="*/ 39 h 49"/>
                <a:gd name="T38" fmla="*/ 15 w 22"/>
                <a:gd name="T39" fmla="*/ 36 h 49"/>
                <a:gd name="T40" fmla="*/ 18 w 22"/>
                <a:gd name="T41" fmla="*/ 34 h 49"/>
                <a:gd name="T42" fmla="*/ 19 w 22"/>
                <a:gd name="T43" fmla="*/ 32 h 49"/>
                <a:gd name="T44" fmla="*/ 22 w 22"/>
                <a:gd name="T45" fmla="*/ 36 h 49"/>
                <a:gd name="T46" fmla="*/ 21 w 22"/>
                <a:gd name="T4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9">
                  <a:moveTo>
                    <a:pt x="21" y="37"/>
                  </a:moveTo>
                  <a:cubicBezTo>
                    <a:pt x="19" y="39"/>
                    <a:pt x="18" y="40"/>
                    <a:pt x="17" y="41"/>
                  </a:cubicBezTo>
                  <a:cubicBezTo>
                    <a:pt x="14" y="44"/>
                    <a:pt x="11" y="46"/>
                    <a:pt x="9" y="47"/>
                  </a:cubicBezTo>
                  <a:cubicBezTo>
                    <a:pt x="7" y="48"/>
                    <a:pt x="7" y="48"/>
                    <a:pt x="4" y="49"/>
                  </a:cubicBezTo>
                  <a:cubicBezTo>
                    <a:pt x="4" y="48"/>
                    <a:pt x="4" y="46"/>
                    <a:pt x="4" y="44"/>
                  </a:cubicBezTo>
                  <a:cubicBezTo>
                    <a:pt x="4" y="44"/>
                    <a:pt x="4" y="43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2" y="36"/>
                    <a:pt x="22" y="36"/>
                    <a:pt x="22" y="36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C4DC5454-0F09-4328-BE9A-955D787CD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60" y="2374"/>
              <a:ext cx="129" cy="129"/>
            </a:xfrm>
            <a:custGeom>
              <a:avLst/>
              <a:gdLst>
                <a:gd name="T0" fmla="*/ 69 w 69"/>
                <a:gd name="T1" fmla="*/ 34 h 69"/>
                <a:gd name="T2" fmla="*/ 35 w 69"/>
                <a:gd name="T3" fmla="*/ 69 h 69"/>
                <a:gd name="T4" fmla="*/ 0 w 69"/>
                <a:gd name="T5" fmla="*/ 34 h 69"/>
                <a:gd name="T6" fmla="*/ 35 w 69"/>
                <a:gd name="T7" fmla="*/ 0 h 69"/>
                <a:gd name="T8" fmla="*/ 69 w 69"/>
                <a:gd name="T9" fmla="*/ 34 h 69"/>
                <a:gd name="T10" fmla="*/ 9 w 69"/>
                <a:gd name="T11" fmla="*/ 34 h 69"/>
                <a:gd name="T12" fmla="*/ 35 w 69"/>
                <a:gd name="T13" fmla="*/ 61 h 69"/>
                <a:gd name="T14" fmla="*/ 61 w 69"/>
                <a:gd name="T15" fmla="*/ 34 h 69"/>
                <a:gd name="T16" fmla="*/ 35 w 69"/>
                <a:gd name="T17" fmla="*/ 8 h 69"/>
                <a:gd name="T18" fmla="*/ 9 w 69"/>
                <a:gd name="T1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cubicBezTo>
                    <a:pt x="69" y="54"/>
                    <a:pt x="55" y="69"/>
                    <a:pt x="35" y="69"/>
                  </a:cubicBezTo>
                  <a:cubicBezTo>
                    <a:pt x="15" y="69"/>
                    <a:pt x="0" y="54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55" y="0"/>
                    <a:pt x="69" y="14"/>
                    <a:pt x="69" y="34"/>
                  </a:cubicBezTo>
                  <a:close/>
                  <a:moveTo>
                    <a:pt x="9" y="34"/>
                  </a:moveTo>
                  <a:cubicBezTo>
                    <a:pt x="9" y="50"/>
                    <a:pt x="20" y="61"/>
                    <a:pt x="35" y="61"/>
                  </a:cubicBezTo>
                  <a:cubicBezTo>
                    <a:pt x="49" y="61"/>
                    <a:pt x="61" y="50"/>
                    <a:pt x="61" y="34"/>
                  </a:cubicBezTo>
                  <a:cubicBezTo>
                    <a:pt x="61" y="19"/>
                    <a:pt x="49" y="8"/>
                    <a:pt x="35" y="8"/>
                  </a:cubicBezTo>
                  <a:cubicBezTo>
                    <a:pt x="20" y="8"/>
                    <a:pt x="9" y="19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9EABAE9-6016-462F-9E39-2B30A95CF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0" y="2376"/>
              <a:ext cx="86" cy="125"/>
            </a:xfrm>
            <a:custGeom>
              <a:avLst/>
              <a:gdLst>
                <a:gd name="T0" fmla="*/ 84 w 86"/>
                <a:gd name="T1" fmla="*/ 69 h 125"/>
                <a:gd name="T2" fmla="*/ 15 w 86"/>
                <a:gd name="T3" fmla="*/ 69 h 125"/>
                <a:gd name="T4" fmla="*/ 15 w 86"/>
                <a:gd name="T5" fmla="*/ 125 h 125"/>
                <a:gd name="T6" fmla="*/ 0 w 86"/>
                <a:gd name="T7" fmla="*/ 125 h 125"/>
                <a:gd name="T8" fmla="*/ 0 w 86"/>
                <a:gd name="T9" fmla="*/ 0 h 125"/>
                <a:gd name="T10" fmla="*/ 86 w 86"/>
                <a:gd name="T11" fmla="*/ 0 h 125"/>
                <a:gd name="T12" fmla="*/ 86 w 86"/>
                <a:gd name="T13" fmla="*/ 15 h 125"/>
                <a:gd name="T14" fmla="*/ 15 w 86"/>
                <a:gd name="T15" fmla="*/ 15 h 125"/>
                <a:gd name="T16" fmla="*/ 15 w 86"/>
                <a:gd name="T17" fmla="*/ 54 h 125"/>
                <a:gd name="T18" fmla="*/ 84 w 86"/>
                <a:gd name="T19" fmla="*/ 54 h 125"/>
                <a:gd name="T20" fmla="*/ 84 w 86"/>
                <a:gd name="T21" fmla="*/ 6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25">
                  <a:moveTo>
                    <a:pt x="84" y="69"/>
                  </a:moveTo>
                  <a:lnTo>
                    <a:pt x="15" y="69"/>
                  </a:lnTo>
                  <a:lnTo>
                    <a:pt x="15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5" y="15"/>
                  </a:lnTo>
                  <a:lnTo>
                    <a:pt x="15" y="54"/>
                  </a:lnTo>
                  <a:lnTo>
                    <a:pt x="84" y="54"/>
                  </a:lnTo>
                  <a:lnTo>
                    <a:pt x="8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2D0111E2-D59A-4FA6-9283-45DA00CC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2376"/>
              <a:ext cx="101" cy="125"/>
            </a:xfrm>
            <a:custGeom>
              <a:avLst/>
              <a:gdLst>
                <a:gd name="T0" fmla="*/ 101 w 101"/>
                <a:gd name="T1" fmla="*/ 15 h 125"/>
                <a:gd name="T2" fmla="*/ 58 w 101"/>
                <a:gd name="T3" fmla="*/ 15 h 125"/>
                <a:gd name="T4" fmla="*/ 58 w 101"/>
                <a:gd name="T5" fmla="*/ 125 h 125"/>
                <a:gd name="T6" fmla="*/ 43 w 101"/>
                <a:gd name="T7" fmla="*/ 125 h 125"/>
                <a:gd name="T8" fmla="*/ 43 w 101"/>
                <a:gd name="T9" fmla="*/ 15 h 125"/>
                <a:gd name="T10" fmla="*/ 0 w 101"/>
                <a:gd name="T11" fmla="*/ 15 h 125"/>
                <a:gd name="T12" fmla="*/ 0 w 101"/>
                <a:gd name="T13" fmla="*/ 0 h 125"/>
                <a:gd name="T14" fmla="*/ 101 w 101"/>
                <a:gd name="T15" fmla="*/ 0 h 125"/>
                <a:gd name="T16" fmla="*/ 101 w 101"/>
                <a:gd name="T17" fmla="*/ 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25">
                  <a:moveTo>
                    <a:pt x="101" y="15"/>
                  </a:moveTo>
                  <a:lnTo>
                    <a:pt x="58" y="15"/>
                  </a:lnTo>
                  <a:lnTo>
                    <a:pt x="58" y="125"/>
                  </a:lnTo>
                  <a:lnTo>
                    <a:pt x="43" y="125"/>
                  </a:lnTo>
                  <a:lnTo>
                    <a:pt x="43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4E3505BB-C1A1-481B-94E1-A21EC778E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4" y="2376"/>
              <a:ext cx="88" cy="125"/>
            </a:xfrm>
            <a:custGeom>
              <a:avLst/>
              <a:gdLst>
                <a:gd name="T0" fmla="*/ 88 w 88"/>
                <a:gd name="T1" fmla="*/ 125 h 125"/>
                <a:gd name="T2" fmla="*/ 0 w 88"/>
                <a:gd name="T3" fmla="*/ 125 h 125"/>
                <a:gd name="T4" fmla="*/ 0 w 88"/>
                <a:gd name="T5" fmla="*/ 0 h 125"/>
                <a:gd name="T6" fmla="*/ 86 w 88"/>
                <a:gd name="T7" fmla="*/ 0 h 125"/>
                <a:gd name="T8" fmla="*/ 86 w 88"/>
                <a:gd name="T9" fmla="*/ 15 h 125"/>
                <a:gd name="T10" fmla="*/ 15 w 88"/>
                <a:gd name="T11" fmla="*/ 15 h 125"/>
                <a:gd name="T12" fmla="*/ 15 w 88"/>
                <a:gd name="T13" fmla="*/ 54 h 125"/>
                <a:gd name="T14" fmla="*/ 84 w 88"/>
                <a:gd name="T15" fmla="*/ 54 h 125"/>
                <a:gd name="T16" fmla="*/ 84 w 88"/>
                <a:gd name="T17" fmla="*/ 69 h 125"/>
                <a:gd name="T18" fmla="*/ 15 w 88"/>
                <a:gd name="T19" fmla="*/ 69 h 125"/>
                <a:gd name="T20" fmla="*/ 15 w 88"/>
                <a:gd name="T21" fmla="*/ 110 h 125"/>
                <a:gd name="T22" fmla="*/ 88 w 88"/>
                <a:gd name="T23" fmla="*/ 110 h 125"/>
                <a:gd name="T24" fmla="*/ 88 w 88"/>
                <a:gd name="T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5">
                  <a:moveTo>
                    <a:pt x="88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5" y="15"/>
                  </a:lnTo>
                  <a:lnTo>
                    <a:pt x="15" y="54"/>
                  </a:lnTo>
                  <a:lnTo>
                    <a:pt x="84" y="54"/>
                  </a:lnTo>
                  <a:lnTo>
                    <a:pt x="84" y="69"/>
                  </a:lnTo>
                  <a:lnTo>
                    <a:pt x="15" y="69"/>
                  </a:lnTo>
                  <a:lnTo>
                    <a:pt x="15" y="110"/>
                  </a:lnTo>
                  <a:lnTo>
                    <a:pt x="88" y="110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14F7C937-7033-49EA-B9FC-4D7716D13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8" y="2374"/>
              <a:ext cx="116" cy="129"/>
            </a:xfrm>
            <a:custGeom>
              <a:avLst/>
              <a:gdLst>
                <a:gd name="T0" fmla="*/ 62 w 62"/>
                <a:gd name="T1" fmla="*/ 14 h 69"/>
                <a:gd name="T2" fmla="*/ 55 w 62"/>
                <a:gd name="T3" fmla="*/ 19 h 69"/>
                <a:gd name="T4" fmla="*/ 35 w 62"/>
                <a:gd name="T5" fmla="*/ 8 h 69"/>
                <a:gd name="T6" fmla="*/ 9 w 62"/>
                <a:gd name="T7" fmla="*/ 34 h 69"/>
                <a:gd name="T8" fmla="*/ 35 w 62"/>
                <a:gd name="T9" fmla="*/ 61 h 69"/>
                <a:gd name="T10" fmla="*/ 55 w 62"/>
                <a:gd name="T11" fmla="*/ 50 h 69"/>
                <a:gd name="T12" fmla="*/ 62 w 62"/>
                <a:gd name="T13" fmla="*/ 55 h 69"/>
                <a:gd name="T14" fmla="*/ 35 w 62"/>
                <a:gd name="T15" fmla="*/ 69 h 69"/>
                <a:gd name="T16" fmla="*/ 0 w 62"/>
                <a:gd name="T17" fmla="*/ 34 h 69"/>
                <a:gd name="T18" fmla="*/ 35 w 62"/>
                <a:gd name="T19" fmla="*/ 0 h 69"/>
                <a:gd name="T20" fmla="*/ 62 w 62"/>
                <a:gd name="T2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9">
                  <a:moveTo>
                    <a:pt x="62" y="14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1" y="12"/>
                    <a:pt x="44" y="8"/>
                    <a:pt x="35" y="8"/>
                  </a:cubicBezTo>
                  <a:cubicBezTo>
                    <a:pt x="20" y="8"/>
                    <a:pt x="9" y="19"/>
                    <a:pt x="9" y="34"/>
                  </a:cubicBezTo>
                  <a:cubicBezTo>
                    <a:pt x="9" y="50"/>
                    <a:pt x="20" y="61"/>
                    <a:pt x="35" y="61"/>
                  </a:cubicBezTo>
                  <a:cubicBezTo>
                    <a:pt x="44" y="61"/>
                    <a:pt x="51" y="57"/>
                    <a:pt x="55" y="50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56" y="64"/>
                    <a:pt x="46" y="69"/>
                    <a:pt x="35" y="69"/>
                  </a:cubicBezTo>
                  <a:cubicBezTo>
                    <a:pt x="15" y="69"/>
                    <a:pt x="0" y="54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7" y="0"/>
                    <a:pt x="57" y="5"/>
                    <a:pt x="6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25D5AB37-6062-4063-8222-FF37CCFDF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4" y="2376"/>
              <a:ext cx="105" cy="125"/>
            </a:xfrm>
            <a:custGeom>
              <a:avLst/>
              <a:gdLst>
                <a:gd name="T0" fmla="*/ 17 w 105"/>
                <a:gd name="T1" fmla="*/ 54 h 125"/>
                <a:gd name="T2" fmla="*/ 90 w 105"/>
                <a:gd name="T3" fmla="*/ 54 h 125"/>
                <a:gd name="T4" fmla="*/ 90 w 105"/>
                <a:gd name="T5" fmla="*/ 0 h 125"/>
                <a:gd name="T6" fmla="*/ 105 w 105"/>
                <a:gd name="T7" fmla="*/ 0 h 125"/>
                <a:gd name="T8" fmla="*/ 105 w 105"/>
                <a:gd name="T9" fmla="*/ 125 h 125"/>
                <a:gd name="T10" fmla="*/ 90 w 105"/>
                <a:gd name="T11" fmla="*/ 125 h 125"/>
                <a:gd name="T12" fmla="*/ 90 w 105"/>
                <a:gd name="T13" fmla="*/ 69 h 125"/>
                <a:gd name="T14" fmla="*/ 17 w 105"/>
                <a:gd name="T15" fmla="*/ 69 h 125"/>
                <a:gd name="T16" fmla="*/ 17 w 105"/>
                <a:gd name="T17" fmla="*/ 125 h 125"/>
                <a:gd name="T18" fmla="*/ 0 w 105"/>
                <a:gd name="T19" fmla="*/ 125 h 125"/>
                <a:gd name="T20" fmla="*/ 0 w 105"/>
                <a:gd name="T21" fmla="*/ 0 h 125"/>
                <a:gd name="T22" fmla="*/ 17 w 105"/>
                <a:gd name="T23" fmla="*/ 0 h 125"/>
                <a:gd name="T24" fmla="*/ 17 w 105"/>
                <a:gd name="T2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5">
                  <a:moveTo>
                    <a:pt x="17" y="54"/>
                  </a:moveTo>
                  <a:lnTo>
                    <a:pt x="90" y="54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125"/>
                  </a:lnTo>
                  <a:lnTo>
                    <a:pt x="90" y="125"/>
                  </a:lnTo>
                  <a:lnTo>
                    <a:pt x="90" y="69"/>
                  </a:lnTo>
                  <a:lnTo>
                    <a:pt x="17" y="69"/>
                  </a:lnTo>
                  <a:lnTo>
                    <a:pt x="17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9AA9C7DF-5DDE-40CC-A3B7-E4B9F55F54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8" y="2376"/>
              <a:ext cx="105" cy="125"/>
            </a:xfrm>
            <a:custGeom>
              <a:avLst/>
              <a:gdLst>
                <a:gd name="T0" fmla="*/ 105 w 105"/>
                <a:gd name="T1" fmla="*/ 125 h 125"/>
                <a:gd name="T2" fmla="*/ 92 w 105"/>
                <a:gd name="T3" fmla="*/ 125 h 125"/>
                <a:gd name="T4" fmla="*/ 17 w 105"/>
                <a:gd name="T5" fmla="*/ 26 h 125"/>
                <a:gd name="T6" fmla="*/ 15 w 105"/>
                <a:gd name="T7" fmla="*/ 125 h 125"/>
                <a:gd name="T8" fmla="*/ 0 w 105"/>
                <a:gd name="T9" fmla="*/ 125 h 125"/>
                <a:gd name="T10" fmla="*/ 0 w 105"/>
                <a:gd name="T11" fmla="*/ 0 h 125"/>
                <a:gd name="T12" fmla="*/ 15 w 105"/>
                <a:gd name="T13" fmla="*/ 0 h 125"/>
                <a:gd name="T14" fmla="*/ 90 w 105"/>
                <a:gd name="T15" fmla="*/ 97 h 125"/>
                <a:gd name="T16" fmla="*/ 90 w 105"/>
                <a:gd name="T17" fmla="*/ 0 h 125"/>
                <a:gd name="T18" fmla="*/ 105 w 105"/>
                <a:gd name="T19" fmla="*/ 0 h 125"/>
                <a:gd name="T20" fmla="*/ 105 w 105"/>
                <a:gd name="T2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25">
                  <a:moveTo>
                    <a:pt x="105" y="125"/>
                  </a:moveTo>
                  <a:lnTo>
                    <a:pt x="92" y="125"/>
                  </a:lnTo>
                  <a:lnTo>
                    <a:pt x="17" y="26"/>
                  </a:lnTo>
                  <a:lnTo>
                    <a:pt x="15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90" y="97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1" name="Freeform 43">
              <a:extLst>
                <a:ext uri="{FF2B5EF4-FFF2-40B4-BE49-F238E27FC236}">
                  <a16:creationId xmlns:a16="http://schemas.microsoft.com/office/drawing/2014/main" id="{A552357D-61D4-44C4-B88E-EAE0274DA7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1" y="2374"/>
              <a:ext cx="129" cy="129"/>
            </a:xfrm>
            <a:custGeom>
              <a:avLst/>
              <a:gdLst>
                <a:gd name="T0" fmla="*/ 69 w 69"/>
                <a:gd name="T1" fmla="*/ 34 h 69"/>
                <a:gd name="T2" fmla="*/ 34 w 69"/>
                <a:gd name="T3" fmla="*/ 69 h 69"/>
                <a:gd name="T4" fmla="*/ 0 w 69"/>
                <a:gd name="T5" fmla="*/ 34 h 69"/>
                <a:gd name="T6" fmla="*/ 34 w 69"/>
                <a:gd name="T7" fmla="*/ 0 h 69"/>
                <a:gd name="T8" fmla="*/ 69 w 69"/>
                <a:gd name="T9" fmla="*/ 34 h 69"/>
                <a:gd name="T10" fmla="*/ 9 w 69"/>
                <a:gd name="T11" fmla="*/ 34 h 69"/>
                <a:gd name="T12" fmla="*/ 34 w 69"/>
                <a:gd name="T13" fmla="*/ 61 h 69"/>
                <a:gd name="T14" fmla="*/ 60 w 69"/>
                <a:gd name="T15" fmla="*/ 34 h 69"/>
                <a:gd name="T16" fmla="*/ 34 w 69"/>
                <a:gd name="T17" fmla="*/ 8 h 69"/>
                <a:gd name="T18" fmla="*/ 9 w 69"/>
                <a:gd name="T1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cubicBezTo>
                    <a:pt x="69" y="54"/>
                    <a:pt x="54" y="69"/>
                    <a:pt x="34" y="69"/>
                  </a:cubicBezTo>
                  <a:cubicBezTo>
                    <a:pt x="14" y="69"/>
                    <a:pt x="0" y="54"/>
                    <a:pt x="0" y="34"/>
                  </a:cubicBezTo>
                  <a:cubicBezTo>
                    <a:pt x="0" y="14"/>
                    <a:pt x="14" y="0"/>
                    <a:pt x="34" y="0"/>
                  </a:cubicBezTo>
                  <a:cubicBezTo>
                    <a:pt x="54" y="0"/>
                    <a:pt x="69" y="14"/>
                    <a:pt x="69" y="34"/>
                  </a:cubicBezTo>
                  <a:close/>
                  <a:moveTo>
                    <a:pt x="9" y="34"/>
                  </a:moveTo>
                  <a:cubicBezTo>
                    <a:pt x="9" y="50"/>
                    <a:pt x="20" y="61"/>
                    <a:pt x="34" y="61"/>
                  </a:cubicBezTo>
                  <a:cubicBezTo>
                    <a:pt x="49" y="61"/>
                    <a:pt x="60" y="50"/>
                    <a:pt x="60" y="34"/>
                  </a:cubicBezTo>
                  <a:cubicBezTo>
                    <a:pt x="60" y="19"/>
                    <a:pt x="49" y="8"/>
                    <a:pt x="34" y="8"/>
                  </a:cubicBezTo>
                  <a:cubicBezTo>
                    <a:pt x="20" y="8"/>
                    <a:pt x="9" y="19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id="{E6BBB7BF-51E0-4FDA-AD00-8DFBA0EC5B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7" y="2376"/>
              <a:ext cx="88" cy="125"/>
            </a:xfrm>
            <a:custGeom>
              <a:avLst/>
              <a:gdLst>
                <a:gd name="T0" fmla="*/ 88 w 88"/>
                <a:gd name="T1" fmla="*/ 125 h 125"/>
                <a:gd name="T2" fmla="*/ 0 w 88"/>
                <a:gd name="T3" fmla="*/ 125 h 125"/>
                <a:gd name="T4" fmla="*/ 0 w 88"/>
                <a:gd name="T5" fmla="*/ 0 h 125"/>
                <a:gd name="T6" fmla="*/ 16 w 88"/>
                <a:gd name="T7" fmla="*/ 0 h 125"/>
                <a:gd name="T8" fmla="*/ 16 w 88"/>
                <a:gd name="T9" fmla="*/ 110 h 125"/>
                <a:gd name="T10" fmla="*/ 88 w 88"/>
                <a:gd name="T11" fmla="*/ 110 h 125"/>
                <a:gd name="T12" fmla="*/ 88 w 88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5">
                  <a:moveTo>
                    <a:pt x="88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10"/>
                  </a:lnTo>
                  <a:lnTo>
                    <a:pt x="88" y="110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id="{6CC970A8-ECEE-4377-8BAB-F41BC81D4C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68" y="2374"/>
              <a:ext cx="130" cy="129"/>
            </a:xfrm>
            <a:custGeom>
              <a:avLst/>
              <a:gdLst>
                <a:gd name="T0" fmla="*/ 69 w 69"/>
                <a:gd name="T1" fmla="*/ 34 h 69"/>
                <a:gd name="T2" fmla="*/ 34 w 69"/>
                <a:gd name="T3" fmla="*/ 69 h 69"/>
                <a:gd name="T4" fmla="*/ 0 w 69"/>
                <a:gd name="T5" fmla="*/ 34 h 69"/>
                <a:gd name="T6" fmla="*/ 34 w 69"/>
                <a:gd name="T7" fmla="*/ 0 h 69"/>
                <a:gd name="T8" fmla="*/ 69 w 69"/>
                <a:gd name="T9" fmla="*/ 34 h 69"/>
                <a:gd name="T10" fmla="*/ 8 w 69"/>
                <a:gd name="T11" fmla="*/ 34 h 69"/>
                <a:gd name="T12" fmla="*/ 34 w 69"/>
                <a:gd name="T13" fmla="*/ 61 h 69"/>
                <a:gd name="T14" fmla="*/ 60 w 69"/>
                <a:gd name="T15" fmla="*/ 34 h 69"/>
                <a:gd name="T16" fmla="*/ 34 w 69"/>
                <a:gd name="T17" fmla="*/ 8 h 69"/>
                <a:gd name="T18" fmla="*/ 8 w 69"/>
                <a:gd name="T1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cubicBezTo>
                    <a:pt x="69" y="54"/>
                    <a:pt x="54" y="69"/>
                    <a:pt x="34" y="69"/>
                  </a:cubicBezTo>
                  <a:cubicBezTo>
                    <a:pt x="14" y="69"/>
                    <a:pt x="0" y="54"/>
                    <a:pt x="0" y="34"/>
                  </a:cubicBezTo>
                  <a:cubicBezTo>
                    <a:pt x="0" y="14"/>
                    <a:pt x="14" y="0"/>
                    <a:pt x="34" y="0"/>
                  </a:cubicBezTo>
                  <a:cubicBezTo>
                    <a:pt x="54" y="0"/>
                    <a:pt x="69" y="14"/>
                    <a:pt x="69" y="34"/>
                  </a:cubicBezTo>
                  <a:close/>
                  <a:moveTo>
                    <a:pt x="8" y="34"/>
                  </a:moveTo>
                  <a:cubicBezTo>
                    <a:pt x="8" y="50"/>
                    <a:pt x="19" y="61"/>
                    <a:pt x="34" y="61"/>
                  </a:cubicBezTo>
                  <a:cubicBezTo>
                    <a:pt x="49" y="61"/>
                    <a:pt x="60" y="50"/>
                    <a:pt x="60" y="34"/>
                  </a:cubicBezTo>
                  <a:cubicBezTo>
                    <a:pt x="60" y="19"/>
                    <a:pt x="49" y="8"/>
                    <a:pt x="34" y="8"/>
                  </a:cubicBezTo>
                  <a:cubicBezTo>
                    <a:pt x="19" y="8"/>
                    <a:pt x="8" y="19"/>
                    <a:pt x="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A57B4D6C-0B83-465C-9D0A-D85F8DBA4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9" y="2374"/>
              <a:ext cx="125" cy="129"/>
            </a:xfrm>
            <a:custGeom>
              <a:avLst/>
              <a:gdLst>
                <a:gd name="T0" fmla="*/ 61 w 67"/>
                <a:gd name="T1" fmla="*/ 11 h 69"/>
                <a:gd name="T2" fmla="*/ 55 w 67"/>
                <a:gd name="T3" fmla="*/ 17 h 69"/>
                <a:gd name="T4" fmla="*/ 35 w 67"/>
                <a:gd name="T5" fmla="*/ 8 h 69"/>
                <a:gd name="T6" fmla="*/ 9 w 67"/>
                <a:gd name="T7" fmla="*/ 34 h 69"/>
                <a:gd name="T8" fmla="*/ 35 w 67"/>
                <a:gd name="T9" fmla="*/ 61 h 69"/>
                <a:gd name="T10" fmla="*/ 58 w 67"/>
                <a:gd name="T11" fmla="*/ 40 h 69"/>
                <a:gd name="T12" fmla="*/ 38 w 67"/>
                <a:gd name="T13" fmla="*/ 40 h 69"/>
                <a:gd name="T14" fmla="*/ 38 w 67"/>
                <a:gd name="T15" fmla="*/ 32 h 69"/>
                <a:gd name="T16" fmla="*/ 67 w 67"/>
                <a:gd name="T17" fmla="*/ 32 h 69"/>
                <a:gd name="T18" fmla="*/ 67 w 67"/>
                <a:gd name="T19" fmla="*/ 34 h 69"/>
                <a:gd name="T20" fmla="*/ 35 w 67"/>
                <a:gd name="T21" fmla="*/ 69 h 69"/>
                <a:gd name="T22" fmla="*/ 0 w 67"/>
                <a:gd name="T23" fmla="*/ 34 h 69"/>
                <a:gd name="T24" fmla="*/ 35 w 67"/>
                <a:gd name="T25" fmla="*/ 0 h 69"/>
                <a:gd name="T26" fmla="*/ 61 w 67"/>
                <a:gd name="T27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9">
                  <a:moveTo>
                    <a:pt x="61" y="11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0" y="11"/>
                    <a:pt x="43" y="8"/>
                    <a:pt x="35" y="8"/>
                  </a:cubicBezTo>
                  <a:cubicBezTo>
                    <a:pt x="20" y="8"/>
                    <a:pt x="9" y="19"/>
                    <a:pt x="9" y="34"/>
                  </a:cubicBezTo>
                  <a:cubicBezTo>
                    <a:pt x="9" y="50"/>
                    <a:pt x="20" y="61"/>
                    <a:pt x="35" y="61"/>
                  </a:cubicBezTo>
                  <a:cubicBezTo>
                    <a:pt x="48" y="61"/>
                    <a:pt x="57" y="53"/>
                    <a:pt x="5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3"/>
                    <a:pt x="67" y="34"/>
                  </a:cubicBezTo>
                  <a:cubicBezTo>
                    <a:pt x="67" y="53"/>
                    <a:pt x="55" y="69"/>
                    <a:pt x="35" y="69"/>
                  </a:cubicBezTo>
                  <a:cubicBezTo>
                    <a:pt x="17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6" y="0"/>
                    <a:pt x="55" y="4"/>
                    <a:pt x="6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8481F5AE-C9A2-486B-98E6-CAC5A8B66B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4" y="2376"/>
              <a:ext cx="115" cy="125"/>
            </a:xfrm>
            <a:custGeom>
              <a:avLst/>
              <a:gdLst>
                <a:gd name="T0" fmla="*/ 66 w 115"/>
                <a:gd name="T1" fmla="*/ 73 h 125"/>
                <a:gd name="T2" fmla="*/ 66 w 115"/>
                <a:gd name="T3" fmla="*/ 125 h 125"/>
                <a:gd name="T4" fmla="*/ 49 w 115"/>
                <a:gd name="T5" fmla="*/ 125 h 125"/>
                <a:gd name="T6" fmla="*/ 49 w 115"/>
                <a:gd name="T7" fmla="*/ 73 h 125"/>
                <a:gd name="T8" fmla="*/ 0 w 115"/>
                <a:gd name="T9" fmla="*/ 0 h 125"/>
                <a:gd name="T10" fmla="*/ 19 w 115"/>
                <a:gd name="T11" fmla="*/ 0 h 125"/>
                <a:gd name="T12" fmla="*/ 57 w 115"/>
                <a:gd name="T13" fmla="*/ 58 h 125"/>
                <a:gd name="T14" fmla="*/ 96 w 115"/>
                <a:gd name="T15" fmla="*/ 0 h 125"/>
                <a:gd name="T16" fmla="*/ 115 w 115"/>
                <a:gd name="T17" fmla="*/ 0 h 125"/>
                <a:gd name="T18" fmla="*/ 66 w 115"/>
                <a:gd name="T19" fmla="*/ 7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25">
                  <a:moveTo>
                    <a:pt x="66" y="73"/>
                  </a:moveTo>
                  <a:lnTo>
                    <a:pt x="66" y="125"/>
                  </a:lnTo>
                  <a:lnTo>
                    <a:pt x="49" y="125"/>
                  </a:lnTo>
                  <a:lnTo>
                    <a:pt x="49" y="7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7" y="58"/>
                  </a:lnTo>
                  <a:lnTo>
                    <a:pt x="96" y="0"/>
                  </a:lnTo>
                  <a:lnTo>
                    <a:pt x="115" y="0"/>
                  </a:lnTo>
                  <a:lnTo>
                    <a:pt x="66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6C80CB71-3BF6-4604-8095-FEBFABB7E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9" y="1100"/>
              <a:ext cx="418" cy="440"/>
            </a:xfrm>
            <a:custGeom>
              <a:avLst/>
              <a:gdLst>
                <a:gd name="T0" fmla="*/ 119 w 223"/>
                <a:gd name="T1" fmla="*/ 93 h 235"/>
                <a:gd name="T2" fmla="*/ 137 w 223"/>
                <a:gd name="T3" fmla="*/ 63 h 235"/>
                <a:gd name="T4" fmla="*/ 167 w 223"/>
                <a:gd name="T5" fmla="*/ 44 h 235"/>
                <a:gd name="T6" fmla="*/ 192 w 223"/>
                <a:gd name="T7" fmla="*/ 30 h 235"/>
                <a:gd name="T8" fmla="*/ 223 w 223"/>
                <a:gd name="T9" fmla="*/ 0 h 235"/>
                <a:gd name="T10" fmla="*/ 223 w 223"/>
                <a:gd name="T11" fmla="*/ 23 h 235"/>
                <a:gd name="T12" fmla="*/ 186 w 223"/>
                <a:gd name="T13" fmla="*/ 53 h 235"/>
                <a:gd name="T14" fmla="*/ 149 w 223"/>
                <a:gd name="T15" fmla="*/ 76 h 235"/>
                <a:gd name="T16" fmla="*/ 127 w 223"/>
                <a:gd name="T17" fmla="*/ 112 h 235"/>
                <a:gd name="T18" fmla="*/ 109 w 223"/>
                <a:gd name="T19" fmla="*/ 143 h 235"/>
                <a:gd name="T20" fmla="*/ 79 w 223"/>
                <a:gd name="T21" fmla="*/ 161 h 235"/>
                <a:gd name="T22" fmla="*/ 42 w 223"/>
                <a:gd name="T23" fmla="*/ 183 h 235"/>
                <a:gd name="T24" fmla="*/ 20 w 223"/>
                <a:gd name="T25" fmla="*/ 219 h 235"/>
                <a:gd name="T26" fmla="*/ 13 w 223"/>
                <a:gd name="T27" fmla="*/ 235 h 235"/>
                <a:gd name="T28" fmla="*/ 0 w 223"/>
                <a:gd name="T29" fmla="*/ 225 h 235"/>
                <a:gd name="T30" fmla="*/ 12 w 223"/>
                <a:gd name="T31" fmla="*/ 200 h 235"/>
                <a:gd name="T32" fmla="*/ 30 w 223"/>
                <a:gd name="T33" fmla="*/ 170 h 235"/>
                <a:gd name="T34" fmla="*/ 60 w 223"/>
                <a:gd name="T35" fmla="*/ 152 h 235"/>
                <a:gd name="T36" fmla="*/ 96 w 223"/>
                <a:gd name="T37" fmla="*/ 130 h 235"/>
                <a:gd name="T38" fmla="*/ 119 w 223"/>
                <a:gd name="T39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235">
                  <a:moveTo>
                    <a:pt x="119" y="93"/>
                  </a:moveTo>
                  <a:cubicBezTo>
                    <a:pt x="123" y="83"/>
                    <a:pt x="127" y="73"/>
                    <a:pt x="137" y="63"/>
                  </a:cubicBezTo>
                  <a:cubicBezTo>
                    <a:pt x="147" y="53"/>
                    <a:pt x="157" y="48"/>
                    <a:pt x="167" y="44"/>
                  </a:cubicBezTo>
                  <a:cubicBezTo>
                    <a:pt x="175" y="40"/>
                    <a:pt x="183" y="36"/>
                    <a:pt x="192" y="30"/>
                  </a:cubicBezTo>
                  <a:cubicBezTo>
                    <a:pt x="215" y="14"/>
                    <a:pt x="223" y="0"/>
                    <a:pt x="223" y="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12" y="41"/>
                    <a:pt x="186" y="53"/>
                  </a:cubicBezTo>
                  <a:cubicBezTo>
                    <a:pt x="174" y="58"/>
                    <a:pt x="162" y="63"/>
                    <a:pt x="149" y="76"/>
                  </a:cubicBezTo>
                  <a:cubicBezTo>
                    <a:pt x="137" y="88"/>
                    <a:pt x="132" y="101"/>
                    <a:pt x="127" y="112"/>
                  </a:cubicBezTo>
                  <a:cubicBezTo>
                    <a:pt x="123" y="123"/>
                    <a:pt x="119" y="133"/>
                    <a:pt x="109" y="143"/>
                  </a:cubicBezTo>
                  <a:cubicBezTo>
                    <a:pt x="99" y="152"/>
                    <a:pt x="89" y="156"/>
                    <a:pt x="79" y="161"/>
                  </a:cubicBezTo>
                  <a:cubicBezTo>
                    <a:pt x="68" y="165"/>
                    <a:pt x="55" y="170"/>
                    <a:pt x="42" y="183"/>
                  </a:cubicBezTo>
                  <a:cubicBezTo>
                    <a:pt x="30" y="195"/>
                    <a:pt x="25" y="208"/>
                    <a:pt x="20" y="219"/>
                  </a:cubicBezTo>
                  <a:cubicBezTo>
                    <a:pt x="18" y="225"/>
                    <a:pt x="16" y="230"/>
                    <a:pt x="13" y="235"/>
                  </a:cubicBezTo>
                  <a:cubicBezTo>
                    <a:pt x="8" y="232"/>
                    <a:pt x="4" y="228"/>
                    <a:pt x="0" y="225"/>
                  </a:cubicBezTo>
                  <a:cubicBezTo>
                    <a:pt x="5" y="216"/>
                    <a:pt x="8" y="208"/>
                    <a:pt x="12" y="200"/>
                  </a:cubicBezTo>
                  <a:cubicBezTo>
                    <a:pt x="16" y="190"/>
                    <a:pt x="20" y="180"/>
                    <a:pt x="30" y="170"/>
                  </a:cubicBezTo>
                  <a:cubicBezTo>
                    <a:pt x="40" y="160"/>
                    <a:pt x="49" y="156"/>
                    <a:pt x="60" y="152"/>
                  </a:cubicBezTo>
                  <a:cubicBezTo>
                    <a:pt x="71" y="147"/>
                    <a:pt x="84" y="142"/>
                    <a:pt x="96" y="130"/>
                  </a:cubicBezTo>
                  <a:cubicBezTo>
                    <a:pt x="109" y="117"/>
                    <a:pt x="114" y="105"/>
                    <a:pt x="119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id="{628FB43A-0C72-4647-8182-84B99AC7D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9" y="1394"/>
              <a:ext cx="71" cy="103"/>
            </a:xfrm>
            <a:custGeom>
              <a:avLst/>
              <a:gdLst>
                <a:gd name="T0" fmla="*/ 0 w 38"/>
                <a:gd name="T1" fmla="*/ 0 h 55"/>
                <a:gd name="T2" fmla="*/ 38 w 38"/>
                <a:gd name="T3" fmla="*/ 38 h 55"/>
                <a:gd name="T4" fmla="*/ 29 w 38"/>
                <a:gd name="T5" fmla="*/ 55 h 55"/>
                <a:gd name="T6" fmla="*/ 0 w 3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5">
                  <a:moveTo>
                    <a:pt x="0" y="0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35" y="43"/>
                    <a:pt x="33" y="49"/>
                    <a:pt x="29" y="55"/>
                  </a:cubicBezTo>
                  <a:cubicBezTo>
                    <a:pt x="16" y="39"/>
                    <a:pt x="6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8" name="Freeform 50">
              <a:extLst>
                <a:ext uri="{FF2B5EF4-FFF2-40B4-BE49-F238E27FC236}">
                  <a16:creationId xmlns:a16="http://schemas.microsoft.com/office/drawing/2014/main" id="{F50B2615-037E-4A9C-85DB-D8F7C23E1D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9" y="1289"/>
              <a:ext cx="115" cy="143"/>
            </a:xfrm>
            <a:custGeom>
              <a:avLst/>
              <a:gdLst>
                <a:gd name="T0" fmla="*/ 50 w 61"/>
                <a:gd name="T1" fmla="*/ 76 h 76"/>
                <a:gd name="T2" fmla="*/ 1 w 61"/>
                <a:gd name="T3" fmla="*/ 26 h 76"/>
                <a:gd name="T4" fmla="*/ 0 w 61"/>
                <a:gd name="T5" fmla="*/ 21 h 76"/>
                <a:gd name="T6" fmla="*/ 0 w 61"/>
                <a:gd name="T7" fmla="*/ 0 h 76"/>
                <a:gd name="T8" fmla="*/ 61 w 61"/>
                <a:gd name="T9" fmla="*/ 61 h 76"/>
                <a:gd name="T10" fmla="*/ 50 w 61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6">
                  <a:moveTo>
                    <a:pt x="50" y="7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6" y="66"/>
                    <a:pt x="53" y="71"/>
                    <a:pt x="5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29" name="Freeform 51">
              <a:extLst>
                <a:ext uri="{FF2B5EF4-FFF2-40B4-BE49-F238E27FC236}">
                  <a16:creationId xmlns:a16="http://schemas.microsoft.com/office/drawing/2014/main" id="{557A450B-B4BB-4E7A-B63D-15F79534F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9" y="1194"/>
              <a:ext cx="169" cy="185"/>
            </a:xfrm>
            <a:custGeom>
              <a:avLst/>
              <a:gdLst>
                <a:gd name="T0" fmla="*/ 74 w 90"/>
                <a:gd name="T1" fmla="*/ 99 h 99"/>
                <a:gd name="T2" fmla="*/ 0 w 90"/>
                <a:gd name="T3" fmla="*/ 26 h 99"/>
                <a:gd name="T4" fmla="*/ 0 w 90"/>
                <a:gd name="T5" fmla="*/ 0 h 99"/>
                <a:gd name="T6" fmla="*/ 90 w 90"/>
                <a:gd name="T7" fmla="*/ 90 h 99"/>
                <a:gd name="T8" fmla="*/ 74 w 9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9">
                  <a:moveTo>
                    <a:pt x="74" y="99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5" y="92"/>
                    <a:pt x="79" y="95"/>
                    <a:pt x="74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0" name="Freeform 52">
              <a:extLst>
                <a:ext uri="{FF2B5EF4-FFF2-40B4-BE49-F238E27FC236}">
                  <a16:creationId xmlns:a16="http://schemas.microsoft.com/office/drawing/2014/main" id="{10765CB9-3FE5-4F6C-B9D8-FA933003B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4" y="1276"/>
              <a:ext cx="303" cy="306"/>
            </a:xfrm>
            <a:custGeom>
              <a:avLst/>
              <a:gdLst>
                <a:gd name="T0" fmla="*/ 162 w 162"/>
                <a:gd name="T1" fmla="*/ 16 h 163"/>
                <a:gd name="T2" fmla="*/ 139 w 162"/>
                <a:gd name="T3" fmla="*/ 33 h 163"/>
                <a:gd name="T4" fmla="*/ 117 w 162"/>
                <a:gd name="T5" fmla="*/ 69 h 163"/>
                <a:gd name="T6" fmla="*/ 99 w 162"/>
                <a:gd name="T7" fmla="*/ 100 h 163"/>
                <a:gd name="T8" fmla="*/ 69 w 162"/>
                <a:gd name="T9" fmla="*/ 118 h 163"/>
                <a:gd name="T10" fmla="*/ 32 w 162"/>
                <a:gd name="T11" fmla="*/ 140 h 163"/>
                <a:gd name="T12" fmla="*/ 16 w 162"/>
                <a:gd name="T13" fmla="*/ 163 h 163"/>
                <a:gd name="T14" fmla="*/ 0 w 162"/>
                <a:gd name="T15" fmla="*/ 161 h 163"/>
                <a:gd name="T16" fmla="*/ 2 w 162"/>
                <a:gd name="T17" fmla="*/ 157 h 163"/>
                <a:gd name="T18" fmla="*/ 20 w 162"/>
                <a:gd name="T19" fmla="*/ 127 h 163"/>
                <a:gd name="T20" fmla="*/ 50 w 162"/>
                <a:gd name="T21" fmla="*/ 109 h 163"/>
                <a:gd name="T22" fmla="*/ 86 w 162"/>
                <a:gd name="T23" fmla="*/ 87 h 163"/>
                <a:gd name="T24" fmla="*/ 108 w 162"/>
                <a:gd name="T25" fmla="*/ 50 h 163"/>
                <a:gd name="T26" fmla="*/ 127 w 162"/>
                <a:gd name="T27" fmla="*/ 20 h 163"/>
                <a:gd name="T28" fmla="*/ 157 w 162"/>
                <a:gd name="T29" fmla="*/ 2 h 163"/>
                <a:gd name="T30" fmla="*/ 162 w 162"/>
                <a:gd name="T31" fmla="*/ 0 h 163"/>
                <a:gd name="T32" fmla="*/ 162 w 162"/>
                <a:gd name="T33" fmla="*/ 1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3">
                  <a:moveTo>
                    <a:pt x="162" y="16"/>
                  </a:moveTo>
                  <a:cubicBezTo>
                    <a:pt x="155" y="20"/>
                    <a:pt x="147" y="25"/>
                    <a:pt x="139" y="33"/>
                  </a:cubicBezTo>
                  <a:cubicBezTo>
                    <a:pt x="127" y="45"/>
                    <a:pt x="122" y="58"/>
                    <a:pt x="117" y="69"/>
                  </a:cubicBezTo>
                  <a:cubicBezTo>
                    <a:pt x="113" y="80"/>
                    <a:pt x="109" y="90"/>
                    <a:pt x="99" y="100"/>
                  </a:cubicBezTo>
                  <a:cubicBezTo>
                    <a:pt x="89" y="109"/>
                    <a:pt x="79" y="113"/>
                    <a:pt x="69" y="118"/>
                  </a:cubicBezTo>
                  <a:cubicBezTo>
                    <a:pt x="58" y="122"/>
                    <a:pt x="45" y="127"/>
                    <a:pt x="32" y="140"/>
                  </a:cubicBezTo>
                  <a:cubicBezTo>
                    <a:pt x="24" y="148"/>
                    <a:pt x="20" y="155"/>
                    <a:pt x="16" y="163"/>
                  </a:cubicBezTo>
                  <a:cubicBezTo>
                    <a:pt x="10" y="163"/>
                    <a:pt x="5" y="162"/>
                    <a:pt x="0" y="161"/>
                  </a:cubicBezTo>
                  <a:cubicBezTo>
                    <a:pt x="1" y="160"/>
                    <a:pt x="1" y="158"/>
                    <a:pt x="2" y="157"/>
                  </a:cubicBezTo>
                  <a:cubicBezTo>
                    <a:pt x="6" y="147"/>
                    <a:pt x="10" y="137"/>
                    <a:pt x="20" y="127"/>
                  </a:cubicBezTo>
                  <a:cubicBezTo>
                    <a:pt x="29" y="117"/>
                    <a:pt x="39" y="113"/>
                    <a:pt x="50" y="109"/>
                  </a:cubicBezTo>
                  <a:cubicBezTo>
                    <a:pt x="61" y="104"/>
                    <a:pt x="74" y="99"/>
                    <a:pt x="86" y="87"/>
                  </a:cubicBezTo>
                  <a:cubicBezTo>
                    <a:pt x="99" y="74"/>
                    <a:pt x="104" y="62"/>
                    <a:pt x="108" y="50"/>
                  </a:cubicBezTo>
                  <a:cubicBezTo>
                    <a:pt x="113" y="40"/>
                    <a:pt x="117" y="30"/>
                    <a:pt x="127" y="20"/>
                  </a:cubicBezTo>
                  <a:cubicBezTo>
                    <a:pt x="136" y="10"/>
                    <a:pt x="146" y="6"/>
                    <a:pt x="157" y="2"/>
                  </a:cubicBezTo>
                  <a:cubicBezTo>
                    <a:pt x="159" y="1"/>
                    <a:pt x="160" y="0"/>
                    <a:pt x="162" y="0"/>
                  </a:cubicBezTo>
                  <a:lnTo>
                    <a:pt x="16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1" name="Freeform 53">
              <a:extLst>
                <a:ext uri="{FF2B5EF4-FFF2-40B4-BE49-F238E27FC236}">
                  <a16:creationId xmlns:a16="http://schemas.microsoft.com/office/drawing/2014/main" id="{E5FDCE06-C15C-4BDA-8940-3BB4625B8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1" y="1346"/>
              <a:ext cx="236" cy="236"/>
            </a:xfrm>
            <a:custGeom>
              <a:avLst/>
              <a:gdLst>
                <a:gd name="T0" fmla="*/ 126 w 126"/>
                <a:gd name="T1" fmla="*/ 0 h 126"/>
                <a:gd name="T2" fmla="*/ 0 w 126"/>
                <a:gd name="T3" fmla="*/ 126 h 126"/>
                <a:gd name="T4" fmla="*/ 9 w 126"/>
                <a:gd name="T5" fmla="*/ 115 h 126"/>
                <a:gd name="T6" fmla="*/ 39 w 126"/>
                <a:gd name="T7" fmla="*/ 97 h 126"/>
                <a:gd name="T8" fmla="*/ 76 w 126"/>
                <a:gd name="T9" fmla="*/ 75 h 126"/>
                <a:gd name="T10" fmla="*/ 98 w 126"/>
                <a:gd name="T11" fmla="*/ 39 h 126"/>
                <a:gd name="T12" fmla="*/ 116 w 126"/>
                <a:gd name="T13" fmla="*/ 8 h 126"/>
                <a:gd name="T14" fmla="*/ 126 w 126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6">
                  <a:moveTo>
                    <a:pt x="126" y="0"/>
                  </a:moveTo>
                  <a:cubicBezTo>
                    <a:pt x="121" y="68"/>
                    <a:pt x="67" y="121"/>
                    <a:pt x="0" y="126"/>
                  </a:cubicBezTo>
                  <a:cubicBezTo>
                    <a:pt x="3" y="122"/>
                    <a:pt x="5" y="119"/>
                    <a:pt x="9" y="115"/>
                  </a:cubicBezTo>
                  <a:cubicBezTo>
                    <a:pt x="19" y="105"/>
                    <a:pt x="29" y="101"/>
                    <a:pt x="39" y="97"/>
                  </a:cubicBezTo>
                  <a:cubicBezTo>
                    <a:pt x="51" y="93"/>
                    <a:pt x="63" y="88"/>
                    <a:pt x="76" y="75"/>
                  </a:cubicBezTo>
                  <a:cubicBezTo>
                    <a:pt x="88" y="63"/>
                    <a:pt x="93" y="50"/>
                    <a:pt x="98" y="39"/>
                  </a:cubicBezTo>
                  <a:cubicBezTo>
                    <a:pt x="102" y="28"/>
                    <a:pt x="106" y="18"/>
                    <a:pt x="116" y="8"/>
                  </a:cubicBezTo>
                  <a:cubicBezTo>
                    <a:pt x="119" y="5"/>
                    <a:pt x="122" y="3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2" name="Freeform 54">
              <a:extLst>
                <a:ext uri="{FF2B5EF4-FFF2-40B4-BE49-F238E27FC236}">
                  <a16:creationId xmlns:a16="http://schemas.microsoft.com/office/drawing/2014/main" id="{66E72FF1-3B96-47D0-BD5E-2581F5E0A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4" y="1198"/>
              <a:ext cx="363" cy="371"/>
            </a:xfrm>
            <a:custGeom>
              <a:avLst/>
              <a:gdLst>
                <a:gd name="T0" fmla="*/ 194 w 194"/>
                <a:gd name="T1" fmla="*/ 20 h 198"/>
                <a:gd name="T2" fmla="*/ 182 w 194"/>
                <a:gd name="T3" fmla="*/ 27 h 198"/>
                <a:gd name="T4" fmla="*/ 146 w 194"/>
                <a:gd name="T5" fmla="*/ 49 h 198"/>
                <a:gd name="T6" fmla="*/ 124 w 194"/>
                <a:gd name="T7" fmla="*/ 86 h 198"/>
                <a:gd name="T8" fmla="*/ 106 w 194"/>
                <a:gd name="T9" fmla="*/ 116 h 198"/>
                <a:gd name="T10" fmla="*/ 75 w 194"/>
                <a:gd name="T11" fmla="*/ 134 h 198"/>
                <a:gd name="T12" fmla="*/ 39 w 194"/>
                <a:gd name="T13" fmla="*/ 156 h 198"/>
                <a:gd name="T14" fmla="*/ 17 w 194"/>
                <a:gd name="T15" fmla="*/ 193 h 198"/>
                <a:gd name="T16" fmla="*/ 15 w 194"/>
                <a:gd name="T17" fmla="*/ 198 h 198"/>
                <a:gd name="T18" fmla="*/ 0 w 194"/>
                <a:gd name="T19" fmla="*/ 192 h 198"/>
                <a:gd name="T20" fmla="*/ 8 w 194"/>
                <a:gd name="T21" fmla="*/ 174 h 198"/>
                <a:gd name="T22" fmla="*/ 26 w 194"/>
                <a:gd name="T23" fmla="*/ 143 h 198"/>
                <a:gd name="T24" fmla="*/ 56 w 194"/>
                <a:gd name="T25" fmla="*/ 125 h 198"/>
                <a:gd name="T26" fmla="*/ 93 w 194"/>
                <a:gd name="T27" fmla="*/ 103 h 198"/>
                <a:gd name="T28" fmla="*/ 115 w 194"/>
                <a:gd name="T29" fmla="*/ 67 h 198"/>
                <a:gd name="T30" fmla="*/ 133 w 194"/>
                <a:gd name="T31" fmla="*/ 36 h 198"/>
                <a:gd name="T32" fmla="*/ 164 w 194"/>
                <a:gd name="T33" fmla="*/ 18 h 198"/>
                <a:gd name="T34" fmla="*/ 194 w 194"/>
                <a:gd name="T35" fmla="*/ 0 h 198"/>
                <a:gd name="T36" fmla="*/ 194 w 194"/>
                <a:gd name="T37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198">
                  <a:moveTo>
                    <a:pt x="194" y="20"/>
                  </a:moveTo>
                  <a:cubicBezTo>
                    <a:pt x="194" y="20"/>
                    <a:pt x="190" y="24"/>
                    <a:pt x="182" y="27"/>
                  </a:cubicBezTo>
                  <a:cubicBezTo>
                    <a:pt x="171" y="32"/>
                    <a:pt x="158" y="37"/>
                    <a:pt x="146" y="49"/>
                  </a:cubicBezTo>
                  <a:cubicBezTo>
                    <a:pt x="133" y="62"/>
                    <a:pt x="128" y="74"/>
                    <a:pt x="124" y="86"/>
                  </a:cubicBezTo>
                  <a:cubicBezTo>
                    <a:pt x="120" y="96"/>
                    <a:pt x="116" y="106"/>
                    <a:pt x="106" y="116"/>
                  </a:cubicBezTo>
                  <a:cubicBezTo>
                    <a:pt x="96" y="126"/>
                    <a:pt x="86" y="130"/>
                    <a:pt x="75" y="134"/>
                  </a:cubicBezTo>
                  <a:cubicBezTo>
                    <a:pt x="64" y="139"/>
                    <a:pt x="51" y="144"/>
                    <a:pt x="39" y="156"/>
                  </a:cubicBezTo>
                  <a:cubicBezTo>
                    <a:pt x="26" y="169"/>
                    <a:pt x="21" y="181"/>
                    <a:pt x="17" y="193"/>
                  </a:cubicBezTo>
                  <a:cubicBezTo>
                    <a:pt x="16" y="194"/>
                    <a:pt x="15" y="196"/>
                    <a:pt x="15" y="198"/>
                  </a:cubicBezTo>
                  <a:cubicBezTo>
                    <a:pt x="10" y="196"/>
                    <a:pt x="5" y="194"/>
                    <a:pt x="0" y="192"/>
                  </a:cubicBezTo>
                  <a:cubicBezTo>
                    <a:pt x="3" y="186"/>
                    <a:pt x="6" y="180"/>
                    <a:pt x="8" y="174"/>
                  </a:cubicBezTo>
                  <a:cubicBezTo>
                    <a:pt x="12" y="163"/>
                    <a:pt x="16" y="153"/>
                    <a:pt x="26" y="143"/>
                  </a:cubicBezTo>
                  <a:cubicBezTo>
                    <a:pt x="36" y="133"/>
                    <a:pt x="46" y="130"/>
                    <a:pt x="56" y="125"/>
                  </a:cubicBezTo>
                  <a:cubicBezTo>
                    <a:pt x="68" y="121"/>
                    <a:pt x="80" y="116"/>
                    <a:pt x="93" y="103"/>
                  </a:cubicBezTo>
                  <a:cubicBezTo>
                    <a:pt x="105" y="91"/>
                    <a:pt x="111" y="78"/>
                    <a:pt x="115" y="67"/>
                  </a:cubicBezTo>
                  <a:cubicBezTo>
                    <a:pt x="119" y="56"/>
                    <a:pt x="123" y="46"/>
                    <a:pt x="133" y="36"/>
                  </a:cubicBezTo>
                  <a:cubicBezTo>
                    <a:pt x="143" y="26"/>
                    <a:pt x="153" y="22"/>
                    <a:pt x="164" y="18"/>
                  </a:cubicBezTo>
                  <a:cubicBezTo>
                    <a:pt x="174" y="13"/>
                    <a:pt x="184" y="9"/>
                    <a:pt x="194" y="0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3" name="Freeform 55">
              <a:extLst>
                <a:ext uri="{FF2B5EF4-FFF2-40B4-BE49-F238E27FC236}">
                  <a16:creationId xmlns:a16="http://schemas.microsoft.com/office/drawing/2014/main" id="{9F2043D7-7D2B-440F-B941-5EF6B2E1E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9" y="1098"/>
              <a:ext cx="235" cy="250"/>
            </a:xfrm>
            <a:custGeom>
              <a:avLst/>
              <a:gdLst>
                <a:gd name="T0" fmla="*/ 108 w 125"/>
                <a:gd name="T1" fmla="*/ 133 h 133"/>
                <a:gd name="T2" fmla="*/ 0 w 125"/>
                <a:gd name="T3" fmla="*/ 26 h 133"/>
                <a:gd name="T4" fmla="*/ 0 w 125"/>
                <a:gd name="T5" fmla="*/ 0 h 133"/>
                <a:gd name="T6" fmla="*/ 125 w 125"/>
                <a:gd name="T7" fmla="*/ 124 h 133"/>
                <a:gd name="T8" fmla="*/ 108 w 125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33">
                  <a:moveTo>
                    <a:pt x="108" y="133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8"/>
                    <a:pt x="114" y="131"/>
                    <a:pt x="108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4" name="Freeform 56">
              <a:extLst>
                <a:ext uri="{FF2B5EF4-FFF2-40B4-BE49-F238E27FC236}">
                  <a16:creationId xmlns:a16="http://schemas.microsoft.com/office/drawing/2014/main" id="{BF6D34FE-386E-4410-B74A-D6B7DF0EDB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9" y="806"/>
              <a:ext cx="474" cy="309"/>
            </a:xfrm>
            <a:custGeom>
              <a:avLst/>
              <a:gdLst>
                <a:gd name="T0" fmla="*/ 474 w 474"/>
                <a:gd name="T1" fmla="*/ 0 h 309"/>
                <a:gd name="T2" fmla="*/ 256 w 474"/>
                <a:gd name="T3" fmla="*/ 217 h 309"/>
                <a:gd name="T4" fmla="*/ 228 w 474"/>
                <a:gd name="T5" fmla="*/ 246 h 309"/>
                <a:gd name="T6" fmla="*/ 228 w 474"/>
                <a:gd name="T7" fmla="*/ 246 h 309"/>
                <a:gd name="T8" fmla="*/ 166 w 474"/>
                <a:gd name="T9" fmla="*/ 309 h 309"/>
                <a:gd name="T10" fmla="*/ 142 w 474"/>
                <a:gd name="T11" fmla="*/ 283 h 309"/>
                <a:gd name="T12" fmla="*/ 427 w 474"/>
                <a:gd name="T13" fmla="*/ 0 h 309"/>
                <a:gd name="T14" fmla="*/ 474 w 474"/>
                <a:gd name="T15" fmla="*/ 0 h 309"/>
                <a:gd name="T16" fmla="*/ 378 w 474"/>
                <a:gd name="T17" fmla="*/ 0 h 309"/>
                <a:gd name="T18" fmla="*/ 118 w 474"/>
                <a:gd name="T19" fmla="*/ 261 h 309"/>
                <a:gd name="T20" fmla="*/ 95 w 474"/>
                <a:gd name="T21" fmla="*/ 236 h 309"/>
                <a:gd name="T22" fmla="*/ 331 w 474"/>
                <a:gd name="T23" fmla="*/ 0 h 309"/>
                <a:gd name="T24" fmla="*/ 378 w 474"/>
                <a:gd name="T25" fmla="*/ 0 h 309"/>
                <a:gd name="T26" fmla="*/ 285 w 474"/>
                <a:gd name="T27" fmla="*/ 0 h 309"/>
                <a:gd name="T28" fmla="*/ 71 w 474"/>
                <a:gd name="T29" fmla="*/ 212 h 309"/>
                <a:gd name="T30" fmla="*/ 47 w 474"/>
                <a:gd name="T31" fmla="*/ 189 h 309"/>
                <a:gd name="T32" fmla="*/ 236 w 474"/>
                <a:gd name="T33" fmla="*/ 0 h 309"/>
                <a:gd name="T34" fmla="*/ 285 w 474"/>
                <a:gd name="T35" fmla="*/ 0 h 309"/>
                <a:gd name="T36" fmla="*/ 140 w 474"/>
                <a:gd name="T37" fmla="*/ 0 h 309"/>
                <a:gd name="T38" fmla="*/ 189 w 474"/>
                <a:gd name="T39" fmla="*/ 0 h 309"/>
                <a:gd name="T40" fmla="*/ 24 w 474"/>
                <a:gd name="T41" fmla="*/ 165 h 309"/>
                <a:gd name="T42" fmla="*/ 0 w 474"/>
                <a:gd name="T43" fmla="*/ 141 h 309"/>
                <a:gd name="T44" fmla="*/ 140 w 474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4" h="309">
                  <a:moveTo>
                    <a:pt x="474" y="0"/>
                  </a:moveTo>
                  <a:lnTo>
                    <a:pt x="256" y="217"/>
                  </a:lnTo>
                  <a:lnTo>
                    <a:pt x="228" y="246"/>
                  </a:lnTo>
                  <a:lnTo>
                    <a:pt x="228" y="246"/>
                  </a:lnTo>
                  <a:lnTo>
                    <a:pt x="166" y="309"/>
                  </a:lnTo>
                  <a:lnTo>
                    <a:pt x="142" y="283"/>
                  </a:lnTo>
                  <a:lnTo>
                    <a:pt x="427" y="0"/>
                  </a:lnTo>
                  <a:lnTo>
                    <a:pt x="474" y="0"/>
                  </a:lnTo>
                  <a:close/>
                  <a:moveTo>
                    <a:pt x="378" y="0"/>
                  </a:moveTo>
                  <a:lnTo>
                    <a:pt x="118" y="261"/>
                  </a:lnTo>
                  <a:lnTo>
                    <a:pt x="95" y="236"/>
                  </a:lnTo>
                  <a:lnTo>
                    <a:pt x="331" y="0"/>
                  </a:lnTo>
                  <a:lnTo>
                    <a:pt x="378" y="0"/>
                  </a:lnTo>
                  <a:close/>
                  <a:moveTo>
                    <a:pt x="285" y="0"/>
                  </a:moveTo>
                  <a:lnTo>
                    <a:pt x="71" y="212"/>
                  </a:lnTo>
                  <a:lnTo>
                    <a:pt x="47" y="189"/>
                  </a:lnTo>
                  <a:lnTo>
                    <a:pt x="236" y="0"/>
                  </a:lnTo>
                  <a:lnTo>
                    <a:pt x="285" y="0"/>
                  </a:lnTo>
                  <a:close/>
                  <a:moveTo>
                    <a:pt x="140" y="0"/>
                  </a:moveTo>
                  <a:lnTo>
                    <a:pt x="189" y="0"/>
                  </a:lnTo>
                  <a:lnTo>
                    <a:pt x="24" y="165"/>
                  </a:lnTo>
                  <a:lnTo>
                    <a:pt x="0" y="14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5" name="Freeform 57">
              <a:extLst>
                <a:ext uri="{FF2B5EF4-FFF2-40B4-BE49-F238E27FC236}">
                  <a16:creationId xmlns:a16="http://schemas.microsoft.com/office/drawing/2014/main" id="{49B39205-DE05-4974-B390-95E0BC6B6C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34" y="806"/>
              <a:ext cx="665" cy="502"/>
            </a:xfrm>
            <a:custGeom>
              <a:avLst/>
              <a:gdLst>
                <a:gd name="T0" fmla="*/ 179 w 355"/>
                <a:gd name="T1" fmla="*/ 0 h 268"/>
                <a:gd name="T2" fmla="*/ 355 w 355"/>
                <a:gd name="T3" fmla="*/ 176 h 268"/>
                <a:gd name="T4" fmla="*/ 339 w 355"/>
                <a:gd name="T5" fmla="*/ 184 h 268"/>
                <a:gd name="T6" fmla="*/ 338 w 355"/>
                <a:gd name="T7" fmla="*/ 185 h 268"/>
                <a:gd name="T8" fmla="*/ 153 w 355"/>
                <a:gd name="T9" fmla="*/ 0 h 268"/>
                <a:gd name="T10" fmla="*/ 179 w 355"/>
                <a:gd name="T11" fmla="*/ 0 h 268"/>
                <a:gd name="T12" fmla="*/ 128 w 355"/>
                <a:gd name="T13" fmla="*/ 0 h 268"/>
                <a:gd name="T14" fmla="*/ 321 w 355"/>
                <a:gd name="T15" fmla="*/ 193 h 268"/>
                <a:gd name="T16" fmla="*/ 306 w 355"/>
                <a:gd name="T17" fmla="*/ 204 h 268"/>
                <a:gd name="T18" fmla="*/ 102 w 355"/>
                <a:gd name="T19" fmla="*/ 0 h 268"/>
                <a:gd name="T20" fmla="*/ 128 w 355"/>
                <a:gd name="T21" fmla="*/ 0 h 268"/>
                <a:gd name="T22" fmla="*/ 77 w 355"/>
                <a:gd name="T23" fmla="*/ 0 h 268"/>
                <a:gd name="T24" fmla="*/ 294 w 355"/>
                <a:gd name="T25" fmla="*/ 217 h 268"/>
                <a:gd name="T26" fmla="*/ 285 w 355"/>
                <a:gd name="T27" fmla="*/ 234 h 268"/>
                <a:gd name="T28" fmla="*/ 51 w 355"/>
                <a:gd name="T29" fmla="*/ 0 h 268"/>
                <a:gd name="T30" fmla="*/ 77 w 355"/>
                <a:gd name="T31" fmla="*/ 0 h 268"/>
                <a:gd name="T32" fmla="*/ 26 w 355"/>
                <a:gd name="T33" fmla="*/ 0 h 268"/>
                <a:gd name="T34" fmla="*/ 278 w 355"/>
                <a:gd name="T35" fmla="*/ 251 h 268"/>
                <a:gd name="T36" fmla="*/ 268 w 355"/>
                <a:gd name="T37" fmla="*/ 268 h 268"/>
                <a:gd name="T38" fmla="*/ 131 w 355"/>
                <a:gd name="T39" fmla="*/ 131 h 268"/>
                <a:gd name="T40" fmla="*/ 131 w 355"/>
                <a:gd name="T41" fmla="*/ 131 h 268"/>
                <a:gd name="T42" fmla="*/ 130 w 355"/>
                <a:gd name="T43" fmla="*/ 129 h 268"/>
                <a:gd name="T44" fmla="*/ 53 w 355"/>
                <a:gd name="T45" fmla="*/ 52 h 268"/>
                <a:gd name="T46" fmla="*/ 41 w 355"/>
                <a:gd name="T47" fmla="*/ 41 h 268"/>
                <a:gd name="T48" fmla="*/ 41 w 355"/>
                <a:gd name="T49" fmla="*/ 41 h 268"/>
                <a:gd name="T50" fmla="*/ 23 w 355"/>
                <a:gd name="T51" fmla="*/ 23 h 268"/>
                <a:gd name="T52" fmla="*/ 23 w 355"/>
                <a:gd name="T53" fmla="*/ 23 h 268"/>
                <a:gd name="T54" fmla="*/ 23 w 355"/>
                <a:gd name="T55" fmla="*/ 22 h 268"/>
                <a:gd name="T56" fmla="*/ 0 w 355"/>
                <a:gd name="T57" fmla="*/ 0 h 268"/>
                <a:gd name="T58" fmla="*/ 26 w 355"/>
                <a:gd name="T5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68">
                  <a:moveTo>
                    <a:pt x="179" y="0"/>
                  </a:moveTo>
                  <a:cubicBezTo>
                    <a:pt x="355" y="176"/>
                    <a:pt x="355" y="176"/>
                    <a:pt x="355" y="176"/>
                  </a:cubicBezTo>
                  <a:cubicBezTo>
                    <a:pt x="350" y="179"/>
                    <a:pt x="344" y="182"/>
                    <a:pt x="339" y="184"/>
                  </a:cubicBezTo>
                  <a:cubicBezTo>
                    <a:pt x="339" y="184"/>
                    <a:pt x="338" y="184"/>
                    <a:pt x="338" y="185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179" y="0"/>
                  </a:lnTo>
                  <a:close/>
                  <a:moveTo>
                    <a:pt x="128" y="0"/>
                  </a:moveTo>
                  <a:cubicBezTo>
                    <a:pt x="321" y="193"/>
                    <a:pt x="321" y="193"/>
                    <a:pt x="321" y="193"/>
                  </a:cubicBezTo>
                  <a:cubicBezTo>
                    <a:pt x="316" y="196"/>
                    <a:pt x="312" y="199"/>
                    <a:pt x="306" y="204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128" y="0"/>
                  </a:lnTo>
                  <a:close/>
                  <a:moveTo>
                    <a:pt x="77" y="0"/>
                  </a:moveTo>
                  <a:cubicBezTo>
                    <a:pt x="294" y="217"/>
                    <a:pt x="294" y="217"/>
                    <a:pt x="294" y="217"/>
                  </a:cubicBezTo>
                  <a:cubicBezTo>
                    <a:pt x="290" y="223"/>
                    <a:pt x="288" y="228"/>
                    <a:pt x="285" y="234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77" y="0"/>
                  </a:lnTo>
                  <a:close/>
                  <a:moveTo>
                    <a:pt x="26" y="0"/>
                  </a:moveTo>
                  <a:cubicBezTo>
                    <a:pt x="278" y="251"/>
                    <a:pt x="278" y="251"/>
                    <a:pt x="278" y="251"/>
                  </a:cubicBezTo>
                  <a:cubicBezTo>
                    <a:pt x="275" y="257"/>
                    <a:pt x="272" y="262"/>
                    <a:pt x="268" y="268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6" name="Freeform 58">
              <a:extLst>
                <a:ext uri="{FF2B5EF4-FFF2-40B4-BE49-F238E27FC236}">
                  <a16:creationId xmlns:a16="http://schemas.microsoft.com/office/drawing/2014/main" id="{D60BD95D-64C8-4CA9-BAA6-C578B4815B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896"/>
              <a:ext cx="915" cy="890"/>
            </a:xfrm>
            <a:custGeom>
              <a:avLst/>
              <a:gdLst>
                <a:gd name="T0" fmla="*/ 244 w 488"/>
                <a:gd name="T1" fmla="*/ 475 h 475"/>
                <a:gd name="T2" fmla="*/ 488 w 488"/>
                <a:gd name="T3" fmla="*/ 231 h 475"/>
                <a:gd name="T4" fmla="*/ 488 w 488"/>
                <a:gd name="T5" fmla="*/ 0 h 475"/>
                <a:gd name="T6" fmla="*/ 470 w 488"/>
                <a:gd name="T7" fmla="*/ 18 h 475"/>
                <a:gd name="T8" fmla="*/ 470 w 488"/>
                <a:gd name="T9" fmla="*/ 231 h 475"/>
                <a:gd name="T10" fmla="*/ 244 w 488"/>
                <a:gd name="T11" fmla="*/ 457 h 475"/>
                <a:gd name="T12" fmla="*/ 18 w 488"/>
                <a:gd name="T13" fmla="*/ 231 h 475"/>
                <a:gd name="T14" fmla="*/ 18 w 488"/>
                <a:gd name="T15" fmla="*/ 18 h 475"/>
                <a:gd name="T16" fmla="*/ 0 w 488"/>
                <a:gd name="T17" fmla="*/ 0 h 475"/>
                <a:gd name="T18" fmla="*/ 0 w 488"/>
                <a:gd name="T19" fmla="*/ 231 h 475"/>
                <a:gd name="T20" fmla="*/ 244 w 488"/>
                <a:gd name="T21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8" h="475">
                  <a:moveTo>
                    <a:pt x="244" y="475"/>
                  </a:moveTo>
                  <a:cubicBezTo>
                    <a:pt x="379" y="475"/>
                    <a:pt x="488" y="366"/>
                    <a:pt x="488" y="231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70" y="18"/>
                    <a:pt x="470" y="18"/>
                    <a:pt x="470" y="18"/>
                  </a:cubicBezTo>
                  <a:cubicBezTo>
                    <a:pt x="470" y="231"/>
                    <a:pt x="470" y="231"/>
                    <a:pt x="470" y="231"/>
                  </a:cubicBezTo>
                  <a:cubicBezTo>
                    <a:pt x="470" y="356"/>
                    <a:pt x="369" y="457"/>
                    <a:pt x="244" y="457"/>
                  </a:cubicBezTo>
                  <a:cubicBezTo>
                    <a:pt x="119" y="457"/>
                    <a:pt x="18" y="356"/>
                    <a:pt x="18" y="23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366"/>
                    <a:pt x="109" y="475"/>
                    <a:pt x="244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7" name="Freeform 59">
              <a:extLst>
                <a:ext uri="{FF2B5EF4-FFF2-40B4-BE49-F238E27FC236}">
                  <a16:creationId xmlns:a16="http://schemas.microsoft.com/office/drawing/2014/main" id="{89EAF83E-2E22-4E99-B1C2-A9BE52A34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5" y="964"/>
              <a:ext cx="779" cy="754"/>
            </a:xfrm>
            <a:custGeom>
              <a:avLst/>
              <a:gdLst>
                <a:gd name="T0" fmla="*/ 208 w 416"/>
                <a:gd name="T1" fmla="*/ 403 h 403"/>
                <a:gd name="T2" fmla="*/ 416 w 416"/>
                <a:gd name="T3" fmla="*/ 195 h 403"/>
                <a:gd name="T4" fmla="*/ 416 w 416"/>
                <a:gd name="T5" fmla="*/ 0 h 403"/>
                <a:gd name="T6" fmla="*/ 397 w 416"/>
                <a:gd name="T7" fmla="*/ 18 h 403"/>
                <a:gd name="T8" fmla="*/ 397 w 416"/>
                <a:gd name="T9" fmla="*/ 195 h 403"/>
                <a:gd name="T10" fmla="*/ 208 w 416"/>
                <a:gd name="T11" fmla="*/ 385 h 403"/>
                <a:gd name="T12" fmla="*/ 18 w 416"/>
                <a:gd name="T13" fmla="*/ 195 h 403"/>
                <a:gd name="T14" fmla="*/ 18 w 416"/>
                <a:gd name="T15" fmla="*/ 18 h 403"/>
                <a:gd name="T16" fmla="*/ 0 w 416"/>
                <a:gd name="T17" fmla="*/ 0 h 403"/>
                <a:gd name="T18" fmla="*/ 0 w 416"/>
                <a:gd name="T19" fmla="*/ 195 h 403"/>
                <a:gd name="T20" fmla="*/ 208 w 416"/>
                <a:gd name="T21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403">
                  <a:moveTo>
                    <a:pt x="208" y="403"/>
                  </a:moveTo>
                  <a:cubicBezTo>
                    <a:pt x="323" y="403"/>
                    <a:pt x="416" y="310"/>
                    <a:pt x="416" y="19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397" y="18"/>
                    <a:pt x="397" y="18"/>
                    <a:pt x="397" y="18"/>
                  </a:cubicBezTo>
                  <a:cubicBezTo>
                    <a:pt x="397" y="195"/>
                    <a:pt x="397" y="195"/>
                    <a:pt x="397" y="195"/>
                  </a:cubicBezTo>
                  <a:cubicBezTo>
                    <a:pt x="397" y="300"/>
                    <a:pt x="313" y="385"/>
                    <a:pt x="208" y="385"/>
                  </a:cubicBezTo>
                  <a:cubicBezTo>
                    <a:pt x="103" y="385"/>
                    <a:pt x="18" y="300"/>
                    <a:pt x="18" y="195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10"/>
                    <a:pt x="93" y="403"/>
                    <a:pt x="208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8" name="Freeform 60">
              <a:extLst>
                <a:ext uri="{FF2B5EF4-FFF2-40B4-BE49-F238E27FC236}">
                  <a16:creationId xmlns:a16="http://schemas.microsoft.com/office/drawing/2014/main" id="{804FD977-94FB-47D4-8710-00CE0869D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829"/>
              <a:ext cx="1049" cy="1024"/>
            </a:xfrm>
            <a:custGeom>
              <a:avLst/>
              <a:gdLst>
                <a:gd name="T0" fmla="*/ 542 w 560"/>
                <a:gd name="T1" fmla="*/ 18 h 547"/>
                <a:gd name="T2" fmla="*/ 542 w 560"/>
                <a:gd name="T3" fmla="*/ 267 h 547"/>
                <a:gd name="T4" fmla="*/ 280 w 560"/>
                <a:gd name="T5" fmla="*/ 529 h 547"/>
                <a:gd name="T6" fmla="*/ 18 w 560"/>
                <a:gd name="T7" fmla="*/ 267 h 547"/>
                <a:gd name="T8" fmla="*/ 18 w 560"/>
                <a:gd name="T9" fmla="*/ 18 h 547"/>
                <a:gd name="T10" fmla="*/ 0 w 560"/>
                <a:gd name="T11" fmla="*/ 0 h 547"/>
                <a:gd name="T12" fmla="*/ 0 w 560"/>
                <a:gd name="T13" fmla="*/ 0 h 547"/>
                <a:gd name="T14" fmla="*/ 0 w 560"/>
                <a:gd name="T15" fmla="*/ 267 h 547"/>
                <a:gd name="T16" fmla="*/ 280 w 560"/>
                <a:gd name="T17" fmla="*/ 547 h 547"/>
                <a:gd name="T18" fmla="*/ 280 w 560"/>
                <a:gd name="T19" fmla="*/ 547 h 547"/>
                <a:gd name="T20" fmla="*/ 560 w 560"/>
                <a:gd name="T21" fmla="*/ 267 h 547"/>
                <a:gd name="T22" fmla="*/ 560 w 560"/>
                <a:gd name="T23" fmla="*/ 0 h 547"/>
                <a:gd name="T24" fmla="*/ 560 w 560"/>
                <a:gd name="T25" fmla="*/ 0 h 547"/>
                <a:gd name="T26" fmla="*/ 542 w 560"/>
                <a:gd name="T27" fmla="*/ 1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0" h="547">
                  <a:moveTo>
                    <a:pt x="542" y="18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42" y="412"/>
                    <a:pt x="425" y="529"/>
                    <a:pt x="280" y="529"/>
                  </a:cubicBezTo>
                  <a:cubicBezTo>
                    <a:pt x="135" y="529"/>
                    <a:pt x="18" y="412"/>
                    <a:pt x="18" y="26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422"/>
                    <a:pt x="125" y="547"/>
                    <a:pt x="280" y="547"/>
                  </a:cubicBezTo>
                  <a:cubicBezTo>
                    <a:pt x="280" y="547"/>
                    <a:pt x="280" y="547"/>
                    <a:pt x="280" y="547"/>
                  </a:cubicBezTo>
                  <a:cubicBezTo>
                    <a:pt x="435" y="547"/>
                    <a:pt x="560" y="422"/>
                    <a:pt x="560" y="267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lnTo>
                    <a:pt x="54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39" name="Freeform 61">
              <a:extLst>
                <a:ext uri="{FF2B5EF4-FFF2-40B4-BE49-F238E27FC236}">
                  <a16:creationId xmlns:a16="http://schemas.microsoft.com/office/drawing/2014/main" id="{76389089-28D0-4658-979A-5801220DC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2" y="1031"/>
              <a:ext cx="643" cy="620"/>
            </a:xfrm>
            <a:custGeom>
              <a:avLst/>
              <a:gdLst>
                <a:gd name="T0" fmla="*/ 172 w 343"/>
                <a:gd name="T1" fmla="*/ 331 h 331"/>
                <a:gd name="T2" fmla="*/ 343 w 343"/>
                <a:gd name="T3" fmla="*/ 159 h 331"/>
                <a:gd name="T4" fmla="*/ 343 w 343"/>
                <a:gd name="T5" fmla="*/ 0 h 331"/>
                <a:gd name="T6" fmla="*/ 325 w 343"/>
                <a:gd name="T7" fmla="*/ 19 h 331"/>
                <a:gd name="T8" fmla="*/ 325 w 343"/>
                <a:gd name="T9" fmla="*/ 159 h 331"/>
                <a:gd name="T10" fmla="*/ 172 w 343"/>
                <a:gd name="T11" fmla="*/ 313 h 331"/>
                <a:gd name="T12" fmla="*/ 19 w 343"/>
                <a:gd name="T13" fmla="*/ 159 h 331"/>
                <a:gd name="T14" fmla="*/ 19 w 343"/>
                <a:gd name="T15" fmla="*/ 19 h 331"/>
                <a:gd name="T16" fmla="*/ 0 w 343"/>
                <a:gd name="T17" fmla="*/ 0 h 331"/>
                <a:gd name="T18" fmla="*/ 0 w 343"/>
                <a:gd name="T19" fmla="*/ 159 h 331"/>
                <a:gd name="T20" fmla="*/ 172 w 343"/>
                <a:gd name="T2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331">
                  <a:moveTo>
                    <a:pt x="172" y="331"/>
                  </a:moveTo>
                  <a:cubicBezTo>
                    <a:pt x="267" y="331"/>
                    <a:pt x="343" y="254"/>
                    <a:pt x="343" y="159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244"/>
                    <a:pt x="257" y="313"/>
                    <a:pt x="172" y="313"/>
                  </a:cubicBezTo>
                  <a:cubicBezTo>
                    <a:pt x="87" y="313"/>
                    <a:pt x="19" y="244"/>
                    <a:pt x="19" y="15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54"/>
                    <a:pt x="77" y="331"/>
                    <a:pt x="172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0" name="Freeform 62">
              <a:extLst>
                <a:ext uri="{FF2B5EF4-FFF2-40B4-BE49-F238E27FC236}">
                  <a16:creationId xmlns:a16="http://schemas.microsoft.com/office/drawing/2014/main" id="{611A1921-94D8-4BB1-9147-A0B811B2E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7" y="2114"/>
              <a:ext cx="137" cy="129"/>
            </a:xfrm>
            <a:custGeom>
              <a:avLst/>
              <a:gdLst>
                <a:gd name="T0" fmla="*/ 88 w 137"/>
                <a:gd name="T1" fmla="*/ 129 h 129"/>
                <a:gd name="T2" fmla="*/ 50 w 137"/>
                <a:gd name="T3" fmla="*/ 129 h 129"/>
                <a:gd name="T4" fmla="*/ 0 w 137"/>
                <a:gd name="T5" fmla="*/ 0 h 129"/>
                <a:gd name="T6" fmla="*/ 33 w 137"/>
                <a:gd name="T7" fmla="*/ 0 h 129"/>
                <a:gd name="T8" fmla="*/ 69 w 137"/>
                <a:gd name="T9" fmla="*/ 97 h 129"/>
                <a:gd name="T10" fmla="*/ 103 w 137"/>
                <a:gd name="T11" fmla="*/ 0 h 129"/>
                <a:gd name="T12" fmla="*/ 137 w 137"/>
                <a:gd name="T13" fmla="*/ 0 h 129"/>
                <a:gd name="T14" fmla="*/ 88 w 137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9">
                  <a:moveTo>
                    <a:pt x="88" y="129"/>
                  </a:moveTo>
                  <a:lnTo>
                    <a:pt x="50" y="12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9" y="97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88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1" name="Freeform 63">
              <a:extLst>
                <a:ext uri="{FF2B5EF4-FFF2-40B4-BE49-F238E27FC236}">
                  <a16:creationId xmlns:a16="http://schemas.microsoft.com/office/drawing/2014/main" id="{DBCCDBAE-833F-4E5A-B312-3924D872F1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5" y="2114"/>
              <a:ext cx="138" cy="129"/>
            </a:xfrm>
            <a:custGeom>
              <a:avLst/>
              <a:gdLst>
                <a:gd name="T0" fmla="*/ 138 w 138"/>
                <a:gd name="T1" fmla="*/ 129 h 129"/>
                <a:gd name="T2" fmla="*/ 105 w 138"/>
                <a:gd name="T3" fmla="*/ 129 h 129"/>
                <a:gd name="T4" fmla="*/ 95 w 138"/>
                <a:gd name="T5" fmla="*/ 103 h 129"/>
                <a:gd name="T6" fmla="*/ 43 w 138"/>
                <a:gd name="T7" fmla="*/ 103 h 129"/>
                <a:gd name="T8" fmla="*/ 34 w 138"/>
                <a:gd name="T9" fmla="*/ 129 h 129"/>
                <a:gd name="T10" fmla="*/ 0 w 138"/>
                <a:gd name="T11" fmla="*/ 129 h 129"/>
                <a:gd name="T12" fmla="*/ 50 w 138"/>
                <a:gd name="T13" fmla="*/ 0 h 129"/>
                <a:gd name="T14" fmla="*/ 88 w 138"/>
                <a:gd name="T15" fmla="*/ 0 h 129"/>
                <a:gd name="T16" fmla="*/ 138 w 138"/>
                <a:gd name="T17" fmla="*/ 129 h 129"/>
                <a:gd name="T18" fmla="*/ 52 w 138"/>
                <a:gd name="T19" fmla="*/ 75 h 129"/>
                <a:gd name="T20" fmla="*/ 86 w 138"/>
                <a:gd name="T21" fmla="*/ 75 h 129"/>
                <a:gd name="T22" fmla="*/ 69 w 138"/>
                <a:gd name="T23" fmla="*/ 30 h 129"/>
                <a:gd name="T24" fmla="*/ 52 w 138"/>
                <a:gd name="T25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29">
                  <a:moveTo>
                    <a:pt x="138" y="129"/>
                  </a:moveTo>
                  <a:lnTo>
                    <a:pt x="105" y="129"/>
                  </a:lnTo>
                  <a:lnTo>
                    <a:pt x="95" y="103"/>
                  </a:lnTo>
                  <a:lnTo>
                    <a:pt x="43" y="103"/>
                  </a:lnTo>
                  <a:lnTo>
                    <a:pt x="34" y="129"/>
                  </a:lnTo>
                  <a:lnTo>
                    <a:pt x="0" y="129"/>
                  </a:lnTo>
                  <a:lnTo>
                    <a:pt x="50" y="0"/>
                  </a:lnTo>
                  <a:lnTo>
                    <a:pt x="88" y="0"/>
                  </a:lnTo>
                  <a:lnTo>
                    <a:pt x="138" y="129"/>
                  </a:lnTo>
                  <a:close/>
                  <a:moveTo>
                    <a:pt x="52" y="75"/>
                  </a:moveTo>
                  <a:lnTo>
                    <a:pt x="86" y="75"/>
                  </a:lnTo>
                  <a:lnTo>
                    <a:pt x="69" y="30"/>
                  </a:lnTo>
                  <a:lnTo>
                    <a:pt x="5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2" name="Freeform 64">
              <a:extLst>
                <a:ext uri="{FF2B5EF4-FFF2-40B4-BE49-F238E27FC236}">
                  <a16:creationId xmlns:a16="http://schemas.microsoft.com/office/drawing/2014/main" id="{A40D08A6-6785-4B85-96BD-E2A2A93EB0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00" y="2114"/>
              <a:ext cx="138" cy="129"/>
            </a:xfrm>
            <a:custGeom>
              <a:avLst/>
              <a:gdLst>
                <a:gd name="T0" fmla="*/ 138 w 138"/>
                <a:gd name="T1" fmla="*/ 129 h 129"/>
                <a:gd name="T2" fmla="*/ 105 w 138"/>
                <a:gd name="T3" fmla="*/ 129 h 129"/>
                <a:gd name="T4" fmla="*/ 95 w 138"/>
                <a:gd name="T5" fmla="*/ 103 h 129"/>
                <a:gd name="T6" fmla="*/ 43 w 138"/>
                <a:gd name="T7" fmla="*/ 103 h 129"/>
                <a:gd name="T8" fmla="*/ 33 w 138"/>
                <a:gd name="T9" fmla="*/ 129 h 129"/>
                <a:gd name="T10" fmla="*/ 0 w 138"/>
                <a:gd name="T11" fmla="*/ 129 h 129"/>
                <a:gd name="T12" fmla="*/ 50 w 138"/>
                <a:gd name="T13" fmla="*/ 0 h 129"/>
                <a:gd name="T14" fmla="*/ 88 w 138"/>
                <a:gd name="T15" fmla="*/ 0 h 129"/>
                <a:gd name="T16" fmla="*/ 138 w 138"/>
                <a:gd name="T17" fmla="*/ 129 h 129"/>
                <a:gd name="T18" fmla="*/ 52 w 138"/>
                <a:gd name="T19" fmla="*/ 75 h 129"/>
                <a:gd name="T20" fmla="*/ 86 w 138"/>
                <a:gd name="T21" fmla="*/ 75 h 129"/>
                <a:gd name="T22" fmla="*/ 69 w 138"/>
                <a:gd name="T23" fmla="*/ 30 h 129"/>
                <a:gd name="T24" fmla="*/ 52 w 138"/>
                <a:gd name="T25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29">
                  <a:moveTo>
                    <a:pt x="138" y="129"/>
                  </a:moveTo>
                  <a:lnTo>
                    <a:pt x="105" y="129"/>
                  </a:lnTo>
                  <a:lnTo>
                    <a:pt x="95" y="103"/>
                  </a:lnTo>
                  <a:lnTo>
                    <a:pt x="43" y="103"/>
                  </a:lnTo>
                  <a:lnTo>
                    <a:pt x="33" y="129"/>
                  </a:lnTo>
                  <a:lnTo>
                    <a:pt x="0" y="129"/>
                  </a:lnTo>
                  <a:lnTo>
                    <a:pt x="50" y="0"/>
                  </a:lnTo>
                  <a:lnTo>
                    <a:pt x="88" y="0"/>
                  </a:lnTo>
                  <a:lnTo>
                    <a:pt x="138" y="129"/>
                  </a:lnTo>
                  <a:close/>
                  <a:moveTo>
                    <a:pt x="52" y="75"/>
                  </a:moveTo>
                  <a:lnTo>
                    <a:pt x="86" y="75"/>
                  </a:lnTo>
                  <a:lnTo>
                    <a:pt x="69" y="30"/>
                  </a:lnTo>
                  <a:lnTo>
                    <a:pt x="5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3" name="Freeform 65">
              <a:extLst>
                <a:ext uri="{FF2B5EF4-FFF2-40B4-BE49-F238E27FC236}">
                  <a16:creationId xmlns:a16="http://schemas.microsoft.com/office/drawing/2014/main" id="{76CAAF63-178D-4081-8338-56301FB3AC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6" y="2114"/>
              <a:ext cx="97" cy="129"/>
            </a:xfrm>
            <a:custGeom>
              <a:avLst/>
              <a:gdLst>
                <a:gd name="T0" fmla="*/ 97 w 97"/>
                <a:gd name="T1" fmla="*/ 129 h 129"/>
                <a:gd name="T2" fmla="*/ 0 w 97"/>
                <a:gd name="T3" fmla="*/ 129 h 129"/>
                <a:gd name="T4" fmla="*/ 0 w 97"/>
                <a:gd name="T5" fmla="*/ 0 h 129"/>
                <a:gd name="T6" fmla="*/ 32 w 97"/>
                <a:gd name="T7" fmla="*/ 0 h 129"/>
                <a:gd name="T8" fmla="*/ 32 w 97"/>
                <a:gd name="T9" fmla="*/ 101 h 129"/>
                <a:gd name="T10" fmla="*/ 97 w 97"/>
                <a:gd name="T11" fmla="*/ 101 h 129"/>
                <a:gd name="T12" fmla="*/ 97 w 97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29">
                  <a:moveTo>
                    <a:pt x="97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01"/>
                  </a:lnTo>
                  <a:lnTo>
                    <a:pt x="97" y="101"/>
                  </a:lnTo>
                  <a:lnTo>
                    <a:pt x="97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4" name="Freeform 66">
              <a:extLst>
                <a:ext uri="{FF2B5EF4-FFF2-40B4-BE49-F238E27FC236}">
                  <a16:creationId xmlns:a16="http://schemas.microsoft.com/office/drawing/2014/main" id="{2EB0BFBE-3454-49E8-AF95-A9C9AACB1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" y="2114"/>
              <a:ext cx="116" cy="133"/>
            </a:xfrm>
            <a:custGeom>
              <a:avLst/>
              <a:gdLst>
                <a:gd name="T0" fmla="*/ 62 w 62"/>
                <a:gd name="T1" fmla="*/ 41 h 71"/>
                <a:gd name="T2" fmla="*/ 31 w 62"/>
                <a:gd name="T3" fmla="*/ 71 h 71"/>
                <a:gd name="T4" fmla="*/ 0 w 62"/>
                <a:gd name="T5" fmla="*/ 41 h 71"/>
                <a:gd name="T6" fmla="*/ 0 w 62"/>
                <a:gd name="T7" fmla="*/ 0 h 71"/>
                <a:gd name="T8" fmla="*/ 17 w 62"/>
                <a:gd name="T9" fmla="*/ 0 h 71"/>
                <a:gd name="T10" fmla="*/ 17 w 62"/>
                <a:gd name="T11" fmla="*/ 41 h 71"/>
                <a:gd name="T12" fmla="*/ 31 w 62"/>
                <a:gd name="T13" fmla="*/ 55 h 71"/>
                <a:gd name="T14" fmla="*/ 45 w 62"/>
                <a:gd name="T15" fmla="*/ 41 h 71"/>
                <a:gd name="T16" fmla="*/ 45 w 62"/>
                <a:gd name="T17" fmla="*/ 0 h 71"/>
                <a:gd name="T18" fmla="*/ 62 w 62"/>
                <a:gd name="T19" fmla="*/ 0 h 71"/>
                <a:gd name="T20" fmla="*/ 62 w 62"/>
                <a:gd name="T21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71">
                  <a:moveTo>
                    <a:pt x="62" y="41"/>
                  </a:moveTo>
                  <a:cubicBezTo>
                    <a:pt x="62" y="60"/>
                    <a:pt x="50" y="71"/>
                    <a:pt x="31" y="71"/>
                  </a:cubicBezTo>
                  <a:cubicBezTo>
                    <a:pt x="12" y="71"/>
                    <a:pt x="0" y="60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50"/>
                    <a:pt x="23" y="55"/>
                    <a:pt x="31" y="55"/>
                  </a:cubicBezTo>
                  <a:cubicBezTo>
                    <a:pt x="40" y="55"/>
                    <a:pt x="45" y="50"/>
                    <a:pt x="45" y="4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6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5" name="Freeform 67">
              <a:extLst>
                <a:ext uri="{FF2B5EF4-FFF2-40B4-BE49-F238E27FC236}">
                  <a16:creationId xmlns:a16="http://schemas.microsoft.com/office/drawing/2014/main" id="{54852FFD-AA0E-49E0-A53B-8B9BB575F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8" y="2114"/>
              <a:ext cx="124" cy="129"/>
            </a:xfrm>
            <a:custGeom>
              <a:avLst/>
              <a:gdLst>
                <a:gd name="T0" fmla="*/ 124 w 124"/>
                <a:gd name="T1" fmla="*/ 129 h 129"/>
                <a:gd name="T2" fmla="*/ 94 w 124"/>
                <a:gd name="T3" fmla="*/ 129 h 129"/>
                <a:gd name="T4" fmla="*/ 32 w 124"/>
                <a:gd name="T5" fmla="*/ 50 h 129"/>
                <a:gd name="T6" fmla="*/ 32 w 124"/>
                <a:gd name="T7" fmla="*/ 129 h 129"/>
                <a:gd name="T8" fmla="*/ 0 w 124"/>
                <a:gd name="T9" fmla="*/ 129 h 129"/>
                <a:gd name="T10" fmla="*/ 0 w 124"/>
                <a:gd name="T11" fmla="*/ 0 h 129"/>
                <a:gd name="T12" fmla="*/ 32 w 124"/>
                <a:gd name="T13" fmla="*/ 0 h 129"/>
                <a:gd name="T14" fmla="*/ 92 w 124"/>
                <a:gd name="T15" fmla="*/ 78 h 129"/>
                <a:gd name="T16" fmla="*/ 92 w 124"/>
                <a:gd name="T17" fmla="*/ 0 h 129"/>
                <a:gd name="T18" fmla="*/ 124 w 124"/>
                <a:gd name="T19" fmla="*/ 0 h 129"/>
                <a:gd name="T20" fmla="*/ 124 w 124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29">
                  <a:moveTo>
                    <a:pt x="124" y="129"/>
                  </a:moveTo>
                  <a:lnTo>
                    <a:pt x="94" y="129"/>
                  </a:lnTo>
                  <a:lnTo>
                    <a:pt x="32" y="50"/>
                  </a:lnTo>
                  <a:lnTo>
                    <a:pt x="32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32" y="0"/>
                  </a:lnTo>
                  <a:lnTo>
                    <a:pt x="92" y="78"/>
                  </a:lnTo>
                  <a:lnTo>
                    <a:pt x="92" y="0"/>
                  </a:lnTo>
                  <a:lnTo>
                    <a:pt x="124" y="0"/>
                  </a:lnTo>
                  <a:lnTo>
                    <a:pt x="124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6" name="Rectangle 68">
              <a:extLst>
                <a:ext uri="{FF2B5EF4-FFF2-40B4-BE49-F238E27FC236}">
                  <a16:creationId xmlns:a16="http://schemas.microsoft.com/office/drawing/2014/main" id="{5C68B018-66D8-4669-AA9D-AE1EFEF6EC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0" y="2114"/>
              <a:ext cx="32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7" name="Freeform 69">
              <a:extLst>
                <a:ext uri="{FF2B5EF4-FFF2-40B4-BE49-F238E27FC236}">
                  <a16:creationId xmlns:a16="http://schemas.microsoft.com/office/drawing/2014/main" id="{65828879-D83B-49E8-B98D-D1F619B04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1" y="2114"/>
              <a:ext cx="137" cy="129"/>
            </a:xfrm>
            <a:custGeom>
              <a:avLst/>
              <a:gdLst>
                <a:gd name="T0" fmla="*/ 86 w 137"/>
                <a:gd name="T1" fmla="*/ 129 h 129"/>
                <a:gd name="T2" fmla="*/ 49 w 137"/>
                <a:gd name="T3" fmla="*/ 129 h 129"/>
                <a:gd name="T4" fmla="*/ 0 w 137"/>
                <a:gd name="T5" fmla="*/ 0 h 129"/>
                <a:gd name="T6" fmla="*/ 34 w 137"/>
                <a:gd name="T7" fmla="*/ 0 h 129"/>
                <a:gd name="T8" fmla="*/ 68 w 137"/>
                <a:gd name="T9" fmla="*/ 97 h 129"/>
                <a:gd name="T10" fmla="*/ 103 w 137"/>
                <a:gd name="T11" fmla="*/ 0 h 129"/>
                <a:gd name="T12" fmla="*/ 137 w 137"/>
                <a:gd name="T13" fmla="*/ 0 h 129"/>
                <a:gd name="T14" fmla="*/ 86 w 137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9">
                  <a:moveTo>
                    <a:pt x="86" y="129"/>
                  </a:moveTo>
                  <a:lnTo>
                    <a:pt x="49" y="12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97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86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8" name="Freeform 70">
              <a:extLst>
                <a:ext uri="{FF2B5EF4-FFF2-40B4-BE49-F238E27FC236}">
                  <a16:creationId xmlns:a16="http://schemas.microsoft.com/office/drawing/2014/main" id="{1790028F-3B24-4E0A-91B9-6A63026E4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2114"/>
              <a:ext cx="101" cy="129"/>
            </a:xfrm>
            <a:custGeom>
              <a:avLst/>
              <a:gdLst>
                <a:gd name="T0" fmla="*/ 101 w 101"/>
                <a:gd name="T1" fmla="*/ 129 h 129"/>
                <a:gd name="T2" fmla="*/ 0 w 101"/>
                <a:gd name="T3" fmla="*/ 129 h 129"/>
                <a:gd name="T4" fmla="*/ 0 w 101"/>
                <a:gd name="T5" fmla="*/ 0 h 129"/>
                <a:gd name="T6" fmla="*/ 101 w 101"/>
                <a:gd name="T7" fmla="*/ 0 h 129"/>
                <a:gd name="T8" fmla="*/ 101 w 101"/>
                <a:gd name="T9" fmla="*/ 28 h 129"/>
                <a:gd name="T10" fmla="*/ 32 w 101"/>
                <a:gd name="T11" fmla="*/ 28 h 129"/>
                <a:gd name="T12" fmla="*/ 32 w 101"/>
                <a:gd name="T13" fmla="*/ 50 h 129"/>
                <a:gd name="T14" fmla="*/ 98 w 101"/>
                <a:gd name="T15" fmla="*/ 50 h 129"/>
                <a:gd name="T16" fmla="*/ 98 w 101"/>
                <a:gd name="T17" fmla="*/ 78 h 129"/>
                <a:gd name="T18" fmla="*/ 32 w 101"/>
                <a:gd name="T19" fmla="*/ 78 h 129"/>
                <a:gd name="T20" fmla="*/ 32 w 101"/>
                <a:gd name="T21" fmla="*/ 101 h 129"/>
                <a:gd name="T22" fmla="*/ 101 w 101"/>
                <a:gd name="T23" fmla="*/ 101 h 129"/>
                <a:gd name="T24" fmla="*/ 101 w 101"/>
                <a:gd name="T2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29">
                  <a:moveTo>
                    <a:pt x="101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28"/>
                  </a:lnTo>
                  <a:lnTo>
                    <a:pt x="32" y="28"/>
                  </a:lnTo>
                  <a:lnTo>
                    <a:pt x="32" y="50"/>
                  </a:lnTo>
                  <a:lnTo>
                    <a:pt x="98" y="50"/>
                  </a:lnTo>
                  <a:lnTo>
                    <a:pt x="98" y="78"/>
                  </a:lnTo>
                  <a:lnTo>
                    <a:pt x="32" y="78"/>
                  </a:lnTo>
                  <a:lnTo>
                    <a:pt x="32" y="101"/>
                  </a:lnTo>
                  <a:lnTo>
                    <a:pt x="101" y="101"/>
                  </a:lnTo>
                  <a:lnTo>
                    <a:pt x="101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49" name="Freeform 71">
              <a:extLst>
                <a:ext uri="{FF2B5EF4-FFF2-40B4-BE49-F238E27FC236}">
                  <a16:creationId xmlns:a16="http://schemas.microsoft.com/office/drawing/2014/main" id="{9BBCC491-8B03-44E1-ADD5-0B4D25F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8" y="2110"/>
              <a:ext cx="113" cy="137"/>
            </a:xfrm>
            <a:custGeom>
              <a:avLst/>
              <a:gdLst>
                <a:gd name="T0" fmla="*/ 52 w 60"/>
                <a:gd name="T1" fmla="*/ 21 h 73"/>
                <a:gd name="T2" fmla="*/ 32 w 60"/>
                <a:gd name="T3" fmla="*/ 16 h 73"/>
                <a:gd name="T4" fmla="*/ 21 w 60"/>
                <a:gd name="T5" fmla="*/ 22 h 73"/>
                <a:gd name="T6" fmla="*/ 35 w 60"/>
                <a:gd name="T7" fmla="*/ 29 h 73"/>
                <a:gd name="T8" fmla="*/ 38 w 60"/>
                <a:gd name="T9" fmla="*/ 29 h 73"/>
                <a:gd name="T10" fmla="*/ 60 w 60"/>
                <a:gd name="T11" fmla="*/ 49 h 73"/>
                <a:gd name="T12" fmla="*/ 31 w 60"/>
                <a:gd name="T13" fmla="*/ 73 h 73"/>
                <a:gd name="T14" fmla="*/ 0 w 60"/>
                <a:gd name="T15" fmla="*/ 64 h 73"/>
                <a:gd name="T16" fmla="*/ 8 w 60"/>
                <a:gd name="T17" fmla="*/ 50 h 73"/>
                <a:gd name="T18" fmla="*/ 31 w 60"/>
                <a:gd name="T19" fmla="*/ 58 h 73"/>
                <a:gd name="T20" fmla="*/ 42 w 60"/>
                <a:gd name="T21" fmla="*/ 51 h 73"/>
                <a:gd name="T22" fmla="*/ 28 w 60"/>
                <a:gd name="T23" fmla="*/ 44 h 73"/>
                <a:gd name="T24" fmla="*/ 25 w 60"/>
                <a:gd name="T25" fmla="*/ 44 h 73"/>
                <a:gd name="T26" fmla="*/ 2 w 60"/>
                <a:gd name="T27" fmla="*/ 23 h 73"/>
                <a:gd name="T28" fmla="*/ 31 w 60"/>
                <a:gd name="T29" fmla="*/ 0 h 73"/>
                <a:gd name="T30" fmla="*/ 60 w 60"/>
                <a:gd name="T31" fmla="*/ 8 h 73"/>
                <a:gd name="T32" fmla="*/ 52 w 60"/>
                <a:gd name="T3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3">
                  <a:moveTo>
                    <a:pt x="52" y="21"/>
                  </a:moveTo>
                  <a:cubicBezTo>
                    <a:pt x="47" y="18"/>
                    <a:pt x="40" y="16"/>
                    <a:pt x="32" y="16"/>
                  </a:cubicBezTo>
                  <a:cubicBezTo>
                    <a:pt x="25" y="16"/>
                    <a:pt x="21" y="18"/>
                    <a:pt x="21" y="22"/>
                  </a:cubicBezTo>
                  <a:cubicBezTo>
                    <a:pt x="21" y="26"/>
                    <a:pt x="27" y="27"/>
                    <a:pt x="35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2" y="31"/>
                    <a:pt x="60" y="38"/>
                    <a:pt x="60" y="49"/>
                  </a:cubicBezTo>
                  <a:cubicBezTo>
                    <a:pt x="60" y="66"/>
                    <a:pt x="46" y="73"/>
                    <a:pt x="31" y="73"/>
                  </a:cubicBezTo>
                  <a:cubicBezTo>
                    <a:pt x="19" y="73"/>
                    <a:pt x="7" y="70"/>
                    <a:pt x="0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3" y="54"/>
                    <a:pt x="21" y="58"/>
                    <a:pt x="31" y="58"/>
                  </a:cubicBezTo>
                  <a:cubicBezTo>
                    <a:pt x="37" y="58"/>
                    <a:pt x="42" y="55"/>
                    <a:pt x="42" y="51"/>
                  </a:cubicBezTo>
                  <a:cubicBezTo>
                    <a:pt x="42" y="47"/>
                    <a:pt x="37" y="46"/>
                    <a:pt x="28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10" y="42"/>
                    <a:pt x="2" y="35"/>
                    <a:pt x="2" y="23"/>
                  </a:cubicBezTo>
                  <a:cubicBezTo>
                    <a:pt x="3" y="9"/>
                    <a:pt x="14" y="0"/>
                    <a:pt x="31" y="0"/>
                  </a:cubicBezTo>
                  <a:cubicBezTo>
                    <a:pt x="41" y="0"/>
                    <a:pt x="49" y="2"/>
                    <a:pt x="60" y="8"/>
                  </a:cubicBezTo>
                  <a:lnTo>
                    <a:pt x="5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0" name="Rectangle 72">
              <a:extLst>
                <a:ext uri="{FF2B5EF4-FFF2-40B4-BE49-F238E27FC236}">
                  <a16:creationId xmlns:a16="http://schemas.microsoft.com/office/drawing/2014/main" id="{9DBB09E7-E14C-4ECC-84A6-CDAABEFDE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5" y="2114"/>
              <a:ext cx="32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1" name="Freeform 73">
              <a:extLst>
                <a:ext uri="{FF2B5EF4-FFF2-40B4-BE49-F238E27FC236}">
                  <a16:creationId xmlns:a16="http://schemas.microsoft.com/office/drawing/2014/main" id="{1F5615C1-A08E-4FCF-81D4-909FAF908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8" y="2114"/>
              <a:ext cx="111" cy="129"/>
            </a:xfrm>
            <a:custGeom>
              <a:avLst/>
              <a:gdLst>
                <a:gd name="T0" fmla="*/ 111 w 111"/>
                <a:gd name="T1" fmla="*/ 28 h 129"/>
                <a:gd name="T2" fmla="*/ 71 w 111"/>
                <a:gd name="T3" fmla="*/ 28 h 129"/>
                <a:gd name="T4" fmla="*/ 71 w 111"/>
                <a:gd name="T5" fmla="*/ 129 h 129"/>
                <a:gd name="T6" fmla="*/ 40 w 111"/>
                <a:gd name="T7" fmla="*/ 129 h 129"/>
                <a:gd name="T8" fmla="*/ 40 w 111"/>
                <a:gd name="T9" fmla="*/ 28 h 129"/>
                <a:gd name="T10" fmla="*/ 0 w 111"/>
                <a:gd name="T11" fmla="*/ 28 h 129"/>
                <a:gd name="T12" fmla="*/ 0 w 111"/>
                <a:gd name="T13" fmla="*/ 0 h 129"/>
                <a:gd name="T14" fmla="*/ 111 w 111"/>
                <a:gd name="T15" fmla="*/ 0 h 129"/>
                <a:gd name="T16" fmla="*/ 111 w 111"/>
                <a:gd name="T17" fmla="*/ 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9">
                  <a:moveTo>
                    <a:pt x="111" y="28"/>
                  </a:moveTo>
                  <a:lnTo>
                    <a:pt x="71" y="28"/>
                  </a:lnTo>
                  <a:lnTo>
                    <a:pt x="71" y="129"/>
                  </a:lnTo>
                  <a:lnTo>
                    <a:pt x="40" y="129"/>
                  </a:lnTo>
                  <a:lnTo>
                    <a:pt x="40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2" name="Freeform 74">
              <a:extLst>
                <a:ext uri="{FF2B5EF4-FFF2-40B4-BE49-F238E27FC236}">
                  <a16:creationId xmlns:a16="http://schemas.microsoft.com/office/drawing/2014/main" id="{F5238748-9E88-48C9-BC32-6B7F9887C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9" y="2114"/>
              <a:ext cx="131" cy="129"/>
            </a:xfrm>
            <a:custGeom>
              <a:avLst/>
              <a:gdLst>
                <a:gd name="T0" fmla="*/ 82 w 131"/>
                <a:gd name="T1" fmla="*/ 80 h 129"/>
                <a:gd name="T2" fmla="*/ 82 w 131"/>
                <a:gd name="T3" fmla="*/ 129 h 129"/>
                <a:gd name="T4" fmla="*/ 50 w 131"/>
                <a:gd name="T5" fmla="*/ 129 h 129"/>
                <a:gd name="T6" fmla="*/ 50 w 131"/>
                <a:gd name="T7" fmla="*/ 80 h 129"/>
                <a:gd name="T8" fmla="*/ 0 w 131"/>
                <a:gd name="T9" fmla="*/ 0 h 129"/>
                <a:gd name="T10" fmla="*/ 37 w 131"/>
                <a:gd name="T11" fmla="*/ 0 h 129"/>
                <a:gd name="T12" fmla="*/ 67 w 131"/>
                <a:gd name="T13" fmla="*/ 52 h 129"/>
                <a:gd name="T14" fmla="*/ 95 w 131"/>
                <a:gd name="T15" fmla="*/ 0 h 129"/>
                <a:gd name="T16" fmla="*/ 131 w 131"/>
                <a:gd name="T17" fmla="*/ 0 h 129"/>
                <a:gd name="T18" fmla="*/ 82 w 131"/>
                <a:gd name="T19" fmla="*/ 8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29">
                  <a:moveTo>
                    <a:pt x="82" y="80"/>
                  </a:moveTo>
                  <a:lnTo>
                    <a:pt x="82" y="129"/>
                  </a:lnTo>
                  <a:lnTo>
                    <a:pt x="50" y="129"/>
                  </a:lnTo>
                  <a:lnTo>
                    <a:pt x="50" y="8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67" y="52"/>
                  </a:lnTo>
                  <a:lnTo>
                    <a:pt x="95" y="0"/>
                  </a:lnTo>
                  <a:lnTo>
                    <a:pt x="131" y="0"/>
                  </a:lnTo>
                  <a:lnTo>
                    <a:pt x="82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3" name="Freeform 75">
              <a:extLst>
                <a:ext uri="{FF2B5EF4-FFF2-40B4-BE49-F238E27FC236}">
                  <a16:creationId xmlns:a16="http://schemas.microsoft.com/office/drawing/2014/main" id="{20A51453-8E3E-4FB7-9DB9-A56944BB1A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8" y="2114"/>
              <a:ext cx="122" cy="129"/>
            </a:xfrm>
            <a:custGeom>
              <a:avLst/>
              <a:gdLst>
                <a:gd name="T0" fmla="*/ 43 w 65"/>
                <a:gd name="T1" fmla="*/ 41 h 69"/>
                <a:gd name="T2" fmla="*/ 57 w 65"/>
                <a:gd name="T3" fmla="*/ 22 h 69"/>
                <a:gd name="T4" fmla="*/ 31 w 65"/>
                <a:gd name="T5" fmla="*/ 0 h 69"/>
                <a:gd name="T6" fmla="*/ 0 w 65"/>
                <a:gd name="T7" fmla="*/ 0 h 69"/>
                <a:gd name="T8" fmla="*/ 0 w 65"/>
                <a:gd name="T9" fmla="*/ 69 h 69"/>
                <a:gd name="T10" fmla="*/ 17 w 65"/>
                <a:gd name="T11" fmla="*/ 69 h 69"/>
                <a:gd name="T12" fmla="*/ 17 w 65"/>
                <a:gd name="T13" fmla="*/ 43 h 69"/>
                <a:gd name="T14" fmla="*/ 18 w 65"/>
                <a:gd name="T15" fmla="*/ 43 h 69"/>
                <a:gd name="T16" fmla="*/ 19 w 65"/>
                <a:gd name="T17" fmla="*/ 43 h 69"/>
                <a:gd name="T18" fmla="*/ 26 w 65"/>
                <a:gd name="T19" fmla="*/ 43 h 69"/>
                <a:gd name="T20" fmla="*/ 45 w 65"/>
                <a:gd name="T21" fmla="*/ 69 h 69"/>
                <a:gd name="T22" fmla="*/ 65 w 65"/>
                <a:gd name="T23" fmla="*/ 69 h 69"/>
                <a:gd name="T24" fmla="*/ 43 w 65"/>
                <a:gd name="T25" fmla="*/ 41 h 69"/>
                <a:gd name="T26" fmla="*/ 17 w 65"/>
                <a:gd name="T27" fmla="*/ 29 h 69"/>
                <a:gd name="T28" fmla="*/ 17 w 65"/>
                <a:gd name="T29" fmla="*/ 15 h 69"/>
                <a:gd name="T30" fmla="*/ 30 w 65"/>
                <a:gd name="T31" fmla="*/ 15 h 69"/>
                <a:gd name="T32" fmla="*/ 40 w 65"/>
                <a:gd name="T33" fmla="*/ 22 h 69"/>
                <a:gd name="T34" fmla="*/ 30 w 65"/>
                <a:gd name="T35" fmla="*/ 29 h 69"/>
                <a:gd name="T36" fmla="*/ 17 w 65"/>
                <a:gd name="T3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69">
                  <a:moveTo>
                    <a:pt x="43" y="41"/>
                  </a:moveTo>
                  <a:cubicBezTo>
                    <a:pt x="52" y="38"/>
                    <a:pt x="57" y="31"/>
                    <a:pt x="57" y="22"/>
                  </a:cubicBezTo>
                  <a:cubicBezTo>
                    <a:pt x="57" y="8"/>
                    <a:pt x="48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65" y="69"/>
                    <a:pt x="65" y="69"/>
                    <a:pt x="65" y="69"/>
                  </a:cubicBezTo>
                  <a:lnTo>
                    <a:pt x="43" y="41"/>
                  </a:lnTo>
                  <a:close/>
                  <a:moveTo>
                    <a:pt x="17" y="29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6" y="15"/>
                    <a:pt x="40" y="17"/>
                    <a:pt x="40" y="22"/>
                  </a:cubicBezTo>
                  <a:cubicBezTo>
                    <a:pt x="40" y="27"/>
                    <a:pt x="37" y="29"/>
                    <a:pt x="30" y="29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4" name="Freeform 76">
              <a:extLst>
                <a:ext uri="{FF2B5EF4-FFF2-40B4-BE49-F238E27FC236}">
                  <a16:creationId xmlns:a16="http://schemas.microsoft.com/office/drawing/2014/main" id="{E4AF263F-1730-4966-A521-815F66882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4" y="806"/>
              <a:ext cx="47" cy="56"/>
            </a:xfrm>
            <a:custGeom>
              <a:avLst/>
              <a:gdLst>
                <a:gd name="T0" fmla="*/ 0 w 47"/>
                <a:gd name="T1" fmla="*/ 0 h 56"/>
                <a:gd name="T2" fmla="*/ 47 w 47"/>
                <a:gd name="T3" fmla="*/ 0 h 56"/>
                <a:gd name="T4" fmla="*/ 47 w 47"/>
                <a:gd name="T5" fmla="*/ 10 h 56"/>
                <a:gd name="T6" fmla="*/ 28 w 47"/>
                <a:gd name="T7" fmla="*/ 10 h 56"/>
                <a:gd name="T8" fmla="*/ 28 w 47"/>
                <a:gd name="T9" fmla="*/ 56 h 56"/>
                <a:gd name="T10" fmla="*/ 17 w 47"/>
                <a:gd name="T11" fmla="*/ 56 h 56"/>
                <a:gd name="T12" fmla="*/ 17 w 47"/>
                <a:gd name="T13" fmla="*/ 10 h 56"/>
                <a:gd name="T14" fmla="*/ 0 w 47"/>
                <a:gd name="T15" fmla="*/ 10 h 56"/>
                <a:gd name="T16" fmla="*/ 0 w 4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6">
                  <a:moveTo>
                    <a:pt x="0" y="0"/>
                  </a:moveTo>
                  <a:lnTo>
                    <a:pt x="47" y="0"/>
                  </a:lnTo>
                  <a:lnTo>
                    <a:pt x="47" y="10"/>
                  </a:lnTo>
                  <a:lnTo>
                    <a:pt x="28" y="10"/>
                  </a:lnTo>
                  <a:lnTo>
                    <a:pt x="28" y="56"/>
                  </a:lnTo>
                  <a:lnTo>
                    <a:pt x="17" y="56"/>
                  </a:lnTo>
                  <a:lnTo>
                    <a:pt x="1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5" name="Freeform 77">
              <a:extLst>
                <a:ext uri="{FF2B5EF4-FFF2-40B4-BE49-F238E27FC236}">
                  <a16:creationId xmlns:a16="http://schemas.microsoft.com/office/drawing/2014/main" id="{AD14A454-79EE-46E7-B596-40233655A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2" y="806"/>
              <a:ext cx="64" cy="56"/>
            </a:xfrm>
            <a:custGeom>
              <a:avLst/>
              <a:gdLst>
                <a:gd name="T0" fmla="*/ 0 w 64"/>
                <a:gd name="T1" fmla="*/ 0 h 56"/>
                <a:gd name="T2" fmla="*/ 13 w 64"/>
                <a:gd name="T3" fmla="*/ 0 h 56"/>
                <a:gd name="T4" fmla="*/ 32 w 64"/>
                <a:gd name="T5" fmla="*/ 36 h 56"/>
                <a:gd name="T6" fmla="*/ 51 w 64"/>
                <a:gd name="T7" fmla="*/ 0 h 56"/>
                <a:gd name="T8" fmla="*/ 64 w 64"/>
                <a:gd name="T9" fmla="*/ 0 h 56"/>
                <a:gd name="T10" fmla="*/ 64 w 64"/>
                <a:gd name="T11" fmla="*/ 56 h 56"/>
                <a:gd name="T12" fmla="*/ 53 w 64"/>
                <a:gd name="T13" fmla="*/ 56 h 56"/>
                <a:gd name="T14" fmla="*/ 53 w 64"/>
                <a:gd name="T15" fmla="*/ 15 h 56"/>
                <a:gd name="T16" fmla="*/ 36 w 64"/>
                <a:gd name="T17" fmla="*/ 51 h 56"/>
                <a:gd name="T18" fmla="*/ 28 w 64"/>
                <a:gd name="T19" fmla="*/ 51 h 56"/>
                <a:gd name="T20" fmla="*/ 9 w 64"/>
                <a:gd name="T21" fmla="*/ 15 h 56"/>
                <a:gd name="T22" fmla="*/ 9 w 64"/>
                <a:gd name="T23" fmla="*/ 56 h 56"/>
                <a:gd name="T24" fmla="*/ 0 w 64"/>
                <a:gd name="T25" fmla="*/ 56 h 56"/>
                <a:gd name="T26" fmla="*/ 0 w 64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6">
                  <a:moveTo>
                    <a:pt x="0" y="0"/>
                  </a:moveTo>
                  <a:lnTo>
                    <a:pt x="13" y="0"/>
                  </a:lnTo>
                  <a:lnTo>
                    <a:pt x="32" y="36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3" y="56"/>
                  </a:lnTo>
                  <a:lnTo>
                    <a:pt x="53" y="15"/>
                  </a:lnTo>
                  <a:lnTo>
                    <a:pt x="36" y="51"/>
                  </a:lnTo>
                  <a:lnTo>
                    <a:pt x="28" y="51"/>
                  </a:lnTo>
                  <a:lnTo>
                    <a:pt x="9" y="15"/>
                  </a:lnTo>
                  <a:lnTo>
                    <a:pt x="9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18775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view of graduates in an outdoor graduation">
            <a:extLst>
              <a:ext uri="{FF2B5EF4-FFF2-40B4-BE49-F238E27FC236}">
                <a16:creationId xmlns:a16="http://schemas.microsoft.com/office/drawing/2014/main" id="{4BE52D91-DF7C-44D0-B930-427528D74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8410" b="8410"/>
          <a:stretch/>
        </p:blipFill>
        <p:spPr>
          <a:xfrm>
            <a:off x="0" y="0"/>
            <a:ext cx="9143695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C3356-C74D-4DF0-9CAD-AD72EBC73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/>
        </p:blipFill>
        <p:spPr>
          <a:xfrm>
            <a:off x="0" y="0"/>
            <a:ext cx="9144612" cy="51481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7C371-C90E-4358-A146-FFC0B040C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765" y="238551"/>
            <a:ext cx="3844052" cy="3560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TWENTY POINT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C79E85-2CEB-4370-BDC8-2217555DC4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267" y="1967081"/>
            <a:ext cx="4645256" cy="1343025"/>
          </a:xfrm>
        </p:spPr>
        <p:txBody>
          <a:bodyPr>
            <a:noAutofit/>
          </a:bodyPr>
          <a:lstStyle>
            <a:lvl1pPr marL="0" indent="0" algn="ctr">
              <a:buNone/>
              <a:defRPr sz="2160" i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“Informative page here for isolated statements or powerful quotes on a selected image background”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9A4BF5-584F-452D-803D-D5760FE8D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1743" y="3394710"/>
            <a:ext cx="1903095" cy="205740"/>
          </a:xfrm>
        </p:spPr>
        <p:txBody>
          <a:bodyPr>
            <a:noAutofit/>
          </a:bodyPr>
          <a:lstStyle>
            <a:lvl1pPr marL="0" indent="0" algn="ctr">
              <a:buNone/>
              <a:defRPr sz="126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108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81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81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- Anonymous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D44A40-3F39-4DE7-A43D-79CDA7F3F59B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EB1B39-F3EC-4927-BB91-B4184DB37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2B398948-E102-489C-8E6B-D45C0A57EE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0073" y="232173"/>
            <a:ext cx="545068" cy="180737"/>
            <a:chOff x="812" y="325"/>
            <a:chExt cx="763" cy="25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B2EC396-12C9-4E05-A9A0-28D13C499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0" y="376"/>
              <a:ext cx="177" cy="163"/>
            </a:xfrm>
            <a:custGeom>
              <a:avLst/>
              <a:gdLst>
                <a:gd name="T0" fmla="*/ 13 w 119"/>
                <a:gd name="T1" fmla="*/ 49 h 109"/>
                <a:gd name="T2" fmla="*/ 13 w 119"/>
                <a:gd name="T3" fmla="*/ 13 h 109"/>
                <a:gd name="T4" fmla="*/ 0 w 119"/>
                <a:gd name="T5" fmla="*/ 0 h 109"/>
                <a:gd name="T6" fmla="*/ 0 w 119"/>
                <a:gd name="T7" fmla="*/ 49 h 109"/>
                <a:gd name="T8" fmla="*/ 60 w 119"/>
                <a:gd name="T9" fmla="*/ 109 h 109"/>
                <a:gd name="T10" fmla="*/ 119 w 119"/>
                <a:gd name="T11" fmla="*/ 49 h 109"/>
                <a:gd name="T12" fmla="*/ 119 w 119"/>
                <a:gd name="T13" fmla="*/ 0 h 109"/>
                <a:gd name="T14" fmla="*/ 107 w 119"/>
                <a:gd name="T15" fmla="*/ 13 h 109"/>
                <a:gd name="T16" fmla="*/ 107 w 119"/>
                <a:gd name="T17" fmla="*/ 49 h 109"/>
                <a:gd name="T18" fmla="*/ 60 w 119"/>
                <a:gd name="T19" fmla="*/ 96 h 109"/>
                <a:gd name="T20" fmla="*/ 13 w 119"/>
                <a:gd name="T21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09">
                  <a:moveTo>
                    <a:pt x="13" y="49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82"/>
                    <a:pt x="27" y="109"/>
                    <a:pt x="60" y="109"/>
                  </a:cubicBezTo>
                  <a:cubicBezTo>
                    <a:pt x="93" y="109"/>
                    <a:pt x="119" y="82"/>
                    <a:pt x="119" y="49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75"/>
                    <a:pt x="86" y="96"/>
                    <a:pt x="60" y="96"/>
                  </a:cubicBezTo>
                  <a:cubicBezTo>
                    <a:pt x="34" y="96"/>
                    <a:pt x="13" y="75"/>
                    <a:pt x="13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5D0A129-663F-46DB-8865-741BD7DCAB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" y="338"/>
              <a:ext cx="253" cy="240"/>
            </a:xfrm>
            <a:custGeom>
              <a:avLst/>
              <a:gdLst>
                <a:gd name="T0" fmla="*/ 158 w 171"/>
                <a:gd name="T1" fmla="*/ 13 h 160"/>
                <a:gd name="T2" fmla="*/ 158 w 171"/>
                <a:gd name="T3" fmla="*/ 74 h 160"/>
                <a:gd name="T4" fmla="*/ 86 w 171"/>
                <a:gd name="T5" fmla="*/ 147 h 160"/>
                <a:gd name="T6" fmla="*/ 13 w 171"/>
                <a:gd name="T7" fmla="*/ 74 h 160"/>
                <a:gd name="T8" fmla="*/ 13 w 171"/>
                <a:gd name="T9" fmla="*/ 13 h 160"/>
                <a:gd name="T10" fmla="*/ 0 w 171"/>
                <a:gd name="T11" fmla="*/ 0 h 160"/>
                <a:gd name="T12" fmla="*/ 0 w 171"/>
                <a:gd name="T13" fmla="*/ 74 h 160"/>
                <a:gd name="T14" fmla="*/ 86 w 171"/>
                <a:gd name="T15" fmla="*/ 160 h 160"/>
                <a:gd name="T16" fmla="*/ 86 w 171"/>
                <a:gd name="T17" fmla="*/ 160 h 160"/>
                <a:gd name="T18" fmla="*/ 171 w 171"/>
                <a:gd name="T19" fmla="*/ 74 h 160"/>
                <a:gd name="T20" fmla="*/ 171 w 171"/>
                <a:gd name="T21" fmla="*/ 0 h 160"/>
                <a:gd name="T22" fmla="*/ 158 w 171"/>
                <a:gd name="T23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160">
                  <a:moveTo>
                    <a:pt x="158" y="13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114"/>
                    <a:pt x="126" y="147"/>
                    <a:pt x="86" y="147"/>
                  </a:cubicBezTo>
                  <a:cubicBezTo>
                    <a:pt x="46" y="147"/>
                    <a:pt x="13" y="114"/>
                    <a:pt x="13" y="7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22"/>
                    <a:pt x="38" y="160"/>
                    <a:pt x="86" y="16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133" y="160"/>
                    <a:pt x="171" y="122"/>
                    <a:pt x="171" y="74"/>
                  </a:cubicBezTo>
                  <a:cubicBezTo>
                    <a:pt x="171" y="0"/>
                    <a:pt x="171" y="0"/>
                    <a:pt x="171" y="0"/>
                  </a:cubicBezTo>
                  <a:lnTo>
                    <a:pt x="15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B57B050-3F07-4197-96FC-C35A53B1D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9" y="415"/>
              <a:ext cx="28" cy="39"/>
            </a:xfrm>
            <a:custGeom>
              <a:avLst/>
              <a:gdLst>
                <a:gd name="T0" fmla="*/ 0 w 19"/>
                <a:gd name="T1" fmla="*/ 19 h 26"/>
                <a:gd name="T2" fmla="*/ 7 w 19"/>
                <a:gd name="T3" fmla="*/ 26 h 26"/>
                <a:gd name="T4" fmla="*/ 19 w 19"/>
                <a:gd name="T5" fmla="*/ 19 h 26"/>
                <a:gd name="T6" fmla="*/ 0 w 19"/>
                <a:gd name="T7" fmla="*/ 0 h 26"/>
                <a:gd name="T8" fmla="*/ 0 w 19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0" y="19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11" y="22"/>
                    <a:pt x="15" y="20"/>
                    <a:pt x="19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5B74AACF-E8BC-44AE-85C7-7A625D469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6" y="437"/>
              <a:ext cx="64" cy="65"/>
            </a:xfrm>
            <a:custGeom>
              <a:avLst/>
              <a:gdLst>
                <a:gd name="T0" fmla="*/ 33 w 43"/>
                <a:gd name="T1" fmla="*/ 13 h 43"/>
                <a:gd name="T2" fmla="*/ 26 w 43"/>
                <a:gd name="T3" fmla="*/ 25 h 43"/>
                <a:gd name="T4" fmla="*/ 14 w 43"/>
                <a:gd name="T5" fmla="*/ 32 h 43"/>
                <a:gd name="T6" fmla="*/ 3 w 43"/>
                <a:gd name="T7" fmla="*/ 38 h 43"/>
                <a:gd name="T8" fmla="*/ 0 w 43"/>
                <a:gd name="T9" fmla="*/ 42 h 43"/>
                <a:gd name="T10" fmla="*/ 9 w 43"/>
                <a:gd name="T11" fmla="*/ 43 h 43"/>
                <a:gd name="T12" fmla="*/ 43 w 43"/>
                <a:gd name="T13" fmla="*/ 8 h 43"/>
                <a:gd name="T14" fmla="*/ 43 w 43"/>
                <a:gd name="T15" fmla="*/ 0 h 43"/>
                <a:gd name="T16" fmla="*/ 39 w 43"/>
                <a:gd name="T17" fmla="*/ 3 h 43"/>
                <a:gd name="T18" fmla="*/ 33 w 43"/>
                <a:gd name="T1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33" y="13"/>
                  </a:moveTo>
                  <a:cubicBezTo>
                    <a:pt x="32" y="16"/>
                    <a:pt x="30" y="20"/>
                    <a:pt x="26" y="25"/>
                  </a:cubicBezTo>
                  <a:cubicBezTo>
                    <a:pt x="22" y="29"/>
                    <a:pt x="17" y="30"/>
                    <a:pt x="14" y="32"/>
                  </a:cubicBezTo>
                  <a:cubicBezTo>
                    <a:pt x="10" y="33"/>
                    <a:pt x="7" y="34"/>
                    <a:pt x="3" y="38"/>
                  </a:cubicBezTo>
                  <a:cubicBezTo>
                    <a:pt x="2" y="39"/>
                    <a:pt x="1" y="40"/>
                    <a:pt x="0" y="42"/>
                  </a:cubicBezTo>
                  <a:cubicBezTo>
                    <a:pt x="3" y="42"/>
                    <a:pt x="6" y="43"/>
                    <a:pt x="9" y="43"/>
                  </a:cubicBezTo>
                  <a:cubicBezTo>
                    <a:pt x="28" y="43"/>
                    <a:pt x="43" y="27"/>
                    <a:pt x="43" y="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1"/>
                    <a:pt x="40" y="2"/>
                    <a:pt x="39" y="3"/>
                  </a:cubicBezTo>
                  <a:cubicBezTo>
                    <a:pt x="36" y="6"/>
                    <a:pt x="34" y="9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3F82594-1591-469C-AE04-F5723E331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" y="398"/>
              <a:ext cx="91" cy="95"/>
            </a:xfrm>
            <a:custGeom>
              <a:avLst/>
              <a:gdLst>
                <a:gd name="T0" fmla="*/ 8 w 61"/>
                <a:gd name="T1" fmla="*/ 63 h 63"/>
                <a:gd name="T2" fmla="*/ 14 w 61"/>
                <a:gd name="T3" fmla="*/ 55 h 63"/>
                <a:gd name="T4" fmla="*/ 24 w 61"/>
                <a:gd name="T5" fmla="*/ 49 h 63"/>
                <a:gd name="T6" fmla="*/ 36 w 61"/>
                <a:gd name="T7" fmla="*/ 42 h 63"/>
                <a:gd name="T8" fmla="*/ 44 w 61"/>
                <a:gd name="T9" fmla="*/ 30 h 63"/>
                <a:gd name="T10" fmla="*/ 50 w 61"/>
                <a:gd name="T11" fmla="*/ 20 h 63"/>
                <a:gd name="T12" fmla="*/ 60 w 61"/>
                <a:gd name="T13" fmla="*/ 13 h 63"/>
                <a:gd name="T14" fmla="*/ 61 w 61"/>
                <a:gd name="T15" fmla="*/ 13 h 63"/>
                <a:gd name="T16" fmla="*/ 61 w 61"/>
                <a:gd name="T17" fmla="*/ 0 h 63"/>
                <a:gd name="T18" fmla="*/ 53 w 61"/>
                <a:gd name="T19" fmla="*/ 4 h 63"/>
                <a:gd name="T20" fmla="*/ 42 w 61"/>
                <a:gd name="T21" fmla="*/ 11 h 63"/>
                <a:gd name="T22" fmla="*/ 36 w 61"/>
                <a:gd name="T23" fmla="*/ 21 h 63"/>
                <a:gd name="T24" fmla="*/ 29 w 61"/>
                <a:gd name="T25" fmla="*/ 33 h 63"/>
                <a:gd name="T26" fmla="*/ 16 w 61"/>
                <a:gd name="T27" fmla="*/ 40 h 63"/>
                <a:gd name="T28" fmla="*/ 6 w 61"/>
                <a:gd name="T29" fmla="*/ 46 h 63"/>
                <a:gd name="T30" fmla="*/ 0 w 61"/>
                <a:gd name="T31" fmla="*/ 56 h 63"/>
                <a:gd name="T32" fmla="*/ 8 w 61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3">
                  <a:moveTo>
                    <a:pt x="8" y="63"/>
                  </a:moveTo>
                  <a:cubicBezTo>
                    <a:pt x="10" y="60"/>
                    <a:pt x="11" y="58"/>
                    <a:pt x="14" y="55"/>
                  </a:cubicBezTo>
                  <a:cubicBezTo>
                    <a:pt x="17" y="52"/>
                    <a:pt x="20" y="50"/>
                    <a:pt x="24" y="49"/>
                  </a:cubicBezTo>
                  <a:cubicBezTo>
                    <a:pt x="28" y="48"/>
                    <a:pt x="32" y="46"/>
                    <a:pt x="36" y="42"/>
                  </a:cubicBezTo>
                  <a:cubicBezTo>
                    <a:pt x="40" y="38"/>
                    <a:pt x="42" y="33"/>
                    <a:pt x="44" y="30"/>
                  </a:cubicBezTo>
                  <a:cubicBezTo>
                    <a:pt x="45" y="26"/>
                    <a:pt x="46" y="23"/>
                    <a:pt x="50" y="20"/>
                  </a:cubicBezTo>
                  <a:cubicBezTo>
                    <a:pt x="53" y="16"/>
                    <a:pt x="57" y="15"/>
                    <a:pt x="60" y="13"/>
                  </a:cubicBezTo>
                  <a:cubicBezTo>
                    <a:pt x="60" y="13"/>
                    <a:pt x="61" y="13"/>
                    <a:pt x="61" y="1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5" y="3"/>
                    <a:pt x="53" y="4"/>
                  </a:cubicBezTo>
                  <a:cubicBezTo>
                    <a:pt x="49" y="6"/>
                    <a:pt x="46" y="7"/>
                    <a:pt x="42" y="11"/>
                  </a:cubicBezTo>
                  <a:cubicBezTo>
                    <a:pt x="39" y="14"/>
                    <a:pt x="38" y="17"/>
                    <a:pt x="36" y="21"/>
                  </a:cubicBezTo>
                  <a:cubicBezTo>
                    <a:pt x="35" y="25"/>
                    <a:pt x="33" y="29"/>
                    <a:pt x="29" y="33"/>
                  </a:cubicBezTo>
                  <a:cubicBezTo>
                    <a:pt x="25" y="37"/>
                    <a:pt x="20" y="39"/>
                    <a:pt x="16" y="40"/>
                  </a:cubicBezTo>
                  <a:cubicBezTo>
                    <a:pt x="13" y="42"/>
                    <a:pt x="9" y="43"/>
                    <a:pt x="6" y="46"/>
                  </a:cubicBezTo>
                  <a:cubicBezTo>
                    <a:pt x="3" y="49"/>
                    <a:pt x="1" y="53"/>
                    <a:pt x="0" y="56"/>
                  </a:cubicBezTo>
                  <a:cubicBezTo>
                    <a:pt x="2" y="59"/>
                    <a:pt x="5" y="61"/>
                    <a:pt x="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D97BF28-8819-4F21-8820-1D56A7B5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" y="325"/>
              <a:ext cx="227" cy="108"/>
            </a:xfrm>
            <a:custGeom>
              <a:avLst/>
              <a:gdLst>
                <a:gd name="T0" fmla="*/ 87 w 153"/>
                <a:gd name="T1" fmla="*/ 50 h 72"/>
                <a:gd name="T2" fmla="*/ 36 w 153"/>
                <a:gd name="T3" fmla="*/ 0 h 72"/>
                <a:gd name="T4" fmla="*/ 55 w 153"/>
                <a:gd name="T5" fmla="*/ 0 h 72"/>
                <a:gd name="T6" fmla="*/ 99 w 153"/>
                <a:gd name="T7" fmla="*/ 44 h 72"/>
                <a:gd name="T8" fmla="*/ 96 w 153"/>
                <a:gd name="T9" fmla="*/ 45 h 72"/>
                <a:gd name="T10" fmla="*/ 87 w 153"/>
                <a:gd name="T11" fmla="*/ 50 h 72"/>
                <a:gd name="T12" fmla="*/ 75 w 153"/>
                <a:gd name="T13" fmla="*/ 67 h 72"/>
                <a:gd name="T14" fmla="*/ 78 w 153"/>
                <a:gd name="T15" fmla="*/ 60 h 72"/>
                <a:gd name="T16" fmla="*/ 18 w 153"/>
                <a:gd name="T17" fmla="*/ 0 h 72"/>
                <a:gd name="T18" fmla="*/ 0 w 153"/>
                <a:gd name="T19" fmla="*/ 0 h 72"/>
                <a:gd name="T20" fmla="*/ 72 w 153"/>
                <a:gd name="T21" fmla="*/ 72 h 72"/>
                <a:gd name="T22" fmla="*/ 75 w 153"/>
                <a:gd name="T23" fmla="*/ 67 h 72"/>
                <a:gd name="T24" fmla="*/ 113 w 153"/>
                <a:gd name="T25" fmla="*/ 40 h 72"/>
                <a:gd name="T26" fmla="*/ 153 w 153"/>
                <a:gd name="T27" fmla="*/ 0 h 72"/>
                <a:gd name="T28" fmla="*/ 135 w 153"/>
                <a:gd name="T29" fmla="*/ 0 h 72"/>
                <a:gd name="T30" fmla="*/ 104 w 153"/>
                <a:gd name="T31" fmla="*/ 31 h 72"/>
                <a:gd name="T32" fmla="*/ 113 w 153"/>
                <a:gd name="T33" fmla="*/ 40 h 72"/>
                <a:gd name="T34" fmla="*/ 95 w 153"/>
                <a:gd name="T35" fmla="*/ 22 h 72"/>
                <a:gd name="T36" fmla="*/ 117 w 153"/>
                <a:gd name="T37" fmla="*/ 0 h 72"/>
                <a:gd name="T38" fmla="*/ 99 w 153"/>
                <a:gd name="T39" fmla="*/ 0 h 72"/>
                <a:gd name="T40" fmla="*/ 86 w 153"/>
                <a:gd name="T41" fmla="*/ 13 h 72"/>
                <a:gd name="T42" fmla="*/ 95 w 153"/>
                <a:gd name="T4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72">
                  <a:moveTo>
                    <a:pt x="87" y="5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8" y="44"/>
                    <a:pt x="97" y="45"/>
                    <a:pt x="96" y="45"/>
                  </a:cubicBezTo>
                  <a:cubicBezTo>
                    <a:pt x="93" y="47"/>
                    <a:pt x="90" y="48"/>
                    <a:pt x="87" y="50"/>
                  </a:cubicBezTo>
                  <a:close/>
                  <a:moveTo>
                    <a:pt x="75" y="67"/>
                  </a:moveTo>
                  <a:cubicBezTo>
                    <a:pt x="76" y="65"/>
                    <a:pt x="77" y="63"/>
                    <a:pt x="78" y="6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69"/>
                    <a:pt x="75" y="67"/>
                  </a:cubicBezTo>
                  <a:close/>
                  <a:moveTo>
                    <a:pt x="113" y="4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13" y="40"/>
                  </a:lnTo>
                  <a:close/>
                  <a:moveTo>
                    <a:pt x="95" y="22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9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289CFF3-004F-4E08-A784-F2EFAA29B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6" y="386"/>
              <a:ext cx="129" cy="128"/>
            </a:xfrm>
            <a:custGeom>
              <a:avLst/>
              <a:gdLst>
                <a:gd name="T0" fmla="*/ 82 w 129"/>
                <a:gd name="T1" fmla="*/ 128 h 128"/>
                <a:gd name="T2" fmla="*/ 46 w 129"/>
                <a:gd name="T3" fmla="*/ 128 h 128"/>
                <a:gd name="T4" fmla="*/ 0 w 129"/>
                <a:gd name="T5" fmla="*/ 0 h 128"/>
                <a:gd name="T6" fmla="*/ 33 w 129"/>
                <a:gd name="T7" fmla="*/ 0 h 128"/>
                <a:gd name="T8" fmla="*/ 66 w 129"/>
                <a:gd name="T9" fmla="*/ 96 h 128"/>
                <a:gd name="T10" fmla="*/ 98 w 129"/>
                <a:gd name="T11" fmla="*/ 0 h 128"/>
                <a:gd name="T12" fmla="*/ 129 w 129"/>
                <a:gd name="T13" fmla="*/ 0 h 128"/>
                <a:gd name="T14" fmla="*/ 82 w 129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8">
                  <a:moveTo>
                    <a:pt x="82" y="128"/>
                  </a:moveTo>
                  <a:lnTo>
                    <a:pt x="46" y="12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6" y="96"/>
                  </a:lnTo>
                  <a:lnTo>
                    <a:pt x="98" y="0"/>
                  </a:lnTo>
                  <a:lnTo>
                    <a:pt x="129" y="0"/>
                  </a:lnTo>
                  <a:lnTo>
                    <a:pt x="82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E0B62FB2-6F0A-4238-BD3D-E8516BEF0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1" y="386"/>
              <a:ext cx="109" cy="129"/>
            </a:xfrm>
            <a:custGeom>
              <a:avLst/>
              <a:gdLst>
                <a:gd name="T0" fmla="*/ 74 w 74"/>
                <a:gd name="T1" fmla="*/ 51 h 86"/>
                <a:gd name="T2" fmla="*/ 37 w 74"/>
                <a:gd name="T3" fmla="*/ 86 h 86"/>
                <a:gd name="T4" fmla="*/ 0 w 74"/>
                <a:gd name="T5" fmla="*/ 51 h 86"/>
                <a:gd name="T6" fmla="*/ 0 w 74"/>
                <a:gd name="T7" fmla="*/ 0 h 86"/>
                <a:gd name="T8" fmla="*/ 20 w 74"/>
                <a:gd name="T9" fmla="*/ 0 h 86"/>
                <a:gd name="T10" fmla="*/ 20 w 74"/>
                <a:gd name="T11" fmla="*/ 50 h 86"/>
                <a:gd name="T12" fmla="*/ 37 w 74"/>
                <a:gd name="T13" fmla="*/ 67 h 86"/>
                <a:gd name="T14" fmla="*/ 54 w 74"/>
                <a:gd name="T15" fmla="*/ 50 h 86"/>
                <a:gd name="T16" fmla="*/ 54 w 74"/>
                <a:gd name="T17" fmla="*/ 0 h 86"/>
                <a:gd name="T18" fmla="*/ 74 w 74"/>
                <a:gd name="T19" fmla="*/ 0 h 86"/>
                <a:gd name="T20" fmla="*/ 74 w 74"/>
                <a:gd name="T21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6">
                  <a:moveTo>
                    <a:pt x="74" y="51"/>
                  </a:moveTo>
                  <a:cubicBezTo>
                    <a:pt x="74" y="74"/>
                    <a:pt x="60" y="86"/>
                    <a:pt x="37" y="86"/>
                  </a:cubicBezTo>
                  <a:cubicBezTo>
                    <a:pt x="14" y="86"/>
                    <a:pt x="0" y="74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61"/>
                    <a:pt x="27" y="67"/>
                    <a:pt x="37" y="67"/>
                  </a:cubicBezTo>
                  <a:cubicBezTo>
                    <a:pt x="47" y="67"/>
                    <a:pt x="54" y="61"/>
                    <a:pt x="54" y="5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7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DAA8492-1784-4E24-AA9A-889DAD399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0" y="386"/>
              <a:ext cx="105" cy="128"/>
            </a:xfrm>
            <a:custGeom>
              <a:avLst/>
              <a:gdLst>
                <a:gd name="T0" fmla="*/ 105 w 105"/>
                <a:gd name="T1" fmla="*/ 29 h 128"/>
                <a:gd name="T2" fmla="*/ 68 w 105"/>
                <a:gd name="T3" fmla="*/ 29 h 128"/>
                <a:gd name="T4" fmla="*/ 68 w 105"/>
                <a:gd name="T5" fmla="*/ 128 h 128"/>
                <a:gd name="T6" fmla="*/ 37 w 105"/>
                <a:gd name="T7" fmla="*/ 128 h 128"/>
                <a:gd name="T8" fmla="*/ 37 w 105"/>
                <a:gd name="T9" fmla="*/ 29 h 128"/>
                <a:gd name="T10" fmla="*/ 0 w 105"/>
                <a:gd name="T11" fmla="*/ 29 h 128"/>
                <a:gd name="T12" fmla="*/ 0 w 105"/>
                <a:gd name="T13" fmla="*/ 0 h 128"/>
                <a:gd name="T14" fmla="*/ 105 w 105"/>
                <a:gd name="T15" fmla="*/ 0 h 128"/>
                <a:gd name="T16" fmla="*/ 105 w 105"/>
                <a:gd name="T17" fmla="*/ 2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8">
                  <a:moveTo>
                    <a:pt x="105" y="29"/>
                  </a:moveTo>
                  <a:lnTo>
                    <a:pt x="68" y="29"/>
                  </a:lnTo>
                  <a:lnTo>
                    <a:pt x="68" y="128"/>
                  </a:lnTo>
                  <a:lnTo>
                    <a:pt x="37" y="128"/>
                  </a:lnTo>
                  <a:lnTo>
                    <a:pt x="3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5FD2AAA-36DA-4371-AD35-658944AE5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" y="325"/>
              <a:ext cx="16" cy="21"/>
            </a:xfrm>
            <a:custGeom>
              <a:avLst/>
              <a:gdLst>
                <a:gd name="T0" fmla="*/ 0 w 16"/>
                <a:gd name="T1" fmla="*/ 0 h 21"/>
                <a:gd name="T2" fmla="*/ 16 w 16"/>
                <a:gd name="T3" fmla="*/ 0 h 21"/>
                <a:gd name="T4" fmla="*/ 16 w 16"/>
                <a:gd name="T5" fmla="*/ 3 h 21"/>
                <a:gd name="T6" fmla="*/ 10 w 16"/>
                <a:gd name="T7" fmla="*/ 3 h 21"/>
                <a:gd name="T8" fmla="*/ 10 w 16"/>
                <a:gd name="T9" fmla="*/ 21 h 21"/>
                <a:gd name="T10" fmla="*/ 5 w 16"/>
                <a:gd name="T11" fmla="*/ 21 h 21"/>
                <a:gd name="T12" fmla="*/ 5 w 16"/>
                <a:gd name="T13" fmla="*/ 3 h 21"/>
                <a:gd name="T14" fmla="*/ 0 w 16"/>
                <a:gd name="T15" fmla="*/ 3 h 21"/>
                <a:gd name="T16" fmla="*/ 0 w 16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0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0" y="3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5C55BA7-BA32-442C-924C-112D923DC1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" y="325"/>
              <a:ext cx="24" cy="21"/>
            </a:xfrm>
            <a:custGeom>
              <a:avLst/>
              <a:gdLst>
                <a:gd name="T0" fmla="*/ 0 w 24"/>
                <a:gd name="T1" fmla="*/ 0 h 21"/>
                <a:gd name="T2" fmla="*/ 5 w 24"/>
                <a:gd name="T3" fmla="*/ 0 h 21"/>
                <a:gd name="T4" fmla="*/ 12 w 24"/>
                <a:gd name="T5" fmla="*/ 13 h 21"/>
                <a:gd name="T6" fmla="*/ 20 w 24"/>
                <a:gd name="T7" fmla="*/ 0 h 21"/>
                <a:gd name="T8" fmla="*/ 24 w 24"/>
                <a:gd name="T9" fmla="*/ 0 h 21"/>
                <a:gd name="T10" fmla="*/ 24 w 24"/>
                <a:gd name="T11" fmla="*/ 21 h 21"/>
                <a:gd name="T12" fmla="*/ 21 w 24"/>
                <a:gd name="T13" fmla="*/ 21 h 21"/>
                <a:gd name="T14" fmla="*/ 21 w 24"/>
                <a:gd name="T15" fmla="*/ 6 h 21"/>
                <a:gd name="T16" fmla="*/ 14 w 24"/>
                <a:gd name="T17" fmla="*/ 19 h 21"/>
                <a:gd name="T18" fmla="*/ 11 w 24"/>
                <a:gd name="T19" fmla="*/ 19 h 21"/>
                <a:gd name="T20" fmla="*/ 5 w 24"/>
                <a:gd name="T21" fmla="*/ 6 h 21"/>
                <a:gd name="T22" fmla="*/ 5 w 24"/>
                <a:gd name="T23" fmla="*/ 21 h 21"/>
                <a:gd name="T24" fmla="*/ 0 w 24"/>
                <a:gd name="T25" fmla="*/ 21 h 21"/>
                <a:gd name="T26" fmla="*/ 0 w 24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0" y="0"/>
                  </a:moveTo>
                  <a:lnTo>
                    <a:pt x="5" y="0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21" y="6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5" y="6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306644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 at a graduation ceremony">
            <a:extLst>
              <a:ext uri="{FF2B5EF4-FFF2-40B4-BE49-F238E27FC236}">
                <a16:creationId xmlns:a16="http://schemas.microsoft.com/office/drawing/2014/main" id="{4BE52D91-DF7C-44D0-B930-427528D74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7863"/>
          <a:stretch/>
        </p:blipFill>
        <p:spPr>
          <a:xfrm>
            <a:off x="0" y="0"/>
            <a:ext cx="9143695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246BD-5F84-4F02-A9A3-31F3F772B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0" y="0"/>
            <a:ext cx="9144612" cy="51481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7C371-C90E-4358-A146-FFC0B040C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765" y="238551"/>
            <a:ext cx="3844052" cy="3560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TWENTY POINT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C79E85-2CEB-4370-BDC8-2217555DC4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267" y="1967081"/>
            <a:ext cx="4645256" cy="1343025"/>
          </a:xfrm>
        </p:spPr>
        <p:txBody>
          <a:bodyPr>
            <a:noAutofit/>
          </a:bodyPr>
          <a:lstStyle>
            <a:lvl1pPr marL="0" indent="0" algn="ctr">
              <a:buNone/>
              <a:defRPr sz="2160" i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216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“Informative page here for isolated statements or powerful quotes on a selected image background”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9A4BF5-584F-452D-803D-D5760FE8D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1743" y="3394710"/>
            <a:ext cx="1903095" cy="205740"/>
          </a:xfrm>
        </p:spPr>
        <p:txBody>
          <a:bodyPr>
            <a:noAutofit/>
          </a:bodyPr>
          <a:lstStyle>
            <a:lvl1pPr marL="0" indent="0" algn="ctr">
              <a:buNone/>
              <a:defRPr sz="126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108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81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81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- Anonymous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050BE5-6BAF-4743-8064-6B5DF0F9A06B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24260DC-E36E-4D0C-8B76-1EFE0B7B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46696257-836A-4EB9-BC2B-3D1D6EE1C2A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0073" y="232173"/>
            <a:ext cx="545068" cy="180737"/>
            <a:chOff x="812" y="325"/>
            <a:chExt cx="763" cy="25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46CBFB0-C465-4CEE-A6DF-B6F1A0A6F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0" y="376"/>
              <a:ext cx="177" cy="163"/>
            </a:xfrm>
            <a:custGeom>
              <a:avLst/>
              <a:gdLst>
                <a:gd name="T0" fmla="*/ 13 w 119"/>
                <a:gd name="T1" fmla="*/ 49 h 109"/>
                <a:gd name="T2" fmla="*/ 13 w 119"/>
                <a:gd name="T3" fmla="*/ 13 h 109"/>
                <a:gd name="T4" fmla="*/ 0 w 119"/>
                <a:gd name="T5" fmla="*/ 0 h 109"/>
                <a:gd name="T6" fmla="*/ 0 w 119"/>
                <a:gd name="T7" fmla="*/ 49 h 109"/>
                <a:gd name="T8" fmla="*/ 60 w 119"/>
                <a:gd name="T9" fmla="*/ 109 h 109"/>
                <a:gd name="T10" fmla="*/ 119 w 119"/>
                <a:gd name="T11" fmla="*/ 49 h 109"/>
                <a:gd name="T12" fmla="*/ 119 w 119"/>
                <a:gd name="T13" fmla="*/ 0 h 109"/>
                <a:gd name="T14" fmla="*/ 107 w 119"/>
                <a:gd name="T15" fmla="*/ 13 h 109"/>
                <a:gd name="T16" fmla="*/ 107 w 119"/>
                <a:gd name="T17" fmla="*/ 49 h 109"/>
                <a:gd name="T18" fmla="*/ 60 w 119"/>
                <a:gd name="T19" fmla="*/ 96 h 109"/>
                <a:gd name="T20" fmla="*/ 13 w 119"/>
                <a:gd name="T21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09">
                  <a:moveTo>
                    <a:pt x="13" y="49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82"/>
                    <a:pt x="27" y="109"/>
                    <a:pt x="60" y="109"/>
                  </a:cubicBezTo>
                  <a:cubicBezTo>
                    <a:pt x="93" y="109"/>
                    <a:pt x="119" y="82"/>
                    <a:pt x="119" y="49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75"/>
                    <a:pt x="86" y="96"/>
                    <a:pt x="60" y="96"/>
                  </a:cubicBezTo>
                  <a:cubicBezTo>
                    <a:pt x="34" y="96"/>
                    <a:pt x="13" y="75"/>
                    <a:pt x="13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7AC8E22-90A1-497E-A4F5-F47B5279D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" y="338"/>
              <a:ext cx="253" cy="240"/>
            </a:xfrm>
            <a:custGeom>
              <a:avLst/>
              <a:gdLst>
                <a:gd name="T0" fmla="*/ 158 w 171"/>
                <a:gd name="T1" fmla="*/ 13 h 160"/>
                <a:gd name="T2" fmla="*/ 158 w 171"/>
                <a:gd name="T3" fmla="*/ 74 h 160"/>
                <a:gd name="T4" fmla="*/ 86 w 171"/>
                <a:gd name="T5" fmla="*/ 147 h 160"/>
                <a:gd name="T6" fmla="*/ 13 w 171"/>
                <a:gd name="T7" fmla="*/ 74 h 160"/>
                <a:gd name="T8" fmla="*/ 13 w 171"/>
                <a:gd name="T9" fmla="*/ 13 h 160"/>
                <a:gd name="T10" fmla="*/ 0 w 171"/>
                <a:gd name="T11" fmla="*/ 0 h 160"/>
                <a:gd name="T12" fmla="*/ 0 w 171"/>
                <a:gd name="T13" fmla="*/ 74 h 160"/>
                <a:gd name="T14" fmla="*/ 86 w 171"/>
                <a:gd name="T15" fmla="*/ 160 h 160"/>
                <a:gd name="T16" fmla="*/ 86 w 171"/>
                <a:gd name="T17" fmla="*/ 160 h 160"/>
                <a:gd name="T18" fmla="*/ 171 w 171"/>
                <a:gd name="T19" fmla="*/ 74 h 160"/>
                <a:gd name="T20" fmla="*/ 171 w 171"/>
                <a:gd name="T21" fmla="*/ 0 h 160"/>
                <a:gd name="T22" fmla="*/ 158 w 171"/>
                <a:gd name="T23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160">
                  <a:moveTo>
                    <a:pt x="158" y="13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114"/>
                    <a:pt x="126" y="147"/>
                    <a:pt x="86" y="147"/>
                  </a:cubicBezTo>
                  <a:cubicBezTo>
                    <a:pt x="46" y="147"/>
                    <a:pt x="13" y="114"/>
                    <a:pt x="13" y="7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22"/>
                    <a:pt x="38" y="160"/>
                    <a:pt x="86" y="16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133" y="160"/>
                    <a:pt x="171" y="122"/>
                    <a:pt x="171" y="74"/>
                  </a:cubicBezTo>
                  <a:cubicBezTo>
                    <a:pt x="171" y="0"/>
                    <a:pt x="171" y="0"/>
                    <a:pt x="171" y="0"/>
                  </a:cubicBezTo>
                  <a:lnTo>
                    <a:pt x="15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D5F43B4-1C01-4787-9307-C1D845FA5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9" y="415"/>
              <a:ext cx="28" cy="39"/>
            </a:xfrm>
            <a:custGeom>
              <a:avLst/>
              <a:gdLst>
                <a:gd name="T0" fmla="*/ 0 w 19"/>
                <a:gd name="T1" fmla="*/ 19 h 26"/>
                <a:gd name="T2" fmla="*/ 7 w 19"/>
                <a:gd name="T3" fmla="*/ 26 h 26"/>
                <a:gd name="T4" fmla="*/ 19 w 19"/>
                <a:gd name="T5" fmla="*/ 19 h 26"/>
                <a:gd name="T6" fmla="*/ 0 w 19"/>
                <a:gd name="T7" fmla="*/ 0 h 26"/>
                <a:gd name="T8" fmla="*/ 0 w 19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0" y="19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11" y="22"/>
                    <a:pt x="15" y="20"/>
                    <a:pt x="19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6F16ECC-70C6-45CD-85EF-F7A8A8D8A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6" y="437"/>
              <a:ext cx="64" cy="65"/>
            </a:xfrm>
            <a:custGeom>
              <a:avLst/>
              <a:gdLst>
                <a:gd name="T0" fmla="*/ 33 w 43"/>
                <a:gd name="T1" fmla="*/ 13 h 43"/>
                <a:gd name="T2" fmla="*/ 26 w 43"/>
                <a:gd name="T3" fmla="*/ 25 h 43"/>
                <a:gd name="T4" fmla="*/ 14 w 43"/>
                <a:gd name="T5" fmla="*/ 32 h 43"/>
                <a:gd name="T6" fmla="*/ 3 w 43"/>
                <a:gd name="T7" fmla="*/ 38 h 43"/>
                <a:gd name="T8" fmla="*/ 0 w 43"/>
                <a:gd name="T9" fmla="*/ 42 h 43"/>
                <a:gd name="T10" fmla="*/ 9 w 43"/>
                <a:gd name="T11" fmla="*/ 43 h 43"/>
                <a:gd name="T12" fmla="*/ 43 w 43"/>
                <a:gd name="T13" fmla="*/ 8 h 43"/>
                <a:gd name="T14" fmla="*/ 43 w 43"/>
                <a:gd name="T15" fmla="*/ 0 h 43"/>
                <a:gd name="T16" fmla="*/ 39 w 43"/>
                <a:gd name="T17" fmla="*/ 3 h 43"/>
                <a:gd name="T18" fmla="*/ 33 w 43"/>
                <a:gd name="T1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33" y="13"/>
                  </a:moveTo>
                  <a:cubicBezTo>
                    <a:pt x="32" y="16"/>
                    <a:pt x="30" y="20"/>
                    <a:pt x="26" y="25"/>
                  </a:cubicBezTo>
                  <a:cubicBezTo>
                    <a:pt x="22" y="29"/>
                    <a:pt x="17" y="30"/>
                    <a:pt x="14" y="32"/>
                  </a:cubicBezTo>
                  <a:cubicBezTo>
                    <a:pt x="10" y="33"/>
                    <a:pt x="7" y="34"/>
                    <a:pt x="3" y="38"/>
                  </a:cubicBezTo>
                  <a:cubicBezTo>
                    <a:pt x="2" y="39"/>
                    <a:pt x="1" y="40"/>
                    <a:pt x="0" y="42"/>
                  </a:cubicBezTo>
                  <a:cubicBezTo>
                    <a:pt x="3" y="42"/>
                    <a:pt x="6" y="43"/>
                    <a:pt x="9" y="43"/>
                  </a:cubicBezTo>
                  <a:cubicBezTo>
                    <a:pt x="28" y="43"/>
                    <a:pt x="43" y="27"/>
                    <a:pt x="43" y="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1"/>
                    <a:pt x="40" y="2"/>
                    <a:pt x="39" y="3"/>
                  </a:cubicBezTo>
                  <a:cubicBezTo>
                    <a:pt x="36" y="6"/>
                    <a:pt x="34" y="9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B721FF2-0341-4293-8B8F-F96EF7D83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" y="398"/>
              <a:ext cx="91" cy="95"/>
            </a:xfrm>
            <a:custGeom>
              <a:avLst/>
              <a:gdLst>
                <a:gd name="T0" fmla="*/ 8 w 61"/>
                <a:gd name="T1" fmla="*/ 63 h 63"/>
                <a:gd name="T2" fmla="*/ 14 w 61"/>
                <a:gd name="T3" fmla="*/ 55 h 63"/>
                <a:gd name="T4" fmla="*/ 24 w 61"/>
                <a:gd name="T5" fmla="*/ 49 h 63"/>
                <a:gd name="T6" fmla="*/ 36 w 61"/>
                <a:gd name="T7" fmla="*/ 42 h 63"/>
                <a:gd name="T8" fmla="*/ 44 w 61"/>
                <a:gd name="T9" fmla="*/ 30 h 63"/>
                <a:gd name="T10" fmla="*/ 50 w 61"/>
                <a:gd name="T11" fmla="*/ 20 h 63"/>
                <a:gd name="T12" fmla="*/ 60 w 61"/>
                <a:gd name="T13" fmla="*/ 13 h 63"/>
                <a:gd name="T14" fmla="*/ 61 w 61"/>
                <a:gd name="T15" fmla="*/ 13 h 63"/>
                <a:gd name="T16" fmla="*/ 61 w 61"/>
                <a:gd name="T17" fmla="*/ 0 h 63"/>
                <a:gd name="T18" fmla="*/ 53 w 61"/>
                <a:gd name="T19" fmla="*/ 4 h 63"/>
                <a:gd name="T20" fmla="*/ 42 w 61"/>
                <a:gd name="T21" fmla="*/ 11 h 63"/>
                <a:gd name="T22" fmla="*/ 36 w 61"/>
                <a:gd name="T23" fmla="*/ 21 h 63"/>
                <a:gd name="T24" fmla="*/ 29 w 61"/>
                <a:gd name="T25" fmla="*/ 33 h 63"/>
                <a:gd name="T26" fmla="*/ 16 w 61"/>
                <a:gd name="T27" fmla="*/ 40 h 63"/>
                <a:gd name="T28" fmla="*/ 6 w 61"/>
                <a:gd name="T29" fmla="*/ 46 h 63"/>
                <a:gd name="T30" fmla="*/ 0 w 61"/>
                <a:gd name="T31" fmla="*/ 56 h 63"/>
                <a:gd name="T32" fmla="*/ 8 w 61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3">
                  <a:moveTo>
                    <a:pt x="8" y="63"/>
                  </a:moveTo>
                  <a:cubicBezTo>
                    <a:pt x="10" y="60"/>
                    <a:pt x="11" y="58"/>
                    <a:pt x="14" y="55"/>
                  </a:cubicBezTo>
                  <a:cubicBezTo>
                    <a:pt x="17" y="52"/>
                    <a:pt x="20" y="50"/>
                    <a:pt x="24" y="49"/>
                  </a:cubicBezTo>
                  <a:cubicBezTo>
                    <a:pt x="28" y="48"/>
                    <a:pt x="32" y="46"/>
                    <a:pt x="36" y="42"/>
                  </a:cubicBezTo>
                  <a:cubicBezTo>
                    <a:pt x="40" y="38"/>
                    <a:pt x="42" y="33"/>
                    <a:pt x="44" y="30"/>
                  </a:cubicBezTo>
                  <a:cubicBezTo>
                    <a:pt x="45" y="26"/>
                    <a:pt x="46" y="23"/>
                    <a:pt x="50" y="20"/>
                  </a:cubicBezTo>
                  <a:cubicBezTo>
                    <a:pt x="53" y="16"/>
                    <a:pt x="57" y="15"/>
                    <a:pt x="60" y="13"/>
                  </a:cubicBezTo>
                  <a:cubicBezTo>
                    <a:pt x="60" y="13"/>
                    <a:pt x="61" y="13"/>
                    <a:pt x="61" y="1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5" y="3"/>
                    <a:pt x="53" y="4"/>
                  </a:cubicBezTo>
                  <a:cubicBezTo>
                    <a:pt x="49" y="6"/>
                    <a:pt x="46" y="7"/>
                    <a:pt x="42" y="11"/>
                  </a:cubicBezTo>
                  <a:cubicBezTo>
                    <a:pt x="39" y="14"/>
                    <a:pt x="38" y="17"/>
                    <a:pt x="36" y="21"/>
                  </a:cubicBezTo>
                  <a:cubicBezTo>
                    <a:pt x="35" y="25"/>
                    <a:pt x="33" y="29"/>
                    <a:pt x="29" y="33"/>
                  </a:cubicBezTo>
                  <a:cubicBezTo>
                    <a:pt x="25" y="37"/>
                    <a:pt x="20" y="39"/>
                    <a:pt x="16" y="40"/>
                  </a:cubicBezTo>
                  <a:cubicBezTo>
                    <a:pt x="13" y="42"/>
                    <a:pt x="9" y="43"/>
                    <a:pt x="6" y="46"/>
                  </a:cubicBezTo>
                  <a:cubicBezTo>
                    <a:pt x="3" y="49"/>
                    <a:pt x="1" y="53"/>
                    <a:pt x="0" y="56"/>
                  </a:cubicBezTo>
                  <a:cubicBezTo>
                    <a:pt x="2" y="59"/>
                    <a:pt x="5" y="61"/>
                    <a:pt x="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2C2D53F-91B0-4DE3-B2D1-CB17774281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" y="325"/>
              <a:ext cx="227" cy="108"/>
            </a:xfrm>
            <a:custGeom>
              <a:avLst/>
              <a:gdLst>
                <a:gd name="T0" fmla="*/ 87 w 153"/>
                <a:gd name="T1" fmla="*/ 50 h 72"/>
                <a:gd name="T2" fmla="*/ 36 w 153"/>
                <a:gd name="T3" fmla="*/ 0 h 72"/>
                <a:gd name="T4" fmla="*/ 55 w 153"/>
                <a:gd name="T5" fmla="*/ 0 h 72"/>
                <a:gd name="T6" fmla="*/ 99 w 153"/>
                <a:gd name="T7" fmla="*/ 44 h 72"/>
                <a:gd name="T8" fmla="*/ 96 w 153"/>
                <a:gd name="T9" fmla="*/ 45 h 72"/>
                <a:gd name="T10" fmla="*/ 87 w 153"/>
                <a:gd name="T11" fmla="*/ 50 h 72"/>
                <a:gd name="T12" fmla="*/ 75 w 153"/>
                <a:gd name="T13" fmla="*/ 67 h 72"/>
                <a:gd name="T14" fmla="*/ 78 w 153"/>
                <a:gd name="T15" fmla="*/ 60 h 72"/>
                <a:gd name="T16" fmla="*/ 18 w 153"/>
                <a:gd name="T17" fmla="*/ 0 h 72"/>
                <a:gd name="T18" fmla="*/ 0 w 153"/>
                <a:gd name="T19" fmla="*/ 0 h 72"/>
                <a:gd name="T20" fmla="*/ 72 w 153"/>
                <a:gd name="T21" fmla="*/ 72 h 72"/>
                <a:gd name="T22" fmla="*/ 75 w 153"/>
                <a:gd name="T23" fmla="*/ 67 h 72"/>
                <a:gd name="T24" fmla="*/ 113 w 153"/>
                <a:gd name="T25" fmla="*/ 40 h 72"/>
                <a:gd name="T26" fmla="*/ 153 w 153"/>
                <a:gd name="T27" fmla="*/ 0 h 72"/>
                <a:gd name="T28" fmla="*/ 135 w 153"/>
                <a:gd name="T29" fmla="*/ 0 h 72"/>
                <a:gd name="T30" fmla="*/ 104 w 153"/>
                <a:gd name="T31" fmla="*/ 31 h 72"/>
                <a:gd name="T32" fmla="*/ 113 w 153"/>
                <a:gd name="T33" fmla="*/ 40 h 72"/>
                <a:gd name="T34" fmla="*/ 95 w 153"/>
                <a:gd name="T35" fmla="*/ 22 h 72"/>
                <a:gd name="T36" fmla="*/ 117 w 153"/>
                <a:gd name="T37" fmla="*/ 0 h 72"/>
                <a:gd name="T38" fmla="*/ 99 w 153"/>
                <a:gd name="T39" fmla="*/ 0 h 72"/>
                <a:gd name="T40" fmla="*/ 86 w 153"/>
                <a:gd name="T41" fmla="*/ 13 h 72"/>
                <a:gd name="T42" fmla="*/ 95 w 153"/>
                <a:gd name="T4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72">
                  <a:moveTo>
                    <a:pt x="87" y="5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8" y="44"/>
                    <a:pt x="97" y="45"/>
                    <a:pt x="96" y="45"/>
                  </a:cubicBezTo>
                  <a:cubicBezTo>
                    <a:pt x="93" y="47"/>
                    <a:pt x="90" y="48"/>
                    <a:pt x="87" y="50"/>
                  </a:cubicBezTo>
                  <a:close/>
                  <a:moveTo>
                    <a:pt x="75" y="67"/>
                  </a:moveTo>
                  <a:cubicBezTo>
                    <a:pt x="76" y="65"/>
                    <a:pt x="77" y="63"/>
                    <a:pt x="78" y="6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69"/>
                    <a:pt x="75" y="67"/>
                  </a:cubicBezTo>
                  <a:close/>
                  <a:moveTo>
                    <a:pt x="113" y="4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13" y="40"/>
                  </a:lnTo>
                  <a:close/>
                  <a:moveTo>
                    <a:pt x="95" y="22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9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D42EAD9-7A23-439B-A5B0-C74069D8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6" y="386"/>
              <a:ext cx="129" cy="128"/>
            </a:xfrm>
            <a:custGeom>
              <a:avLst/>
              <a:gdLst>
                <a:gd name="T0" fmla="*/ 82 w 129"/>
                <a:gd name="T1" fmla="*/ 128 h 128"/>
                <a:gd name="T2" fmla="*/ 46 w 129"/>
                <a:gd name="T3" fmla="*/ 128 h 128"/>
                <a:gd name="T4" fmla="*/ 0 w 129"/>
                <a:gd name="T5" fmla="*/ 0 h 128"/>
                <a:gd name="T6" fmla="*/ 33 w 129"/>
                <a:gd name="T7" fmla="*/ 0 h 128"/>
                <a:gd name="T8" fmla="*/ 66 w 129"/>
                <a:gd name="T9" fmla="*/ 96 h 128"/>
                <a:gd name="T10" fmla="*/ 98 w 129"/>
                <a:gd name="T11" fmla="*/ 0 h 128"/>
                <a:gd name="T12" fmla="*/ 129 w 129"/>
                <a:gd name="T13" fmla="*/ 0 h 128"/>
                <a:gd name="T14" fmla="*/ 82 w 129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8">
                  <a:moveTo>
                    <a:pt x="82" y="128"/>
                  </a:moveTo>
                  <a:lnTo>
                    <a:pt x="46" y="12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6" y="96"/>
                  </a:lnTo>
                  <a:lnTo>
                    <a:pt x="98" y="0"/>
                  </a:lnTo>
                  <a:lnTo>
                    <a:pt x="129" y="0"/>
                  </a:lnTo>
                  <a:lnTo>
                    <a:pt x="82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9174985-DDCA-4A0E-8140-68A38443A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1" y="386"/>
              <a:ext cx="109" cy="129"/>
            </a:xfrm>
            <a:custGeom>
              <a:avLst/>
              <a:gdLst>
                <a:gd name="T0" fmla="*/ 74 w 74"/>
                <a:gd name="T1" fmla="*/ 51 h 86"/>
                <a:gd name="T2" fmla="*/ 37 w 74"/>
                <a:gd name="T3" fmla="*/ 86 h 86"/>
                <a:gd name="T4" fmla="*/ 0 w 74"/>
                <a:gd name="T5" fmla="*/ 51 h 86"/>
                <a:gd name="T6" fmla="*/ 0 w 74"/>
                <a:gd name="T7" fmla="*/ 0 h 86"/>
                <a:gd name="T8" fmla="*/ 20 w 74"/>
                <a:gd name="T9" fmla="*/ 0 h 86"/>
                <a:gd name="T10" fmla="*/ 20 w 74"/>
                <a:gd name="T11" fmla="*/ 50 h 86"/>
                <a:gd name="T12" fmla="*/ 37 w 74"/>
                <a:gd name="T13" fmla="*/ 67 h 86"/>
                <a:gd name="T14" fmla="*/ 54 w 74"/>
                <a:gd name="T15" fmla="*/ 50 h 86"/>
                <a:gd name="T16" fmla="*/ 54 w 74"/>
                <a:gd name="T17" fmla="*/ 0 h 86"/>
                <a:gd name="T18" fmla="*/ 74 w 74"/>
                <a:gd name="T19" fmla="*/ 0 h 86"/>
                <a:gd name="T20" fmla="*/ 74 w 74"/>
                <a:gd name="T21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6">
                  <a:moveTo>
                    <a:pt x="74" y="51"/>
                  </a:moveTo>
                  <a:cubicBezTo>
                    <a:pt x="74" y="74"/>
                    <a:pt x="60" y="86"/>
                    <a:pt x="37" y="86"/>
                  </a:cubicBezTo>
                  <a:cubicBezTo>
                    <a:pt x="14" y="86"/>
                    <a:pt x="0" y="74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61"/>
                    <a:pt x="27" y="67"/>
                    <a:pt x="37" y="67"/>
                  </a:cubicBezTo>
                  <a:cubicBezTo>
                    <a:pt x="47" y="67"/>
                    <a:pt x="54" y="61"/>
                    <a:pt x="54" y="5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7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53772DB-7115-4102-B57E-CA6C68019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0" y="386"/>
              <a:ext cx="105" cy="128"/>
            </a:xfrm>
            <a:custGeom>
              <a:avLst/>
              <a:gdLst>
                <a:gd name="T0" fmla="*/ 105 w 105"/>
                <a:gd name="T1" fmla="*/ 29 h 128"/>
                <a:gd name="T2" fmla="*/ 68 w 105"/>
                <a:gd name="T3" fmla="*/ 29 h 128"/>
                <a:gd name="T4" fmla="*/ 68 w 105"/>
                <a:gd name="T5" fmla="*/ 128 h 128"/>
                <a:gd name="T6" fmla="*/ 37 w 105"/>
                <a:gd name="T7" fmla="*/ 128 h 128"/>
                <a:gd name="T8" fmla="*/ 37 w 105"/>
                <a:gd name="T9" fmla="*/ 29 h 128"/>
                <a:gd name="T10" fmla="*/ 0 w 105"/>
                <a:gd name="T11" fmla="*/ 29 h 128"/>
                <a:gd name="T12" fmla="*/ 0 w 105"/>
                <a:gd name="T13" fmla="*/ 0 h 128"/>
                <a:gd name="T14" fmla="*/ 105 w 105"/>
                <a:gd name="T15" fmla="*/ 0 h 128"/>
                <a:gd name="T16" fmla="*/ 105 w 105"/>
                <a:gd name="T17" fmla="*/ 2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8">
                  <a:moveTo>
                    <a:pt x="105" y="29"/>
                  </a:moveTo>
                  <a:lnTo>
                    <a:pt x="68" y="29"/>
                  </a:lnTo>
                  <a:lnTo>
                    <a:pt x="68" y="128"/>
                  </a:lnTo>
                  <a:lnTo>
                    <a:pt x="37" y="128"/>
                  </a:lnTo>
                  <a:lnTo>
                    <a:pt x="3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B98D8AC3-A511-450D-A94A-A62D8A816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" y="325"/>
              <a:ext cx="16" cy="21"/>
            </a:xfrm>
            <a:custGeom>
              <a:avLst/>
              <a:gdLst>
                <a:gd name="T0" fmla="*/ 0 w 16"/>
                <a:gd name="T1" fmla="*/ 0 h 21"/>
                <a:gd name="T2" fmla="*/ 16 w 16"/>
                <a:gd name="T3" fmla="*/ 0 h 21"/>
                <a:gd name="T4" fmla="*/ 16 w 16"/>
                <a:gd name="T5" fmla="*/ 3 h 21"/>
                <a:gd name="T6" fmla="*/ 10 w 16"/>
                <a:gd name="T7" fmla="*/ 3 h 21"/>
                <a:gd name="T8" fmla="*/ 10 w 16"/>
                <a:gd name="T9" fmla="*/ 21 h 21"/>
                <a:gd name="T10" fmla="*/ 5 w 16"/>
                <a:gd name="T11" fmla="*/ 21 h 21"/>
                <a:gd name="T12" fmla="*/ 5 w 16"/>
                <a:gd name="T13" fmla="*/ 3 h 21"/>
                <a:gd name="T14" fmla="*/ 0 w 16"/>
                <a:gd name="T15" fmla="*/ 3 h 21"/>
                <a:gd name="T16" fmla="*/ 0 w 16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0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0" y="3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C99283A-CFA0-4FB1-AC8A-2F844D61C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" y="325"/>
              <a:ext cx="24" cy="21"/>
            </a:xfrm>
            <a:custGeom>
              <a:avLst/>
              <a:gdLst>
                <a:gd name="T0" fmla="*/ 0 w 24"/>
                <a:gd name="T1" fmla="*/ 0 h 21"/>
                <a:gd name="T2" fmla="*/ 5 w 24"/>
                <a:gd name="T3" fmla="*/ 0 h 21"/>
                <a:gd name="T4" fmla="*/ 12 w 24"/>
                <a:gd name="T5" fmla="*/ 13 h 21"/>
                <a:gd name="T6" fmla="*/ 20 w 24"/>
                <a:gd name="T7" fmla="*/ 0 h 21"/>
                <a:gd name="T8" fmla="*/ 24 w 24"/>
                <a:gd name="T9" fmla="*/ 0 h 21"/>
                <a:gd name="T10" fmla="*/ 24 w 24"/>
                <a:gd name="T11" fmla="*/ 21 h 21"/>
                <a:gd name="T12" fmla="*/ 21 w 24"/>
                <a:gd name="T13" fmla="*/ 21 h 21"/>
                <a:gd name="T14" fmla="*/ 21 w 24"/>
                <a:gd name="T15" fmla="*/ 6 h 21"/>
                <a:gd name="T16" fmla="*/ 14 w 24"/>
                <a:gd name="T17" fmla="*/ 19 h 21"/>
                <a:gd name="T18" fmla="*/ 11 w 24"/>
                <a:gd name="T19" fmla="*/ 19 h 21"/>
                <a:gd name="T20" fmla="*/ 5 w 24"/>
                <a:gd name="T21" fmla="*/ 6 h 21"/>
                <a:gd name="T22" fmla="*/ 5 w 24"/>
                <a:gd name="T23" fmla="*/ 21 h 21"/>
                <a:gd name="T24" fmla="*/ 0 w 24"/>
                <a:gd name="T25" fmla="*/ 21 h 21"/>
                <a:gd name="T26" fmla="*/ 0 w 24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0" y="0"/>
                  </a:moveTo>
                  <a:lnTo>
                    <a:pt x="5" y="0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21" y="6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5" y="6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14379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7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FECA2F5C-8D0F-43D5-9C18-E8B3902FF9F4}"/>
              </a:ext>
            </a:extLst>
          </p:cNvPr>
          <p:cNvSpPr/>
          <p:nvPr userDrawn="1"/>
        </p:nvSpPr>
        <p:spPr>
          <a:xfrm>
            <a:off x="1278017" y="4662082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39" h="607059">
                <a:moveTo>
                  <a:pt x="612013" y="551446"/>
                </a:moveTo>
                <a:lnTo>
                  <a:pt x="556425" y="606539"/>
                </a:lnTo>
                <a:lnTo>
                  <a:pt x="612013" y="606539"/>
                </a:lnTo>
                <a:lnTo>
                  <a:pt x="612013" y="551446"/>
                </a:lnTo>
                <a:close/>
              </a:path>
              <a:path w="612139" h="607059">
                <a:moveTo>
                  <a:pt x="612013" y="39522"/>
                </a:moveTo>
                <a:lnTo>
                  <a:pt x="384937" y="39801"/>
                </a:lnTo>
                <a:lnTo>
                  <a:pt x="384987" y="0"/>
                </a:lnTo>
                <a:lnTo>
                  <a:pt x="341655" y="0"/>
                </a:lnTo>
                <a:lnTo>
                  <a:pt x="341274" y="294906"/>
                </a:lnTo>
                <a:lnTo>
                  <a:pt x="330428" y="291973"/>
                </a:lnTo>
                <a:lnTo>
                  <a:pt x="319874" y="288645"/>
                </a:lnTo>
                <a:lnTo>
                  <a:pt x="297421" y="280555"/>
                </a:lnTo>
                <a:lnTo>
                  <a:pt x="297776" y="0"/>
                </a:lnTo>
                <a:lnTo>
                  <a:pt x="254419" y="0"/>
                </a:lnTo>
                <a:lnTo>
                  <a:pt x="254088" y="266306"/>
                </a:lnTo>
                <a:lnTo>
                  <a:pt x="243967" y="263994"/>
                </a:lnTo>
                <a:lnTo>
                  <a:pt x="233324" y="262115"/>
                </a:lnTo>
                <a:lnTo>
                  <a:pt x="222097" y="260692"/>
                </a:lnTo>
                <a:lnTo>
                  <a:pt x="210235" y="259803"/>
                </a:lnTo>
                <a:lnTo>
                  <a:pt x="210566" y="0"/>
                </a:lnTo>
                <a:lnTo>
                  <a:pt x="167208" y="0"/>
                </a:lnTo>
                <a:lnTo>
                  <a:pt x="166878" y="261962"/>
                </a:lnTo>
                <a:lnTo>
                  <a:pt x="154965" y="264236"/>
                </a:lnTo>
                <a:lnTo>
                  <a:pt x="143738" y="267055"/>
                </a:lnTo>
                <a:lnTo>
                  <a:pt x="133108" y="270319"/>
                </a:lnTo>
                <a:lnTo>
                  <a:pt x="122999" y="273900"/>
                </a:lnTo>
                <a:lnTo>
                  <a:pt x="123355" y="0"/>
                </a:lnTo>
                <a:lnTo>
                  <a:pt x="79984" y="0"/>
                </a:lnTo>
                <a:lnTo>
                  <a:pt x="79616" y="291769"/>
                </a:lnTo>
                <a:lnTo>
                  <a:pt x="69303" y="295579"/>
                </a:lnTo>
                <a:lnTo>
                  <a:pt x="58661" y="298907"/>
                </a:lnTo>
                <a:lnTo>
                  <a:pt x="47523" y="301637"/>
                </a:lnTo>
                <a:lnTo>
                  <a:pt x="35750" y="303631"/>
                </a:lnTo>
                <a:lnTo>
                  <a:pt x="36118" y="0"/>
                </a:lnTo>
                <a:lnTo>
                  <a:pt x="0" y="0"/>
                </a:lnTo>
                <a:lnTo>
                  <a:pt x="0" y="347446"/>
                </a:lnTo>
                <a:lnTo>
                  <a:pt x="10045" y="348018"/>
                </a:lnTo>
                <a:lnTo>
                  <a:pt x="71361" y="340004"/>
                </a:lnTo>
                <a:lnTo>
                  <a:pt x="134188" y="315595"/>
                </a:lnTo>
                <a:lnTo>
                  <a:pt x="153543" y="308889"/>
                </a:lnTo>
                <a:lnTo>
                  <a:pt x="174523" y="304190"/>
                </a:lnTo>
                <a:lnTo>
                  <a:pt x="198208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53" y="326872"/>
                </a:lnTo>
                <a:lnTo>
                  <a:pt x="314286" y="332066"/>
                </a:lnTo>
                <a:lnTo>
                  <a:pt x="330898" y="336677"/>
                </a:lnTo>
                <a:lnTo>
                  <a:pt x="348894" y="340423"/>
                </a:lnTo>
                <a:lnTo>
                  <a:pt x="393306" y="345427"/>
                </a:lnTo>
                <a:lnTo>
                  <a:pt x="426364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47" y="381304"/>
                </a:lnTo>
                <a:lnTo>
                  <a:pt x="384136" y="387565"/>
                </a:lnTo>
                <a:lnTo>
                  <a:pt x="362115" y="388315"/>
                </a:lnTo>
                <a:lnTo>
                  <a:pt x="337273" y="382384"/>
                </a:lnTo>
                <a:lnTo>
                  <a:pt x="298805" y="368541"/>
                </a:lnTo>
                <a:lnTo>
                  <a:pt x="276898" y="360451"/>
                </a:lnTo>
                <a:lnTo>
                  <a:pt x="253606" y="353098"/>
                </a:lnTo>
                <a:lnTo>
                  <a:pt x="227749" y="347751"/>
                </a:lnTo>
                <a:lnTo>
                  <a:pt x="198145" y="345719"/>
                </a:lnTo>
                <a:lnTo>
                  <a:pt x="168236" y="347967"/>
                </a:lnTo>
                <a:lnTo>
                  <a:pt x="142151" y="353720"/>
                </a:lnTo>
                <a:lnTo>
                  <a:pt x="119062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56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94" y="434276"/>
                </a:lnTo>
                <a:lnTo>
                  <a:pt x="15252" y="434276"/>
                </a:lnTo>
                <a:lnTo>
                  <a:pt x="45173" y="432028"/>
                </a:lnTo>
                <a:lnTo>
                  <a:pt x="71259" y="426288"/>
                </a:lnTo>
                <a:lnTo>
                  <a:pt x="94348" y="418401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09" y="390474"/>
                </a:lnTo>
                <a:lnTo>
                  <a:pt x="198094" y="388683"/>
                </a:lnTo>
                <a:lnTo>
                  <a:pt x="222097" y="390321"/>
                </a:lnTo>
                <a:lnTo>
                  <a:pt x="243497" y="394741"/>
                </a:lnTo>
                <a:lnTo>
                  <a:pt x="263359" y="401091"/>
                </a:lnTo>
                <a:lnTo>
                  <a:pt x="301091" y="415544"/>
                </a:lnTo>
                <a:lnTo>
                  <a:pt x="320408" y="422008"/>
                </a:lnTo>
                <a:lnTo>
                  <a:pt x="341337" y="427202"/>
                </a:lnTo>
                <a:lnTo>
                  <a:pt x="364540" y="430466"/>
                </a:lnTo>
                <a:lnTo>
                  <a:pt x="331063" y="463638"/>
                </a:lnTo>
                <a:lnTo>
                  <a:pt x="322922" y="464019"/>
                </a:lnTo>
                <a:lnTo>
                  <a:pt x="316763" y="463384"/>
                </a:lnTo>
                <a:lnTo>
                  <a:pt x="309486" y="461048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39" y="434200"/>
                </a:lnTo>
                <a:lnTo>
                  <a:pt x="198043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48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93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18" y="520560"/>
                </a:lnTo>
                <a:lnTo>
                  <a:pt x="15138" y="520560"/>
                </a:lnTo>
                <a:lnTo>
                  <a:pt x="45059" y="518312"/>
                </a:lnTo>
                <a:lnTo>
                  <a:pt x="71145" y="512559"/>
                </a:lnTo>
                <a:lnTo>
                  <a:pt x="94234" y="504672"/>
                </a:lnTo>
                <a:lnTo>
                  <a:pt x="133959" y="488162"/>
                </a:lnTo>
                <a:lnTo>
                  <a:pt x="153327" y="481444"/>
                </a:lnTo>
                <a:lnTo>
                  <a:pt x="174307" y="476758"/>
                </a:lnTo>
                <a:lnTo>
                  <a:pt x="197993" y="474967"/>
                </a:lnTo>
                <a:lnTo>
                  <a:pt x="221665" y="476694"/>
                </a:lnTo>
                <a:lnTo>
                  <a:pt x="242633" y="481342"/>
                </a:lnTo>
                <a:lnTo>
                  <a:pt x="261975" y="488010"/>
                </a:lnTo>
                <a:lnTo>
                  <a:pt x="293306" y="501053"/>
                </a:lnTo>
                <a:lnTo>
                  <a:pt x="264642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6992" y="519112"/>
                </a:lnTo>
                <a:lnTo>
                  <a:pt x="197929" y="518274"/>
                </a:lnTo>
                <a:lnTo>
                  <a:pt x="168008" y="520522"/>
                </a:lnTo>
                <a:lnTo>
                  <a:pt x="141922" y="526275"/>
                </a:lnTo>
                <a:lnTo>
                  <a:pt x="118833" y="534174"/>
                </a:lnTo>
                <a:lnTo>
                  <a:pt x="79108" y="550684"/>
                </a:lnTo>
                <a:lnTo>
                  <a:pt x="59753" y="557403"/>
                </a:lnTo>
                <a:lnTo>
                  <a:pt x="38773" y="562102"/>
                </a:lnTo>
                <a:lnTo>
                  <a:pt x="15100" y="563880"/>
                </a:lnTo>
                <a:lnTo>
                  <a:pt x="9817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64" y="606539"/>
                </a:lnTo>
                <a:lnTo>
                  <a:pt x="23050" y="606539"/>
                </a:lnTo>
                <a:lnTo>
                  <a:pt x="50165" y="603592"/>
                </a:lnTo>
                <a:lnTo>
                  <a:pt x="74104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78" y="561251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39" y="564248"/>
                </a:lnTo>
                <a:lnTo>
                  <a:pt x="213169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38" y="606539"/>
                </a:lnTo>
                <a:lnTo>
                  <a:pt x="244944" y="606539"/>
                </a:lnTo>
                <a:lnTo>
                  <a:pt x="275107" y="579780"/>
                </a:lnTo>
                <a:lnTo>
                  <a:pt x="515531" y="341515"/>
                </a:lnTo>
                <a:lnTo>
                  <a:pt x="577354" y="341630"/>
                </a:lnTo>
                <a:lnTo>
                  <a:pt x="310032" y="606539"/>
                </a:lnTo>
                <a:lnTo>
                  <a:pt x="371297" y="606539"/>
                </a:lnTo>
                <a:lnTo>
                  <a:pt x="612013" y="367969"/>
                </a:lnTo>
                <a:lnTo>
                  <a:pt x="612013" y="298335"/>
                </a:lnTo>
                <a:lnTo>
                  <a:pt x="549275" y="298538"/>
                </a:lnTo>
                <a:lnTo>
                  <a:pt x="497890" y="298297"/>
                </a:lnTo>
                <a:lnTo>
                  <a:pt x="497471" y="298716"/>
                </a:lnTo>
                <a:lnTo>
                  <a:pt x="384619" y="299059"/>
                </a:lnTo>
                <a:lnTo>
                  <a:pt x="384683" y="254457"/>
                </a:lnTo>
                <a:lnTo>
                  <a:pt x="612013" y="254685"/>
                </a:lnTo>
                <a:lnTo>
                  <a:pt x="612013" y="211162"/>
                </a:lnTo>
                <a:lnTo>
                  <a:pt x="384733" y="211442"/>
                </a:lnTo>
                <a:lnTo>
                  <a:pt x="384784" y="169202"/>
                </a:lnTo>
                <a:lnTo>
                  <a:pt x="612013" y="168922"/>
                </a:lnTo>
                <a:lnTo>
                  <a:pt x="612013" y="125958"/>
                </a:lnTo>
                <a:lnTo>
                  <a:pt x="384848" y="126238"/>
                </a:lnTo>
                <a:lnTo>
                  <a:pt x="384886" y="82778"/>
                </a:lnTo>
                <a:lnTo>
                  <a:pt x="612013" y="82486"/>
                </a:lnTo>
                <a:lnTo>
                  <a:pt x="612013" y="39522"/>
                </a:lnTo>
                <a:close/>
              </a:path>
              <a:path w="612139" h="607059">
                <a:moveTo>
                  <a:pt x="612025" y="429374"/>
                </a:moveTo>
                <a:lnTo>
                  <a:pt x="433247" y="606539"/>
                </a:lnTo>
                <a:lnTo>
                  <a:pt x="494487" y="606539"/>
                </a:lnTo>
                <a:lnTo>
                  <a:pt x="612025" y="490067"/>
                </a:lnTo>
                <a:lnTo>
                  <a:pt x="612025" y="429374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97206305-4A68-4FC3-B782-A086A4C01EFD}"/>
              </a:ext>
            </a:extLst>
          </p:cNvPr>
          <p:cNvGrpSpPr/>
          <p:nvPr userDrawn="1"/>
        </p:nvGrpSpPr>
        <p:grpSpPr>
          <a:xfrm>
            <a:off x="1572587" y="4662082"/>
            <a:ext cx="807244" cy="273177"/>
            <a:chOff x="3494637" y="10328433"/>
            <a:chExt cx="1793875" cy="607060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A18521A3-5C56-4776-B077-473236BB2B96}"/>
                </a:ext>
              </a:extLst>
            </p:cNvPr>
            <p:cNvSpPr/>
            <p:nvPr/>
          </p:nvSpPr>
          <p:spPr>
            <a:xfrm>
              <a:off x="4148836" y="10328446"/>
              <a:ext cx="527685" cy="607060"/>
            </a:xfrm>
            <a:custGeom>
              <a:avLst/>
              <a:gdLst/>
              <a:ahLst/>
              <a:cxnLst/>
              <a:rect l="l" t="t" r="r" b="b"/>
              <a:pathLst>
                <a:path w="527685" h="607059">
                  <a:moveTo>
                    <a:pt x="44564" y="0"/>
                  </a:moveTo>
                  <a:lnTo>
                    <a:pt x="774" y="0"/>
                  </a:lnTo>
                  <a:lnTo>
                    <a:pt x="0" y="606526"/>
                  </a:lnTo>
                  <a:lnTo>
                    <a:pt x="43802" y="606526"/>
                  </a:lnTo>
                  <a:lnTo>
                    <a:pt x="44564" y="0"/>
                  </a:lnTo>
                  <a:close/>
                </a:path>
                <a:path w="527685" h="607059">
                  <a:moveTo>
                    <a:pt x="132651" y="0"/>
                  </a:moveTo>
                  <a:lnTo>
                    <a:pt x="88861" y="0"/>
                  </a:lnTo>
                  <a:lnTo>
                    <a:pt x="88087" y="606526"/>
                  </a:lnTo>
                  <a:lnTo>
                    <a:pt x="131889" y="606526"/>
                  </a:lnTo>
                  <a:lnTo>
                    <a:pt x="132651" y="0"/>
                  </a:lnTo>
                  <a:close/>
                </a:path>
                <a:path w="527685" h="607059">
                  <a:moveTo>
                    <a:pt x="527596" y="306819"/>
                  </a:moveTo>
                  <a:lnTo>
                    <a:pt x="225171" y="606526"/>
                  </a:lnTo>
                  <a:lnTo>
                    <a:pt x="287020" y="606526"/>
                  </a:lnTo>
                  <a:lnTo>
                    <a:pt x="527596" y="368109"/>
                  </a:lnTo>
                  <a:lnTo>
                    <a:pt x="527596" y="306819"/>
                  </a:lnTo>
                  <a:close/>
                </a:path>
                <a:path w="527685" h="607059">
                  <a:moveTo>
                    <a:pt x="527596" y="0"/>
                  </a:moveTo>
                  <a:lnTo>
                    <a:pt x="520014" y="0"/>
                  </a:lnTo>
                  <a:lnTo>
                    <a:pt x="513676" y="22288"/>
                  </a:lnTo>
                  <a:lnTo>
                    <a:pt x="505726" y="44183"/>
                  </a:lnTo>
                  <a:lnTo>
                    <a:pt x="496150" y="65582"/>
                  </a:lnTo>
                  <a:lnTo>
                    <a:pt x="484962" y="86410"/>
                  </a:lnTo>
                  <a:lnTo>
                    <a:pt x="485076" y="0"/>
                  </a:lnTo>
                  <a:lnTo>
                    <a:pt x="441286" y="0"/>
                  </a:lnTo>
                  <a:lnTo>
                    <a:pt x="441109" y="145059"/>
                  </a:lnTo>
                  <a:lnTo>
                    <a:pt x="438327" y="148005"/>
                  </a:lnTo>
                  <a:lnTo>
                    <a:pt x="435838" y="151130"/>
                  </a:lnTo>
                  <a:lnTo>
                    <a:pt x="396760" y="189877"/>
                  </a:lnTo>
                  <a:lnTo>
                    <a:pt x="396989" y="0"/>
                  </a:lnTo>
                  <a:lnTo>
                    <a:pt x="353199" y="0"/>
                  </a:lnTo>
                  <a:lnTo>
                    <a:pt x="352907" y="233324"/>
                  </a:lnTo>
                  <a:lnTo>
                    <a:pt x="308546" y="277279"/>
                  </a:lnTo>
                  <a:lnTo>
                    <a:pt x="308902" y="0"/>
                  </a:lnTo>
                  <a:lnTo>
                    <a:pt x="265112" y="0"/>
                  </a:lnTo>
                  <a:lnTo>
                    <a:pt x="264706" y="320725"/>
                  </a:lnTo>
                  <a:lnTo>
                    <a:pt x="220281" y="364756"/>
                  </a:lnTo>
                  <a:lnTo>
                    <a:pt x="220738" y="0"/>
                  </a:lnTo>
                  <a:lnTo>
                    <a:pt x="176949" y="0"/>
                  </a:lnTo>
                  <a:lnTo>
                    <a:pt x="176187" y="606539"/>
                  </a:lnTo>
                  <a:lnTo>
                    <a:pt x="220002" y="606539"/>
                  </a:lnTo>
                  <a:lnTo>
                    <a:pt x="220103" y="549541"/>
                  </a:lnTo>
                  <a:lnTo>
                    <a:pt x="282016" y="488188"/>
                  </a:lnTo>
                  <a:lnTo>
                    <a:pt x="527596" y="244817"/>
                  </a:lnTo>
                  <a:lnTo>
                    <a:pt x="527596" y="179336"/>
                  </a:lnTo>
                  <a:lnTo>
                    <a:pt x="520306" y="188252"/>
                  </a:lnTo>
                  <a:lnTo>
                    <a:pt x="512737" y="197002"/>
                  </a:lnTo>
                  <a:lnTo>
                    <a:pt x="504888" y="205600"/>
                  </a:lnTo>
                  <a:lnTo>
                    <a:pt x="496735" y="214007"/>
                  </a:lnTo>
                  <a:lnTo>
                    <a:pt x="491540" y="219227"/>
                  </a:lnTo>
                  <a:lnTo>
                    <a:pt x="220167" y="488188"/>
                  </a:lnTo>
                  <a:lnTo>
                    <a:pt x="220218" y="426123"/>
                  </a:lnTo>
                  <a:lnTo>
                    <a:pt x="282143" y="364756"/>
                  </a:lnTo>
                  <a:lnTo>
                    <a:pt x="370408" y="277279"/>
                  </a:lnTo>
                  <a:lnTo>
                    <a:pt x="458597" y="189877"/>
                  </a:lnTo>
                  <a:lnTo>
                    <a:pt x="463892" y="184632"/>
                  </a:lnTo>
                  <a:lnTo>
                    <a:pt x="482384" y="164934"/>
                  </a:lnTo>
                  <a:lnTo>
                    <a:pt x="499160" y="144246"/>
                  </a:lnTo>
                  <a:lnTo>
                    <a:pt x="514223" y="122682"/>
                  </a:lnTo>
                  <a:lnTo>
                    <a:pt x="527596" y="100355"/>
                  </a:lnTo>
                  <a:lnTo>
                    <a:pt x="527596" y="86410"/>
                  </a:lnTo>
                  <a:lnTo>
                    <a:pt x="527596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67D1F30A-A014-4300-B010-E8CB73EE59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8429" y="10758554"/>
              <a:ext cx="178009" cy="176413"/>
            </a:xfrm>
            <a:prstGeom prst="rect">
              <a:avLst/>
            </a:prstGeom>
          </p:spPr>
        </p:pic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11450418-E9DE-46D6-86F4-FC93C97C21CF}"/>
                </a:ext>
              </a:extLst>
            </p:cNvPr>
            <p:cNvSpPr/>
            <p:nvPr/>
          </p:nvSpPr>
          <p:spPr>
            <a:xfrm>
              <a:off x="3494633" y="10328433"/>
              <a:ext cx="1793875" cy="607060"/>
            </a:xfrm>
            <a:custGeom>
              <a:avLst/>
              <a:gdLst/>
              <a:ahLst/>
              <a:cxnLst/>
              <a:rect l="l" t="t" r="r" b="b"/>
              <a:pathLst>
                <a:path w="1793875" h="607059">
                  <a:moveTo>
                    <a:pt x="569442" y="472503"/>
                  </a:moveTo>
                  <a:lnTo>
                    <a:pt x="369531" y="273875"/>
                  </a:lnTo>
                  <a:lnTo>
                    <a:pt x="281609" y="186524"/>
                  </a:lnTo>
                  <a:lnTo>
                    <a:pt x="193611" y="99098"/>
                  </a:lnTo>
                  <a:lnTo>
                    <a:pt x="105638" y="11684"/>
                  </a:lnTo>
                  <a:lnTo>
                    <a:pt x="93878" y="0"/>
                  </a:lnTo>
                  <a:lnTo>
                    <a:pt x="0" y="0"/>
                  </a:lnTo>
                  <a:lnTo>
                    <a:pt x="63" y="596049"/>
                  </a:lnTo>
                  <a:lnTo>
                    <a:pt x="508" y="596049"/>
                  </a:lnTo>
                  <a:lnTo>
                    <a:pt x="533" y="596696"/>
                  </a:lnTo>
                  <a:lnTo>
                    <a:pt x="647" y="597890"/>
                  </a:lnTo>
                  <a:lnTo>
                    <a:pt x="787" y="601408"/>
                  </a:lnTo>
                  <a:lnTo>
                    <a:pt x="1016" y="603961"/>
                  </a:lnTo>
                  <a:lnTo>
                    <a:pt x="1168" y="606552"/>
                  </a:lnTo>
                  <a:lnTo>
                    <a:pt x="44818" y="606552"/>
                  </a:lnTo>
                  <a:lnTo>
                    <a:pt x="44462" y="599567"/>
                  </a:lnTo>
                  <a:lnTo>
                    <a:pt x="44094" y="590448"/>
                  </a:lnTo>
                  <a:lnTo>
                    <a:pt x="43929" y="583984"/>
                  </a:lnTo>
                  <a:lnTo>
                    <a:pt x="43815" y="575995"/>
                  </a:lnTo>
                  <a:lnTo>
                    <a:pt x="43738" y="11684"/>
                  </a:lnTo>
                  <a:lnTo>
                    <a:pt x="87972" y="55600"/>
                  </a:lnTo>
                  <a:lnTo>
                    <a:pt x="88023" y="596049"/>
                  </a:lnTo>
                  <a:lnTo>
                    <a:pt x="88557" y="596049"/>
                  </a:lnTo>
                  <a:lnTo>
                    <a:pt x="88760" y="599998"/>
                  </a:lnTo>
                  <a:lnTo>
                    <a:pt x="89039" y="603059"/>
                  </a:lnTo>
                  <a:lnTo>
                    <a:pt x="89281" y="606552"/>
                  </a:lnTo>
                  <a:lnTo>
                    <a:pt x="133083" y="606552"/>
                  </a:lnTo>
                  <a:lnTo>
                    <a:pt x="132549" y="597890"/>
                  </a:lnTo>
                  <a:lnTo>
                    <a:pt x="132168" y="590448"/>
                  </a:lnTo>
                  <a:lnTo>
                    <a:pt x="131940" y="583984"/>
                  </a:lnTo>
                  <a:lnTo>
                    <a:pt x="131851" y="579945"/>
                  </a:lnTo>
                  <a:lnTo>
                    <a:pt x="131749" y="571944"/>
                  </a:lnTo>
                  <a:lnTo>
                    <a:pt x="131711" y="99098"/>
                  </a:lnTo>
                  <a:lnTo>
                    <a:pt x="175958" y="143090"/>
                  </a:lnTo>
                  <a:lnTo>
                    <a:pt x="176022" y="596049"/>
                  </a:lnTo>
                  <a:lnTo>
                    <a:pt x="176606" y="596049"/>
                  </a:lnTo>
                  <a:lnTo>
                    <a:pt x="176809" y="599998"/>
                  </a:lnTo>
                  <a:lnTo>
                    <a:pt x="177152" y="603961"/>
                  </a:lnTo>
                  <a:lnTo>
                    <a:pt x="177355" y="606552"/>
                  </a:lnTo>
                  <a:lnTo>
                    <a:pt x="221335" y="606552"/>
                  </a:lnTo>
                  <a:lnTo>
                    <a:pt x="220713" y="598512"/>
                  </a:lnTo>
                  <a:lnTo>
                    <a:pt x="220230" y="590448"/>
                  </a:lnTo>
                  <a:lnTo>
                    <a:pt x="219964" y="583984"/>
                  </a:lnTo>
                  <a:lnTo>
                    <a:pt x="219862" y="579945"/>
                  </a:lnTo>
                  <a:lnTo>
                    <a:pt x="219735" y="571944"/>
                  </a:lnTo>
                  <a:lnTo>
                    <a:pt x="219697" y="186524"/>
                  </a:lnTo>
                  <a:lnTo>
                    <a:pt x="263931" y="230441"/>
                  </a:lnTo>
                  <a:lnTo>
                    <a:pt x="264045" y="580669"/>
                  </a:lnTo>
                  <a:lnTo>
                    <a:pt x="264363" y="589343"/>
                  </a:lnTo>
                  <a:lnTo>
                    <a:pt x="264947" y="598512"/>
                  </a:lnTo>
                  <a:lnTo>
                    <a:pt x="265607" y="606552"/>
                  </a:lnTo>
                  <a:lnTo>
                    <a:pt x="331000" y="606552"/>
                  </a:lnTo>
                  <a:lnTo>
                    <a:pt x="308279" y="583984"/>
                  </a:lnTo>
                  <a:lnTo>
                    <a:pt x="308140" y="579945"/>
                  </a:lnTo>
                  <a:lnTo>
                    <a:pt x="307670" y="575995"/>
                  </a:lnTo>
                  <a:lnTo>
                    <a:pt x="307670" y="521208"/>
                  </a:lnTo>
                  <a:lnTo>
                    <a:pt x="393560" y="606552"/>
                  </a:lnTo>
                  <a:lnTo>
                    <a:pt x="455422" y="606552"/>
                  </a:lnTo>
                  <a:lnTo>
                    <a:pt x="369519" y="521208"/>
                  </a:lnTo>
                  <a:lnTo>
                    <a:pt x="307670" y="459752"/>
                  </a:lnTo>
                  <a:lnTo>
                    <a:pt x="307670" y="397586"/>
                  </a:lnTo>
                  <a:lnTo>
                    <a:pt x="517994" y="606552"/>
                  </a:lnTo>
                  <a:lnTo>
                    <a:pt x="569442" y="606552"/>
                  </a:lnTo>
                  <a:lnTo>
                    <a:pt x="569442" y="596214"/>
                  </a:lnTo>
                  <a:lnTo>
                    <a:pt x="369506" y="397586"/>
                  </a:lnTo>
                  <a:lnTo>
                    <a:pt x="307670" y="336156"/>
                  </a:lnTo>
                  <a:lnTo>
                    <a:pt x="307670" y="273875"/>
                  </a:lnTo>
                  <a:lnTo>
                    <a:pt x="569442" y="533958"/>
                  </a:lnTo>
                  <a:lnTo>
                    <a:pt x="569442" y="472503"/>
                  </a:lnTo>
                  <a:close/>
                </a:path>
                <a:path w="1793875" h="607059">
                  <a:moveTo>
                    <a:pt x="569442" y="348894"/>
                  </a:moveTo>
                  <a:lnTo>
                    <a:pt x="218287" y="12"/>
                  </a:lnTo>
                  <a:lnTo>
                    <a:pt x="156425" y="12"/>
                  </a:lnTo>
                  <a:lnTo>
                    <a:pt x="569442" y="410349"/>
                  </a:lnTo>
                  <a:lnTo>
                    <a:pt x="569442" y="348894"/>
                  </a:lnTo>
                  <a:close/>
                </a:path>
                <a:path w="1793875" h="607059">
                  <a:moveTo>
                    <a:pt x="569442" y="225272"/>
                  </a:moveTo>
                  <a:lnTo>
                    <a:pt x="342722" y="0"/>
                  </a:lnTo>
                  <a:lnTo>
                    <a:pt x="280847" y="0"/>
                  </a:lnTo>
                  <a:lnTo>
                    <a:pt x="569442" y="286727"/>
                  </a:lnTo>
                  <a:lnTo>
                    <a:pt x="569442" y="225272"/>
                  </a:lnTo>
                  <a:close/>
                </a:path>
                <a:path w="1793875" h="607059">
                  <a:moveTo>
                    <a:pt x="569442" y="0"/>
                  </a:moveTo>
                  <a:lnTo>
                    <a:pt x="529704" y="0"/>
                  </a:lnTo>
                  <a:lnTo>
                    <a:pt x="569442" y="39484"/>
                  </a:lnTo>
                  <a:lnTo>
                    <a:pt x="569442" y="0"/>
                  </a:lnTo>
                  <a:close/>
                </a:path>
                <a:path w="1793875" h="607059">
                  <a:moveTo>
                    <a:pt x="569455" y="101663"/>
                  </a:moveTo>
                  <a:lnTo>
                    <a:pt x="467131" y="12"/>
                  </a:lnTo>
                  <a:lnTo>
                    <a:pt x="405282" y="12"/>
                  </a:lnTo>
                  <a:lnTo>
                    <a:pt x="569455" y="163118"/>
                  </a:lnTo>
                  <a:lnTo>
                    <a:pt x="569455" y="101663"/>
                  </a:lnTo>
                  <a:close/>
                </a:path>
                <a:path w="1793875" h="607059">
                  <a:moveTo>
                    <a:pt x="610679" y="12"/>
                  </a:moveTo>
                  <a:lnTo>
                    <a:pt x="569772" y="12"/>
                  </a:lnTo>
                  <a:lnTo>
                    <a:pt x="569772" y="606539"/>
                  </a:lnTo>
                  <a:lnTo>
                    <a:pt x="609904" y="606539"/>
                  </a:lnTo>
                  <a:lnTo>
                    <a:pt x="610679" y="12"/>
                  </a:lnTo>
                  <a:close/>
                </a:path>
                <a:path w="1793875" h="607059">
                  <a:moveTo>
                    <a:pt x="1793824" y="12"/>
                  </a:moveTo>
                  <a:lnTo>
                    <a:pt x="1755228" y="12"/>
                  </a:lnTo>
                  <a:lnTo>
                    <a:pt x="1743925" y="6654"/>
                  </a:lnTo>
                  <a:lnTo>
                    <a:pt x="1709597" y="34010"/>
                  </a:lnTo>
                  <a:lnTo>
                    <a:pt x="1675358" y="79349"/>
                  </a:lnTo>
                  <a:lnTo>
                    <a:pt x="1648079" y="141249"/>
                  </a:lnTo>
                  <a:lnTo>
                    <a:pt x="1639100" y="159753"/>
                  </a:lnTo>
                  <a:lnTo>
                    <a:pt x="1611871" y="195999"/>
                  </a:lnTo>
                  <a:lnTo>
                    <a:pt x="1574850" y="224396"/>
                  </a:lnTo>
                  <a:lnTo>
                    <a:pt x="1522501" y="249618"/>
                  </a:lnTo>
                  <a:lnTo>
                    <a:pt x="1507591" y="256959"/>
                  </a:lnTo>
                  <a:lnTo>
                    <a:pt x="1441526" y="303352"/>
                  </a:lnTo>
                  <a:lnTo>
                    <a:pt x="1404874" y="343001"/>
                  </a:lnTo>
                  <a:lnTo>
                    <a:pt x="1400797" y="349034"/>
                  </a:lnTo>
                  <a:lnTo>
                    <a:pt x="1400797" y="292481"/>
                  </a:lnTo>
                  <a:lnTo>
                    <a:pt x="1432890" y="250647"/>
                  </a:lnTo>
                  <a:lnTo>
                    <a:pt x="1492364" y="219951"/>
                  </a:lnTo>
                  <a:lnTo>
                    <a:pt x="1513840" y="210223"/>
                  </a:lnTo>
                  <a:lnTo>
                    <a:pt x="1535772" y="198996"/>
                  </a:lnTo>
                  <a:lnTo>
                    <a:pt x="1580692" y="165011"/>
                  </a:lnTo>
                  <a:lnTo>
                    <a:pt x="1614919" y="119659"/>
                  </a:lnTo>
                  <a:lnTo>
                    <a:pt x="1642198" y="57785"/>
                  </a:lnTo>
                  <a:lnTo>
                    <a:pt x="1651190" y="39281"/>
                  </a:lnTo>
                  <a:lnTo>
                    <a:pt x="1662785" y="21082"/>
                  </a:lnTo>
                  <a:lnTo>
                    <a:pt x="1679511" y="1968"/>
                  </a:lnTo>
                  <a:lnTo>
                    <a:pt x="1681721" y="12"/>
                  </a:lnTo>
                  <a:lnTo>
                    <a:pt x="1624241" y="12"/>
                  </a:lnTo>
                  <a:lnTo>
                    <a:pt x="1614385" y="15697"/>
                  </a:lnTo>
                  <a:lnTo>
                    <a:pt x="1606359" y="31127"/>
                  </a:lnTo>
                  <a:lnTo>
                    <a:pt x="1599666" y="46151"/>
                  </a:lnTo>
                  <a:lnTo>
                    <a:pt x="1585976" y="79552"/>
                  </a:lnTo>
                  <a:lnTo>
                    <a:pt x="1576997" y="98044"/>
                  </a:lnTo>
                  <a:lnTo>
                    <a:pt x="1549768" y="134289"/>
                  </a:lnTo>
                  <a:lnTo>
                    <a:pt x="1512976" y="162090"/>
                  </a:lnTo>
                  <a:lnTo>
                    <a:pt x="1456867" y="187998"/>
                  </a:lnTo>
                  <a:lnTo>
                    <a:pt x="1438414" y="197065"/>
                  </a:lnTo>
                  <a:lnTo>
                    <a:pt x="1419720" y="208165"/>
                  </a:lnTo>
                  <a:lnTo>
                    <a:pt x="1400797" y="222250"/>
                  </a:lnTo>
                  <a:lnTo>
                    <a:pt x="1400797" y="174866"/>
                  </a:lnTo>
                  <a:lnTo>
                    <a:pt x="1406334" y="168833"/>
                  </a:lnTo>
                  <a:lnTo>
                    <a:pt x="1411198" y="164934"/>
                  </a:lnTo>
                  <a:lnTo>
                    <a:pt x="1418082" y="161455"/>
                  </a:lnTo>
                  <a:lnTo>
                    <a:pt x="1450809" y="148005"/>
                  </a:lnTo>
                  <a:lnTo>
                    <a:pt x="1472933" y="137274"/>
                  </a:lnTo>
                  <a:lnTo>
                    <a:pt x="1518589" y="103301"/>
                  </a:lnTo>
                  <a:lnTo>
                    <a:pt x="1552829" y="57975"/>
                  </a:lnTo>
                  <a:lnTo>
                    <a:pt x="1578444" y="12"/>
                  </a:lnTo>
                  <a:lnTo>
                    <a:pt x="1531251" y="12"/>
                  </a:lnTo>
                  <a:lnTo>
                    <a:pt x="1523542" y="18618"/>
                  </a:lnTo>
                  <a:lnTo>
                    <a:pt x="1514614" y="36855"/>
                  </a:lnTo>
                  <a:lnTo>
                    <a:pt x="1487678" y="72580"/>
                  </a:lnTo>
                  <a:lnTo>
                    <a:pt x="1451190" y="99644"/>
                  </a:lnTo>
                  <a:lnTo>
                    <a:pt x="1400797" y="121424"/>
                  </a:lnTo>
                  <a:lnTo>
                    <a:pt x="1400797" y="80848"/>
                  </a:lnTo>
                  <a:lnTo>
                    <a:pt x="1414373" y="73723"/>
                  </a:lnTo>
                  <a:lnTo>
                    <a:pt x="1428216" y="65074"/>
                  </a:lnTo>
                  <a:lnTo>
                    <a:pt x="1466303" y="31178"/>
                  </a:lnTo>
                  <a:lnTo>
                    <a:pt x="1488592" y="12"/>
                  </a:lnTo>
                  <a:lnTo>
                    <a:pt x="1435493" y="12"/>
                  </a:lnTo>
                  <a:lnTo>
                    <a:pt x="1429219" y="7277"/>
                  </a:lnTo>
                  <a:lnTo>
                    <a:pt x="1419694" y="16433"/>
                  </a:lnTo>
                  <a:lnTo>
                    <a:pt x="1413802" y="21399"/>
                  </a:lnTo>
                  <a:lnTo>
                    <a:pt x="1407896" y="25895"/>
                  </a:lnTo>
                  <a:lnTo>
                    <a:pt x="1401940" y="30035"/>
                  </a:lnTo>
                  <a:lnTo>
                    <a:pt x="1403324" y="14922"/>
                  </a:lnTo>
                  <a:lnTo>
                    <a:pt x="1405382" y="12"/>
                  </a:lnTo>
                  <a:lnTo>
                    <a:pt x="1360843" y="12"/>
                  </a:lnTo>
                  <a:lnTo>
                    <a:pt x="1359217" y="12903"/>
                  </a:lnTo>
                  <a:lnTo>
                    <a:pt x="1358036" y="25920"/>
                  </a:lnTo>
                  <a:lnTo>
                    <a:pt x="1357312" y="39052"/>
                  </a:lnTo>
                  <a:lnTo>
                    <a:pt x="1357058" y="52311"/>
                  </a:lnTo>
                  <a:lnTo>
                    <a:pt x="1357058" y="392645"/>
                  </a:lnTo>
                  <a:lnTo>
                    <a:pt x="1312824" y="436321"/>
                  </a:lnTo>
                  <a:lnTo>
                    <a:pt x="1312849" y="50939"/>
                  </a:lnTo>
                  <a:lnTo>
                    <a:pt x="1314869" y="12585"/>
                  </a:lnTo>
                  <a:lnTo>
                    <a:pt x="1316291" y="12"/>
                  </a:lnTo>
                  <a:lnTo>
                    <a:pt x="1272133" y="12"/>
                  </a:lnTo>
                  <a:lnTo>
                    <a:pt x="1270825" y="12941"/>
                  </a:lnTo>
                  <a:lnTo>
                    <a:pt x="1269860" y="25971"/>
                  </a:lnTo>
                  <a:lnTo>
                    <a:pt x="1269276" y="39090"/>
                  </a:lnTo>
                  <a:lnTo>
                    <a:pt x="1269072" y="52311"/>
                  </a:lnTo>
                  <a:lnTo>
                    <a:pt x="1269072" y="479323"/>
                  </a:lnTo>
                  <a:lnTo>
                    <a:pt x="1224838" y="523354"/>
                  </a:lnTo>
                  <a:lnTo>
                    <a:pt x="1224889" y="50914"/>
                  </a:lnTo>
                  <a:lnTo>
                    <a:pt x="1226477" y="12611"/>
                  </a:lnTo>
                  <a:lnTo>
                    <a:pt x="1227632" y="12"/>
                  </a:lnTo>
                  <a:lnTo>
                    <a:pt x="1183690" y="12"/>
                  </a:lnTo>
                  <a:lnTo>
                    <a:pt x="1182077" y="20916"/>
                  </a:lnTo>
                  <a:lnTo>
                    <a:pt x="1181798" y="26619"/>
                  </a:lnTo>
                  <a:lnTo>
                    <a:pt x="1181798" y="606539"/>
                  </a:lnTo>
                  <a:lnTo>
                    <a:pt x="1204201" y="606539"/>
                  </a:lnTo>
                  <a:lnTo>
                    <a:pt x="1363916" y="447217"/>
                  </a:lnTo>
                  <a:lnTo>
                    <a:pt x="1400797" y="411022"/>
                  </a:lnTo>
                  <a:lnTo>
                    <a:pt x="1400797" y="410451"/>
                  </a:lnTo>
                  <a:lnTo>
                    <a:pt x="1481150" y="330301"/>
                  </a:lnTo>
                  <a:lnTo>
                    <a:pt x="1513255" y="362204"/>
                  </a:lnTo>
                  <a:lnTo>
                    <a:pt x="1266202" y="606539"/>
                  </a:lnTo>
                  <a:lnTo>
                    <a:pt x="1329258" y="606539"/>
                  </a:lnTo>
                  <a:lnTo>
                    <a:pt x="1544218" y="392963"/>
                  </a:lnTo>
                  <a:lnTo>
                    <a:pt x="1574609" y="423176"/>
                  </a:lnTo>
                  <a:lnTo>
                    <a:pt x="1390040" y="606539"/>
                  </a:lnTo>
                  <a:lnTo>
                    <a:pt x="1451889" y="606539"/>
                  </a:lnTo>
                  <a:lnTo>
                    <a:pt x="1605534" y="453885"/>
                  </a:lnTo>
                  <a:lnTo>
                    <a:pt x="1636814" y="484974"/>
                  </a:lnTo>
                  <a:lnTo>
                    <a:pt x="1514449" y="606539"/>
                  </a:lnTo>
                  <a:lnTo>
                    <a:pt x="1576324" y="606539"/>
                  </a:lnTo>
                  <a:lnTo>
                    <a:pt x="1667738" y="515708"/>
                  </a:lnTo>
                  <a:lnTo>
                    <a:pt x="1699031" y="546773"/>
                  </a:lnTo>
                  <a:lnTo>
                    <a:pt x="1638884" y="606539"/>
                  </a:lnTo>
                  <a:lnTo>
                    <a:pt x="1793824" y="606539"/>
                  </a:lnTo>
                  <a:lnTo>
                    <a:pt x="1793824" y="579526"/>
                  </a:lnTo>
                  <a:lnTo>
                    <a:pt x="1515097" y="302615"/>
                  </a:lnTo>
                  <a:lnTo>
                    <a:pt x="1524952" y="297014"/>
                  </a:lnTo>
                  <a:lnTo>
                    <a:pt x="1534883" y="291922"/>
                  </a:lnTo>
                  <a:lnTo>
                    <a:pt x="1556753" y="281813"/>
                  </a:lnTo>
                  <a:lnTo>
                    <a:pt x="1793824" y="517347"/>
                  </a:lnTo>
                  <a:lnTo>
                    <a:pt x="1793824" y="455891"/>
                  </a:lnTo>
                  <a:lnTo>
                    <a:pt x="1597977" y="261327"/>
                  </a:lnTo>
                  <a:lnTo>
                    <a:pt x="1606867" y="255803"/>
                  </a:lnTo>
                  <a:lnTo>
                    <a:pt x="1615833" y="249618"/>
                  </a:lnTo>
                  <a:lnTo>
                    <a:pt x="1624863" y="242684"/>
                  </a:lnTo>
                  <a:lnTo>
                    <a:pt x="1633982" y="234924"/>
                  </a:lnTo>
                  <a:lnTo>
                    <a:pt x="1793824" y="393738"/>
                  </a:lnTo>
                  <a:lnTo>
                    <a:pt x="1793824" y="332282"/>
                  </a:lnTo>
                  <a:lnTo>
                    <a:pt x="1663395" y="202704"/>
                  </a:lnTo>
                  <a:lnTo>
                    <a:pt x="1670253" y="192646"/>
                  </a:lnTo>
                  <a:lnTo>
                    <a:pt x="1676247" y="182676"/>
                  </a:lnTo>
                  <a:lnTo>
                    <a:pt x="1681480" y="172821"/>
                  </a:lnTo>
                  <a:lnTo>
                    <a:pt x="1686115" y="163106"/>
                  </a:lnTo>
                  <a:lnTo>
                    <a:pt x="1793824" y="270116"/>
                  </a:lnTo>
                  <a:lnTo>
                    <a:pt x="1793824" y="208661"/>
                  </a:lnTo>
                  <a:lnTo>
                    <a:pt x="1704225" y="119646"/>
                  </a:lnTo>
                  <a:lnTo>
                    <a:pt x="1708835" y="109639"/>
                  </a:lnTo>
                  <a:lnTo>
                    <a:pt x="1714042" y="99720"/>
                  </a:lnTo>
                  <a:lnTo>
                    <a:pt x="1720037" y="89890"/>
                  </a:lnTo>
                  <a:lnTo>
                    <a:pt x="1727009" y="80124"/>
                  </a:lnTo>
                  <a:lnTo>
                    <a:pt x="1793824" y="146507"/>
                  </a:lnTo>
                  <a:lnTo>
                    <a:pt x="1793824" y="85064"/>
                  </a:lnTo>
                  <a:lnTo>
                    <a:pt x="1758162" y="49618"/>
                  </a:lnTo>
                  <a:lnTo>
                    <a:pt x="1766976" y="43599"/>
                  </a:lnTo>
                  <a:lnTo>
                    <a:pt x="1775853" y="38379"/>
                  </a:lnTo>
                  <a:lnTo>
                    <a:pt x="1784807" y="33769"/>
                  </a:lnTo>
                  <a:lnTo>
                    <a:pt x="1793824" y="29629"/>
                  </a:lnTo>
                  <a:lnTo>
                    <a:pt x="1793824" y="12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</p:grpSp>
      <p:sp>
        <p:nvSpPr>
          <p:cNvPr id="18" name="object 7">
            <a:extLst>
              <a:ext uri="{FF2B5EF4-FFF2-40B4-BE49-F238E27FC236}">
                <a16:creationId xmlns:a16="http://schemas.microsoft.com/office/drawing/2014/main" id="{5CAEB664-2959-4E8A-A484-F650AE6986F2}"/>
              </a:ext>
            </a:extLst>
          </p:cNvPr>
          <p:cNvSpPr/>
          <p:nvPr userDrawn="1"/>
        </p:nvSpPr>
        <p:spPr>
          <a:xfrm>
            <a:off x="2392785" y="4662082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39" h="607059">
                <a:moveTo>
                  <a:pt x="612025" y="551446"/>
                </a:moveTo>
                <a:lnTo>
                  <a:pt x="556437" y="606539"/>
                </a:lnTo>
                <a:lnTo>
                  <a:pt x="612025" y="606539"/>
                </a:lnTo>
                <a:lnTo>
                  <a:pt x="612025" y="551446"/>
                </a:lnTo>
                <a:close/>
              </a:path>
              <a:path w="612139" h="607059">
                <a:moveTo>
                  <a:pt x="612025" y="429374"/>
                </a:moveTo>
                <a:lnTo>
                  <a:pt x="433247" y="606539"/>
                </a:lnTo>
                <a:lnTo>
                  <a:pt x="494499" y="606539"/>
                </a:lnTo>
                <a:lnTo>
                  <a:pt x="612025" y="490067"/>
                </a:lnTo>
                <a:lnTo>
                  <a:pt x="612025" y="429374"/>
                </a:lnTo>
                <a:close/>
              </a:path>
              <a:path w="612139" h="607059">
                <a:moveTo>
                  <a:pt x="612025" y="39522"/>
                </a:moveTo>
                <a:lnTo>
                  <a:pt x="384949" y="39801"/>
                </a:lnTo>
                <a:lnTo>
                  <a:pt x="385000" y="0"/>
                </a:lnTo>
                <a:lnTo>
                  <a:pt x="341668" y="0"/>
                </a:lnTo>
                <a:lnTo>
                  <a:pt x="341287" y="294906"/>
                </a:lnTo>
                <a:lnTo>
                  <a:pt x="330428" y="291973"/>
                </a:lnTo>
                <a:lnTo>
                  <a:pt x="319887" y="288645"/>
                </a:lnTo>
                <a:lnTo>
                  <a:pt x="297434" y="280555"/>
                </a:lnTo>
                <a:lnTo>
                  <a:pt x="297789" y="0"/>
                </a:lnTo>
                <a:lnTo>
                  <a:pt x="254419" y="0"/>
                </a:lnTo>
                <a:lnTo>
                  <a:pt x="254101" y="266306"/>
                </a:lnTo>
                <a:lnTo>
                  <a:pt x="243979" y="263994"/>
                </a:lnTo>
                <a:lnTo>
                  <a:pt x="233337" y="262115"/>
                </a:lnTo>
                <a:lnTo>
                  <a:pt x="222110" y="260692"/>
                </a:lnTo>
                <a:lnTo>
                  <a:pt x="210248" y="259803"/>
                </a:lnTo>
                <a:lnTo>
                  <a:pt x="210566" y="0"/>
                </a:lnTo>
                <a:lnTo>
                  <a:pt x="167208" y="0"/>
                </a:lnTo>
                <a:lnTo>
                  <a:pt x="166878" y="261962"/>
                </a:lnTo>
                <a:lnTo>
                  <a:pt x="154978" y="264236"/>
                </a:lnTo>
                <a:lnTo>
                  <a:pt x="143738" y="267055"/>
                </a:lnTo>
                <a:lnTo>
                  <a:pt x="133108" y="270319"/>
                </a:lnTo>
                <a:lnTo>
                  <a:pt x="122999" y="273900"/>
                </a:lnTo>
                <a:lnTo>
                  <a:pt x="123355" y="0"/>
                </a:lnTo>
                <a:lnTo>
                  <a:pt x="79997" y="0"/>
                </a:lnTo>
                <a:lnTo>
                  <a:pt x="79616" y="291769"/>
                </a:lnTo>
                <a:lnTo>
                  <a:pt x="69316" y="295579"/>
                </a:lnTo>
                <a:lnTo>
                  <a:pt x="58674" y="298907"/>
                </a:lnTo>
                <a:lnTo>
                  <a:pt x="47536" y="301637"/>
                </a:lnTo>
                <a:lnTo>
                  <a:pt x="35750" y="303631"/>
                </a:lnTo>
                <a:lnTo>
                  <a:pt x="36131" y="0"/>
                </a:lnTo>
                <a:lnTo>
                  <a:pt x="0" y="0"/>
                </a:lnTo>
                <a:lnTo>
                  <a:pt x="0" y="347446"/>
                </a:lnTo>
                <a:lnTo>
                  <a:pt x="10058" y="348018"/>
                </a:lnTo>
                <a:lnTo>
                  <a:pt x="71374" y="340004"/>
                </a:lnTo>
                <a:lnTo>
                  <a:pt x="134188" y="315595"/>
                </a:lnTo>
                <a:lnTo>
                  <a:pt x="153543" y="308889"/>
                </a:lnTo>
                <a:lnTo>
                  <a:pt x="174536" y="304190"/>
                </a:lnTo>
                <a:lnTo>
                  <a:pt x="198221" y="302399"/>
                </a:lnTo>
                <a:lnTo>
                  <a:pt x="222554" y="303974"/>
                </a:lnTo>
                <a:lnTo>
                  <a:pt x="244195" y="308203"/>
                </a:lnTo>
                <a:lnTo>
                  <a:pt x="264198" y="314274"/>
                </a:lnTo>
                <a:lnTo>
                  <a:pt x="298665" y="326872"/>
                </a:lnTo>
                <a:lnTo>
                  <a:pt x="314286" y="332066"/>
                </a:lnTo>
                <a:lnTo>
                  <a:pt x="330911" y="336677"/>
                </a:lnTo>
                <a:lnTo>
                  <a:pt x="348894" y="340423"/>
                </a:lnTo>
                <a:lnTo>
                  <a:pt x="393319" y="345427"/>
                </a:lnTo>
                <a:lnTo>
                  <a:pt x="426377" y="345325"/>
                </a:lnTo>
                <a:lnTo>
                  <a:pt x="446989" y="343090"/>
                </a:lnTo>
                <a:lnTo>
                  <a:pt x="454113" y="341693"/>
                </a:lnTo>
                <a:lnTo>
                  <a:pt x="414147" y="381304"/>
                </a:lnTo>
                <a:lnTo>
                  <a:pt x="384136" y="387565"/>
                </a:lnTo>
                <a:lnTo>
                  <a:pt x="362127" y="388315"/>
                </a:lnTo>
                <a:lnTo>
                  <a:pt x="337286" y="382384"/>
                </a:lnTo>
                <a:lnTo>
                  <a:pt x="298818" y="368541"/>
                </a:lnTo>
                <a:lnTo>
                  <a:pt x="276910" y="360451"/>
                </a:lnTo>
                <a:lnTo>
                  <a:pt x="253619" y="353098"/>
                </a:lnTo>
                <a:lnTo>
                  <a:pt x="227761" y="347751"/>
                </a:lnTo>
                <a:lnTo>
                  <a:pt x="198158" y="345719"/>
                </a:lnTo>
                <a:lnTo>
                  <a:pt x="168249" y="347967"/>
                </a:lnTo>
                <a:lnTo>
                  <a:pt x="142163" y="353720"/>
                </a:lnTo>
                <a:lnTo>
                  <a:pt x="119075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14" y="389521"/>
                </a:lnTo>
                <a:lnTo>
                  <a:pt x="15341" y="391312"/>
                </a:lnTo>
                <a:lnTo>
                  <a:pt x="9956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94" y="434276"/>
                </a:lnTo>
                <a:lnTo>
                  <a:pt x="15265" y="434276"/>
                </a:lnTo>
                <a:lnTo>
                  <a:pt x="45173" y="432028"/>
                </a:lnTo>
                <a:lnTo>
                  <a:pt x="71259" y="426288"/>
                </a:lnTo>
                <a:lnTo>
                  <a:pt x="94348" y="418401"/>
                </a:lnTo>
                <a:lnTo>
                  <a:pt x="134086" y="401891"/>
                </a:lnTo>
                <a:lnTo>
                  <a:pt x="153441" y="395173"/>
                </a:lnTo>
                <a:lnTo>
                  <a:pt x="174421" y="390474"/>
                </a:lnTo>
                <a:lnTo>
                  <a:pt x="198107" y="388683"/>
                </a:lnTo>
                <a:lnTo>
                  <a:pt x="222097" y="390321"/>
                </a:lnTo>
                <a:lnTo>
                  <a:pt x="243509" y="394741"/>
                </a:lnTo>
                <a:lnTo>
                  <a:pt x="263372" y="401091"/>
                </a:lnTo>
                <a:lnTo>
                  <a:pt x="301091" y="415544"/>
                </a:lnTo>
                <a:lnTo>
                  <a:pt x="320421" y="422008"/>
                </a:lnTo>
                <a:lnTo>
                  <a:pt x="341350" y="427202"/>
                </a:lnTo>
                <a:lnTo>
                  <a:pt x="364540" y="430466"/>
                </a:lnTo>
                <a:lnTo>
                  <a:pt x="331076" y="463638"/>
                </a:lnTo>
                <a:lnTo>
                  <a:pt x="322922" y="464019"/>
                </a:lnTo>
                <a:lnTo>
                  <a:pt x="316763" y="463384"/>
                </a:lnTo>
                <a:lnTo>
                  <a:pt x="309486" y="461048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52" y="434200"/>
                </a:lnTo>
                <a:lnTo>
                  <a:pt x="198043" y="432015"/>
                </a:lnTo>
                <a:lnTo>
                  <a:pt x="168122" y="434251"/>
                </a:lnTo>
                <a:lnTo>
                  <a:pt x="142049" y="440004"/>
                </a:lnTo>
                <a:lnTo>
                  <a:pt x="118960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900" y="475805"/>
                </a:lnTo>
                <a:lnTo>
                  <a:pt x="15227" y="477596"/>
                </a:lnTo>
                <a:lnTo>
                  <a:pt x="9893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18" y="520560"/>
                </a:lnTo>
                <a:lnTo>
                  <a:pt x="15151" y="520560"/>
                </a:lnTo>
                <a:lnTo>
                  <a:pt x="45059" y="518312"/>
                </a:lnTo>
                <a:lnTo>
                  <a:pt x="71158" y="512559"/>
                </a:lnTo>
                <a:lnTo>
                  <a:pt x="94246" y="504672"/>
                </a:lnTo>
                <a:lnTo>
                  <a:pt x="133972" y="488162"/>
                </a:lnTo>
                <a:lnTo>
                  <a:pt x="153327" y="481444"/>
                </a:lnTo>
                <a:lnTo>
                  <a:pt x="174307" y="476758"/>
                </a:lnTo>
                <a:lnTo>
                  <a:pt x="197993" y="474967"/>
                </a:lnTo>
                <a:lnTo>
                  <a:pt x="221665" y="476694"/>
                </a:lnTo>
                <a:lnTo>
                  <a:pt x="242646" y="481342"/>
                </a:lnTo>
                <a:lnTo>
                  <a:pt x="261988" y="488010"/>
                </a:lnTo>
                <a:lnTo>
                  <a:pt x="293306" y="501053"/>
                </a:lnTo>
                <a:lnTo>
                  <a:pt x="264655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7004" y="519112"/>
                </a:lnTo>
                <a:lnTo>
                  <a:pt x="197929" y="518274"/>
                </a:lnTo>
                <a:lnTo>
                  <a:pt x="168021" y="520522"/>
                </a:lnTo>
                <a:lnTo>
                  <a:pt x="141935" y="526275"/>
                </a:lnTo>
                <a:lnTo>
                  <a:pt x="118846" y="534174"/>
                </a:lnTo>
                <a:lnTo>
                  <a:pt x="79121" y="550684"/>
                </a:lnTo>
                <a:lnTo>
                  <a:pt x="59766" y="557403"/>
                </a:lnTo>
                <a:lnTo>
                  <a:pt x="38785" y="562102"/>
                </a:lnTo>
                <a:lnTo>
                  <a:pt x="15125" y="563880"/>
                </a:lnTo>
                <a:lnTo>
                  <a:pt x="9817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77" y="606539"/>
                </a:lnTo>
                <a:lnTo>
                  <a:pt x="23063" y="606539"/>
                </a:lnTo>
                <a:lnTo>
                  <a:pt x="50177" y="603592"/>
                </a:lnTo>
                <a:lnTo>
                  <a:pt x="74117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25" y="567728"/>
                </a:lnTo>
                <a:lnTo>
                  <a:pt x="174205" y="563029"/>
                </a:lnTo>
                <a:lnTo>
                  <a:pt x="197878" y="561251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65" y="563016"/>
                </a:lnTo>
                <a:lnTo>
                  <a:pt x="227952" y="564248"/>
                </a:lnTo>
                <a:lnTo>
                  <a:pt x="213182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38" y="606539"/>
                </a:lnTo>
                <a:lnTo>
                  <a:pt x="244944" y="606539"/>
                </a:lnTo>
                <a:lnTo>
                  <a:pt x="275120" y="579780"/>
                </a:lnTo>
                <a:lnTo>
                  <a:pt x="515543" y="341515"/>
                </a:lnTo>
                <a:lnTo>
                  <a:pt x="577354" y="341630"/>
                </a:lnTo>
                <a:lnTo>
                  <a:pt x="310032" y="606539"/>
                </a:lnTo>
                <a:lnTo>
                  <a:pt x="371309" y="606539"/>
                </a:lnTo>
                <a:lnTo>
                  <a:pt x="612025" y="367969"/>
                </a:lnTo>
                <a:lnTo>
                  <a:pt x="612025" y="298335"/>
                </a:lnTo>
                <a:lnTo>
                  <a:pt x="549287" y="298538"/>
                </a:lnTo>
                <a:lnTo>
                  <a:pt x="497890" y="298297"/>
                </a:lnTo>
                <a:lnTo>
                  <a:pt x="497484" y="298716"/>
                </a:lnTo>
                <a:lnTo>
                  <a:pt x="384619" y="299059"/>
                </a:lnTo>
                <a:lnTo>
                  <a:pt x="384683" y="254457"/>
                </a:lnTo>
                <a:lnTo>
                  <a:pt x="612025" y="254685"/>
                </a:lnTo>
                <a:lnTo>
                  <a:pt x="612025" y="211162"/>
                </a:lnTo>
                <a:lnTo>
                  <a:pt x="384733" y="211442"/>
                </a:lnTo>
                <a:lnTo>
                  <a:pt x="384784" y="169202"/>
                </a:lnTo>
                <a:lnTo>
                  <a:pt x="612025" y="168922"/>
                </a:lnTo>
                <a:lnTo>
                  <a:pt x="612025" y="125958"/>
                </a:lnTo>
                <a:lnTo>
                  <a:pt x="384848" y="126238"/>
                </a:lnTo>
                <a:lnTo>
                  <a:pt x="384898" y="82778"/>
                </a:lnTo>
                <a:lnTo>
                  <a:pt x="612025" y="82486"/>
                </a:lnTo>
                <a:lnTo>
                  <a:pt x="612025" y="39522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7B14A618-9396-4167-BBE9-2D06089A1048}"/>
              </a:ext>
            </a:extLst>
          </p:cNvPr>
          <p:cNvSpPr/>
          <p:nvPr userDrawn="1"/>
        </p:nvSpPr>
        <p:spPr>
          <a:xfrm>
            <a:off x="2687353" y="4662082"/>
            <a:ext cx="314611" cy="273177"/>
          </a:xfrm>
          <a:custGeom>
            <a:avLst/>
            <a:gdLst/>
            <a:ahLst/>
            <a:cxnLst/>
            <a:rect l="l" t="t" r="r" b="b"/>
            <a:pathLst>
              <a:path w="699134" h="607059">
                <a:moveTo>
                  <a:pt x="569455" y="472503"/>
                </a:moveTo>
                <a:lnTo>
                  <a:pt x="369531" y="273875"/>
                </a:lnTo>
                <a:lnTo>
                  <a:pt x="281622" y="186524"/>
                </a:lnTo>
                <a:lnTo>
                  <a:pt x="193624" y="99098"/>
                </a:lnTo>
                <a:lnTo>
                  <a:pt x="105638" y="11684"/>
                </a:lnTo>
                <a:lnTo>
                  <a:pt x="93891" y="0"/>
                </a:lnTo>
                <a:lnTo>
                  <a:pt x="0" y="0"/>
                </a:lnTo>
                <a:lnTo>
                  <a:pt x="63" y="596049"/>
                </a:lnTo>
                <a:lnTo>
                  <a:pt x="520" y="596049"/>
                </a:lnTo>
                <a:lnTo>
                  <a:pt x="533" y="596696"/>
                </a:lnTo>
                <a:lnTo>
                  <a:pt x="660" y="597890"/>
                </a:lnTo>
                <a:lnTo>
                  <a:pt x="800" y="601408"/>
                </a:lnTo>
                <a:lnTo>
                  <a:pt x="1028" y="603961"/>
                </a:lnTo>
                <a:lnTo>
                  <a:pt x="1168" y="606552"/>
                </a:lnTo>
                <a:lnTo>
                  <a:pt x="44818" y="606552"/>
                </a:lnTo>
                <a:lnTo>
                  <a:pt x="44462" y="599567"/>
                </a:lnTo>
                <a:lnTo>
                  <a:pt x="44094" y="590448"/>
                </a:lnTo>
                <a:lnTo>
                  <a:pt x="43929" y="583984"/>
                </a:lnTo>
                <a:lnTo>
                  <a:pt x="43827" y="575995"/>
                </a:lnTo>
                <a:lnTo>
                  <a:pt x="43738" y="11684"/>
                </a:lnTo>
                <a:lnTo>
                  <a:pt x="87985" y="55600"/>
                </a:lnTo>
                <a:lnTo>
                  <a:pt x="88036" y="596049"/>
                </a:lnTo>
                <a:lnTo>
                  <a:pt x="88557" y="596049"/>
                </a:lnTo>
                <a:lnTo>
                  <a:pt x="88760" y="599998"/>
                </a:lnTo>
                <a:lnTo>
                  <a:pt x="89052" y="603059"/>
                </a:lnTo>
                <a:lnTo>
                  <a:pt x="89293" y="606552"/>
                </a:lnTo>
                <a:lnTo>
                  <a:pt x="133096" y="606552"/>
                </a:lnTo>
                <a:lnTo>
                  <a:pt x="132549" y="597890"/>
                </a:lnTo>
                <a:lnTo>
                  <a:pt x="132168" y="590448"/>
                </a:lnTo>
                <a:lnTo>
                  <a:pt x="131953" y="583984"/>
                </a:lnTo>
                <a:lnTo>
                  <a:pt x="131864" y="579945"/>
                </a:lnTo>
                <a:lnTo>
                  <a:pt x="131762" y="571944"/>
                </a:lnTo>
                <a:lnTo>
                  <a:pt x="131724" y="99098"/>
                </a:lnTo>
                <a:lnTo>
                  <a:pt x="175971" y="143090"/>
                </a:lnTo>
                <a:lnTo>
                  <a:pt x="176034" y="596049"/>
                </a:lnTo>
                <a:lnTo>
                  <a:pt x="176606" y="596049"/>
                </a:lnTo>
                <a:lnTo>
                  <a:pt x="176822" y="599998"/>
                </a:lnTo>
                <a:lnTo>
                  <a:pt x="177165" y="603961"/>
                </a:lnTo>
                <a:lnTo>
                  <a:pt x="177355" y="606552"/>
                </a:lnTo>
                <a:lnTo>
                  <a:pt x="221335" y="606552"/>
                </a:lnTo>
                <a:lnTo>
                  <a:pt x="220713" y="598512"/>
                </a:lnTo>
                <a:lnTo>
                  <a:pt x="220230" y="590448"/>
                </a:lnTo>
                <a:lnTo>
                  <a:pt x="219976" y="583984"/>
                </a:lnTo>
                <a:lnTo>
                  <a:pt x="219862" y="579945"/>
                </a:lnTo>
                <a:lnTo>
                  <a:pt x="219748" y="571944"/>
                </a:lnTo>
                <a:lnTo>
                  <a:pt x="219710" y="186524"/>
                </a:lnTo>
                <a:lnTo>
                  <a:pt x="263931" y="230441"/>
                </a:lnTo>
                <a:lnTo>
                  <a:pt x="264045" y="580669"/>
                </a:lnTo>
                <a:lnTo>
                  <a:pt x="264375" y="589343"/>
                </a:lnTo>
                <a:lnTo>
                  <a:pt x="264947" y="598512"/>
                </a:lnTo>
                <a:lnTo>
                  <a:pt x="265620" y="606552"/>
                </a:lnTo>
                <a:lnTo>
                  <a:pt x="331000" y="606552"/>
                </a:lnTo>
                <a:lnTo>
                  <a:pt x="308292" y="583984"/>
                </a:lnTo>
                <a:lnTo>
                  <a:pt x="308152" y="579945"/>
                </a:lnTo>
                <a:lnTo>
                  <a:pt x="307670" y="575995"/>
                </a:lnTo>
                <a:lnTo>
                  <a:pt x="307670" y="521208"/>
                </a:lnTo>
                <a:lnTo>
                  <a:pt x="393573" y="606552"/>
                </a:lnTo>
                <a:lnTo>
                  <a:pt x="455422" y="606552"/>
                </a:lnTo>
                <a:lnTo>
                  <a:pt x="369531" y="521208"/>
                </a:lnTo>
                <a:lnTo>
                  <a:pt x="307670" y="459752"/>
                </a:lnTo>
                <a:lnTo>
                  <a:pt x="307670" y="397586"/>
                </a:lnTo>
                <a:lnTo>
                  <a:pt x="517994" y="606552"/>
                </a:lnTo>
                <a:lnTo>
                  <a:pt x="569455" y="606552"/>
                </a:lnTo>
                <a:lnTo>
                  <a:pt x="569455" y="596214"/>
                </a:lnTo>
                <a:lnTo>
                  <a:pt x="369506" y="397586"/>
                </a:lnTo>
                <a:lnTo>
                  <a:pt x="307670" y="336156"/>
                </a:lnTo>
                <a:lnTo>
                  <a:pt x="307670" y="273875"/>
                </a:lnTo>
                <a:lnTo>
                  <a:pt x="569455" y="533958"/>
                </a:lnTo>
                <a:lnTo>
                  <a:pt x="569455" y="472503"/>
                </a:lnTo>
                <a:close/>
              </a:path>
              <a:path w="699134" h="607059">
                <a:moveTo>
                  <a:pt x="569455" y="348894"/>
                </a:moveTo>
                <a:lnTo>
                  <a:pt x="218300" y="12"/>
                </a:lnTo>
                <a:lnTo>
                  <a:pt x="156438" y="12"/>
                </a:lnTo>
                <a:lnTo>
                  <a:pt x="569455" y="410349"/>
                </a:lnTo>
                <a:lnTo>
                  <a:pt x="569455" y="348894"/>
                </a:lnTo>
                <a:close/>
              </a:path>
              <a:path w="699134" h="607059">
                <a:moveTo>
                  <a:pt x="569455" y="225272"/>
                </a:moveTo>
                <a:lnTo>
                  <a:pt x="342722" y="0"/>
                </a:lnTo>
                <a:lnTo>
                  <a:pt x="280860" y="0"/>
                </a:lnTo>
                <a:lnTo>
                  <a:pt x="569455" y="286727"/>
                </a:lnTo>
                <a:lnTo>
                  <a:pt x="569455" y="225272"/>
                </a:lnTo>
                <a:close/>
              </a:path>
              <a:path w="699134" h="607059">
                <a:moveTo>
                  <a:pt x="569455" y="101663"/>
                </a:moveTo>
                <a:lnTo>
                  <a:pt x="467144" y="12"/>
                </a:lnTo>
                <a:lnTo>
                  <a:pt x="405282" y="12"/>
                </a:lnTo>
                <a:lnTo>
                  <a:pt x="569455" y="163118"/>
                </a:lnTo>
                <a:lnTo>
                  <a:pt x="569455" y="101663"/>
                </a:lnTo>
                <a:close/>
              </a:path>
              <a:path w="699134" h="607059">
                <a:moveTo>
                  <a:pt x="569455" y="0"/>
                </a:moveTo>
                <a:lnTo>
                  <a:pt x="529704" y="0"/>
                </a:lnTo>
                <a:lnTo>
                  <a:pt x="569455" y="39484"/>
                </a:lnTo>
                <a:lnTo>
                  <a:pt x="569455" y="0"/>
                </a:lnTo>
                <a:close/>
              </a:path>
              <a:path w="699134" h="607059">
                <a:moveTo>
                  <a:pt x="610679" y="12"/>
                </a:moveTo>
                <a:lnTo>
                  <a:pt x="569785" y="12"/>
                </a:lnTo>
                <a:lnTo>
                  <a:pt x="569785" y="606539"/>
                </a:lnTo>
                <a:lnTo>
                  <a:pt x="609917" y="606539"/>
                </a:lnTo>
                <a:lnTo>
                  <a:pt x="610679" y="12"/>
                </a:lnTo>
                <a:close/>
              </a:path>
              <a:path w="699134" h="607059">
                <a:moveTo>
                  <a:pt x="698766" y="12"/>
                </a:moveTo>
                <a:lnTo>
                  <a:pt x="654989" y="12"/>
                </a:lnTo>
                <a:lnTo>
                  <a:pt x="654202" y="606539"/>
                </a:lnTo>
                <a:lnTo>
                  <a:pt x="698004" y="606539"/>
                </a:lnTo>
                <a:lnTo>
                  <a:pt x="698766" y="12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8BE91A83-7BF2-4F02-8F33-3578CE93C745}"/>
              </a:ext>
            </a:extLst>
          </p:cNvPr>
          <p:cNvSpPr/>
          <p:nvPr userDrawn="1"/>
        </p:nvSpPr>
        <p:spPr>
          <a:xfrm>
            <a:off x="3021538" y="4663094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40" h="607059">
                <a:moveTo>
                  <a:pt x="612025" y="551446"/>
                </a:moveTo>
                <a:lnTo>
                  <a:pt x="556437" y="606526"/>
                </a:lnTo>
                <a:lnTo>
                  <a:pt x="612025" y="606526"/>
                </a:lnTo>
                <a:lnTo>
                  <a:pt x="612025" y="551446"/>
                </a:lnTo>
                <a:close/>
              </a:path>
              <a:path w="612140" h="607059">
                <a:moveTo>
                  <a:pt x="612025" y="429374"/>
                </a:moveTo>
                <a:lnTo>
                  <a:pt x="433247" y="606539"/>
                </a:lnTo>
                <a:lnTo>
                  <a:pt x="494487" y="606539"/>
                </a:lnTo>
                <a:lnTo>
                  <a:pt x="612025" y="490054"/>
                </a:lnTo>
                <a:lnTo>
                  <a:pt x="612025" y="429374"/>
                </a:lnTo>
                <a:close/>
              </a:path>
              <a:path w="612140" h="607059">
                <a:moveTo>
                  <a:pt x="612025" y="39509"/>
                </a:moveTo>
                <a:lnTo>
                  <a:pt x="384949" y="39801"/>
                </a:lnTo>
                <a:lnTo>
                  <a:pt x="385000" y="0"/>
                </a:lnTo>
                <a:lnTo>
                  <a:pt x="341655" y="0"/>
                </a:lnTo>
                <a:lnTo>
                  <a:pt x="341287" y="294906"/>
                </a:lnTo>
                <a:lnTo>
                  <a:pt x="330428" y="291973"/>
                </a:lnTo>
                <a:lnTo>
                  <a:pt x="319887" y="288645"/>
                </a:lnTo>
                <a:lnTo>
                  <a:pt x="297434" y="280555"/>
                </a:lnTo>
                <a:lnTo>
                  <a:pt x="297776" y="0"/>
                </a:lnTo>
                <a:lnTo>
                  <a:pt x="254419" y="0"/>
                </a:lnTo>
                <a:lnTo>
                  <a:pt x="254088" y="266306"/>
                </a:lnTo>
                <a:lnTo>
                  <a:pt x="243979" y="263994"/>
                </a:lnTo>
                <a:lnTo>
                  <a:pt x="233337" y="262102"/>
                </a:lnTo>
                <a:lnTo>
                  <a:pt x="222110" y="260692"/>
                </a:lnTo>
                <a:lnTo>
                  <a:pt x="210248" y="259803"/>
                </a:lnTo>
                <a:lnTo>
                  <a:pt x="210566" y="0"/>
                </a:lnTo>
                <a:lnTo>
                  <a:pt x="167208" y="0"/>
                </a:lnTo>
                <a:lnTo>
                  <a:pt x="166878" y="261950"/>
                </a:lnTo>
                <a:lnTo>
                  <a:pt x="154978" y="264236"/>
                </a:lnTo>
                <a:lnTo>
                  <a:pt x="143738" y="267055"/>
                </a:lnTo>
                <a:lnTo>
                  <a:pt x="133108" y="270319"/>
                </a:lnTo>
                <a:lnTo>
                  <a:pt x="122999" y="273900"/>
                </a:lnTo>
                <a:lnTo>
                  <a:pt x="123355" y="0"/>
                </a:lnTo>
                <a:lnTo>
                  <a:pt x="79997" y="0"/>
                </a:lnTo>
                <a:lnTo>
                  <a:pt x="79616" y="291769"/>
                </a:lnTo>
                <a:lnTo>
                  <a:pt x="69316" y="295579"/>
                </a:lnTo>
                <a:lnTo>
                  <a:pt x="58674" y="298907"/>
                </a:lnTo>
                <a:lnTo>
                  <a:pt x="47536" y="301637"/>
                </a:lnTo>
                <a:lnTo>
                  <a:pt x="35750" y="303631"/>
                </a:lnTo>
                <a:lnTo>
                  <a:pt x="36131" y="0"/>
                </a:lnTo>
                <a:lnTo>
                  <a:pt x="0" y="0"/>
                </a:lnTo>
                <a:lnTo>
                  <a:pt x="0" y="347446"/>
                </a:lnTo>
                <a:lnTo>
                  <a:pt x="10058" y="348018"/>
                </a:lnTo>
                <a:lnTo>
                  <a:pt x="71361" y="340004"/>
                </a:lnTo>
                <a:lnTo>
                  <a:pt x="134175" y="315595"/>
                </a:lnTo>
                <a:lnTo>
                  <a:pt x="153543" y="308876"/>
                </a:lnTo>
                <a:lnTo>
                  <a:pt x="174536" y="304190"/>
                </a:lnTo>
                <a:lnTo>
                  <a:pt x="198221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65" y="326872"/>
                </a:lnTo>
                <a:lnTo>
                  <a:pt x="314286" y="332066"/>
                </a:lnTo>
                <a:lnTo>
                  <a:pt x="330911" y="336677"/>
                </a:lnTo>
                <a:lnTo>
                  <a:pt x="348894" y="340423"/>
                </a:lnTo>
                <a:lnTo>
                  <a:pt x="393319" y="345414"/>
                </a:lnTo>
                <a:lnTo>
                  <a:pt x="426377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47" y="381292"/>
                </a:lnTo>
                <a:lnTo>
                  <a:pt x="384136" y="387553"/>
                </a:lnTo>
                <a:lnTo>
                  <a:pt x="362115" y="388315"/>
                </a:lnTo>
                <a:lnTo>
                  <a:pt x="337273" y="382371"/>
                </a:lnTo>
                <a:lnTo>
                  <a:pt x="298805" y="368541"/>
                </a:lnTo>
                <a:lnTo>
                  <a:pt x="276898" y="360451"/>
                </a:lnTo>
                <a:lnTo>
                  <a:pt x="253619" y="353098"/>
                </a:lnTo>
                <a:lnTo>
                  <a:pt x="227761" y="347751"/>
                </a:lnTo>
                <a:lnTo>
                  <a:pt x="198158" y="345719"/>
                </a:lnTo>
                <a:lnTo>
                  <a:pt x="168249" y="347954"/>
                </a:lnTo>
                <a:lnTo>
                  <a:pt x="142163" y="353707"/>
                </a:lnTo>
                <a:lnTo>
                  <a:pt x="119075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56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94" y="434276"/>
                </a:lnTo>
                <a:lnTo>
                  <a:pt x="15252" y="434276"/>
                </a:lnTo>
                <a:lnTo>
                  <a:pt x="45173" y="432028"/>
                </a:lnTo>
                <a:lnTo>
                  <a:pt x="71259" y="426288"/>
                </a:lnTo>
                <a:lnTo>
                  <a:pt x="94348" y="418388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21" y="390474"/>
                </a:lnTo>
                <a:lnTo>
                  <a:pt x="198107" y="388683"/>
                </a:lnTo>
                <a:lnTo>
                  <a:pt x="222097" y="390321"/>
                </a:lnTo>
                <a:lnTo>
                  <a:pt x="243509" y="394741"/>
                </a:lnTo>
                <a:lnTo>
                  <a:pt x="263372" y="401091"/>
                </a:lnTo>
                <a:lnTo>
                  <a:pt x="301091" y="415544"/>
                </a:lnTo>
                <a:lnTo>
                  <a:pt x="320408" y="421995"/>
                </a:lnTo>
                <a:lnTo>
                  <a:pt x="341337" y="427189"/>
                </a:lnTo>
                <a:lnTo>
                  <a:pt x="364540" y="430466"/>
                </a:lnTo>
                <a:lnTo>
                  <a:pt x="331063" y="463638"/>
                </a:lnTo>
                <a:lnTo>
                  <a:pt x="322922" y="464019"/>
                </a:lnTo>
                <a:lnTo>
                  <a:pt x="316763" y="463384"/>
                </a:lnTo>
                <a:lnTo>
                  <a:pt x="309486" y="461035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39" y="434200"/>
                </a:lnTo>
                <a:lnTo>
                  <a:pt x="198043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48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93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18" y="520560"/>
                </a:lnTo>
                <a:lnTo>
                  <a:pt x="15138" y="520560"/>
                </a:lnTo>
                <a:lnTo>
                  <a:pt x="45059" y="518312"/>
                </a:lnTo>
                <a:lnTo>
                  <a:pt x="71158" y="512559"/>
                </a:lnTo>
                <a:lnTo>
                  <a:pt x="94246" y="504672"/>
                </a:lnTo>
                <a:lnTo>
                  <a:pt x="133972" y="488162"/>
                </a:lnTo>
                <a:lnTo>
                  <a:pt x="153327" y="481444"/>
                </a:lnTo>
                <a:lnTo>
                  <a:pt x="174307" y="476745"/>
                </a:lnTo>
                <a:lnTo>
                  <a:pt x="197993" y="474967"/>
                </a:lnTo>
                <a:lnTo>
                  <a:pt x="221665" y="476694"/>
                </a:lnTo>
                <a:lnTo>
                  <a:pt x="242646" y="481342"/>
                </a:lnTo>
                <a:lnTo>
                  <a:pt x="261988" y="487997"/>
                </a:lnTo>
                <a:lnTo>
                  <a:pt x="293306" y="501053"/>
                </a:lnTo>
                <a:lnTo>
                  <a:pt x="264655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6992" y="519112"/>
                </a:lnTo>
                <a:lnTo>
                  <a:pt x="197929" y="518274"/>
                </a:lnTo>
                <a:lnTo>
                  <a:pt x="168021" y="520522"/>
                </a:lnTo>
                <a:lnTo>
                  <a:pt x="141935" y="526275"/>
                </a:lnTo>
                <a:lnTo>
                  <a:pt x="118846" y="534174"/>
                </a:lnTo>
                <a:lnTo>
                  <a:pt x="79121" y="550684"/>
                </a:lnTo>
                <a:lnTo>
                  <a:pt x="59766" y="557403"/>
                </a:lnTo>
                <a:lnTo>
                  <a:pt x="38785" y="562102"/>
                </a:lnTo>
                <a:lnTo>
                  <a:pt x="15113" y="563880"/>
                </a:lnTo>
                <a:lnTo>
                  <a:pt x="9817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77" y="606539"/>
                </a:lnTo>
                <a:lnTo>
                  <a:pt x="23063" y="606539"/>
                </a:lnTo>
                <a:lnTo>
                  <a:pt x="50177" y="603592"/>
                </a:lnTo>
                <a:lnTo>
                  <a:pt x="74117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78" y="561238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52" y="564248"/>
                </a:lnTo>
                <a:lnTo>
                  <a:pt x="213182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38" y="606539"/>
                </a:lnTo>
                <a:lnTo>
                  <a:pt x="244944" y="606539"/>
                </a:lnTo>
                <a:lnTo>
                  <a:pt x="275120" y="579780"/>
                </a:lnTo>
                <a:lnTo>
                  <a:pt x="515531" y="341515"/>
                </a:lnTo>
                <a:lnTo>
                  <a:pt x="577354" y="341630"/>
                </a:lnTo>
                <a:lnTo>
                  <a:pt x="310032" y="606539"/>
                </a:lnTo>
                <a:lnTo>
                  <a:pt x="371297" y="606539"/>
                </a:lnTo>
                <a:lnTo>
                  <a:pt x="612025" y="367969"/>
                </a:lnTo>
                <a:lnTo>
                  <a:pt x="612025" y="298335"/>
                </a:lnTo>
                <a:lnTo>
                  <a:pt x="549287" y="298526"/>
                </a:lnTo>
                <a:lnTo>
                  <a:pt x="497890" y="298297"/>
                </a:lnTo>
                <a:lnTo>
                  <a:pt x="497484" y="298704"/>
                </a:lnTo>
                <a:lnTo>
                  <a:pt x="384619" y="299059"/>
                </a:lnTo>
                <a:lnTo>
                  <a:pt x="384683" y="254457"/>
                </a:lnTo>
                <a:lnTo>
                  <a:pt x="612025" y="254685"/>
                </a:lnTo>
                <a:lnTo>
                  <a:pt x="612025" y="211150"/>
                </a:lnTo>
                <a:lnTo>
                  <a:pt x="384733" y="211442"/>
                </a:lnTo>
                <a:lnTo>
                  <a:pt x="384784" y="169202"/>
                </a:lnTo>
                <a:lnTo>
                  <a:pt x="612025" y="168922"/>
                </a:lnTo>
                <a:lnTo>
                  <a:pt x="612025" y="125945"/>
                </a:lnTo>
                <a:lnTo>
                  <a:pt x="384848" y="126238"/>
                </a:lnTo>
                <a:lnTo>
                  <a:pt x="384898" y="82778"/>
                </a:lnTo>
                <a:lnTo>
                  <a:pt x="612025" y="82486"/>
                </a:lnTo>
                <a:lnTo>
                  <a:pt x="612025" y="39509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grpSp>
        <p:nvGrpSpPr>
          <p:cNvPr id="22" name="object 10">
            <a:extLst>
              <a:ext uri="{FF2B5EF4-FFF2-40B4-BE49-F238E27FC236}">
                <a16:creationId xmlns:a16="http://schemas.microsoft.com/office/drawing/2014/main" id="{7279EA61-F891-47D3-AFEA-A7F3147D554F}"/>
              </a:ext>
            </a:extLst>
          </p:cNvPr>
          <p:cNvGrpSpPr/>
          <p:nvPr userDrawn="1"/>
        </p:nvGrpSpPr>
        <p:grpSpPr>
          <a:xfrm>
            <a:off x="3316109" y="4663093"/>
            <a:ext cx="807244" cy="273177"/>
            <a:chOff x="7369131" y="10330678"/>
            <a:chExt cx="1793875" cy="607060"/>
          </a:xfrm>
        </p:grpSpPr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2D8E75B9-F60E-4E15-BD1C-896C6E429435}"/>
                </a:ext>
              </a:extLst>
            </p:cNvPr>
            <p:cNvSpPr/>
            <p:nvPr/>
          </p:nvSpPr>
          <p:spPr>
            <a:xfrm>
              <a:off x="8023327" y="10330681"/>
              <a:ext cx="527685" cy="607060"/>
            </a:xfrm>
            <a:custGeom>
              <a:avLst/>
              <a:gdLst/>
              <a:ahLst/>
              <a:cxnLst/>
              <a:rect l="l" t="t" r="r" b="b"/>
              <a:pathLst>
                <a:path w="527684" h="607059">
                  <a:moveTo>
                    <a:pt x="44564" y="12"/>
                  </a:moveTo>
                  <a:lnTo>
                    <a:pt x="774" y="12"/>
                  </a:lnTo>
                  <a:lnTo>
                    <a:pt x="0" y="606539"/>
                  </a:lnTo>
                  <a:lnTo>
                    <a:pt x="43802" y="606539"/>
                  </a:lnTo>
                  <a:lnTo>
                    <a:pt x="44564" y="12"/>
                  </a:lnTo>
                  <a:close/>
                </a:path>
                <a:path w="527684" h="607059">
                  <a:moveTo>
                    <a:pt x="132664" y="0"/>
                  </a:moveTo>
                  <a:lnTo>
                    <a:pt x="88874" y="0"/>
                  </a:lnTo>
                  <a:lnTo>
                    <a:pt x="88087" y="606539"/>
                  </a:lnTo>
                  <a:lnTo>
                    <a:pt x="131889" y="606539"/>
                  </a:lnTo>
                  <a:lnTo>
                    <a:pt x="132664" y="0"/>
                  </a:lnTo>
                  <a:close/>
                </a:path>
                <a:path w="527684" h="607059">
                  <a:moveTo>
                    <a:pt x="527596" y="306832"/>
                  </a:moveTo>
                  <a:lnTo>
                    <a:pt x="225171" y="606539"/>
                  </a:lnTo>
                  <a:lnTo>
                    <a:pt x="287032" y="606539"/>
                  </a:lnTo>
                  <a:lnTo>
                    <a:pt x="527596" y="368122"/>
                  </a:lnTo>
                  <a:lnTo>
                    <a:pt x="527596" y="306832"/>
                  </a:lnTo>
                  <a:close/>
                </a:path>
                <a:path w="527684" h="607059">
                  <a:moveTo>
                    <a:pt x="527596" y="0"/>
                  </a:moveTo>
                  <a:lnTo>
                    <a:pt x="520026" y="0"/>
                  </a:lnTo>
                  <a:lnTo>
                    <a:pt x="513676" y="22301"/>
                  </a:lnTo>
                  <a:lnTo>
                    <a:pt x="505726" y="44183"/>
                  </a:lnTo>
                  <a:lnTo>
                    <a:pt x="496163" y="65595"/>
                  </a:lnTo>
                  <a:lnTo>
                    <a:pt x="484962" y="86410"/>
                  </a:lnTo>
                  <a:lnTo>
                    <a:pt x="485076" y="0"/>
                  </a:lnTo>
                  <a:lnTo>
                    <a:pt x="441286" y="0"/>
                  </a:lnTo>
                  <a:lnTo>
                    <a:pt x="441109" y="145072"/>
                  </a:lnTo>
                  <a:lnTo>
                    <a:pt x="438340" y="148018"/>
                  </a:lnTo>
                  <a:lnTo>
                    <a:pt x="435851" y="151130"/>
                  </a:lnTo>
                  <a:lnTo>
                    <a:pt x="396748" y="189890"/>
                  </a:lnTo>
                  <a:lnTo>
                    <a:pt x="397002" y="0"/>
                  </a:lnTo>
                  <a:lnTo>
                    <a:pt x="353212" y="0"/>
                  </a:lnTo>
                  <a:lnTo>
                    <a:pt x="352907" y="233337"/>
                  </a:lnTo>
                  <a:lnTo>
                    <a:pt x="308546" y="277291"/>
                  </a:lnTo>
                  <a:lnTo>
                    <a:pt x="308902" y="0"/>
                  </a:lnTo>
                  <a:lnTo>
                    <a:pt x="265112" y="0"/>
                  </a:lnTo>
                  <a:lnTo>
                    <a:pt x="264718" y="320738"/>
                  </a:lnTo>
                  <a:lnTo>
                    <a:pt x="220281" y="364769"/>
                  </a:lnTo>
                  <a:lnTo>
                    <a:pt x="220751" y="0"/>
                  </a:lnTo>
                  <a:lnTo>
                    <a:pt x="176961" y="0"/>
                  </a:lnTo>
                  <a:lnTo>
                    <a:pt x="176187" y="606539"/>
                  </a:lnTo>
                  <a:lnTo>
                    <a:pt x="220002" y="606539"/>
                  </a:lnTo>
                  <a:lnTo>
                    <a:pt x="220103" y="549554"/>
                  </a:lnTo>
                  <a:lnTo>
                    <a:pt x="282016" y="488188"/>
                  </a:lnTo>
                  <a:lnTo>
                    <a:pt x="527596" y="244817"/>
                  </a:lnTo>
                  <a:lnTo>
                    <a:pt x="527596" y="179349"/>
                  </a:lnTo>
                  <a:lnTo>
                    <a:pt x="520306" y="188264"/>
                  </a:lnTo>
                  <a:lnTo>
                    <a:pt x="512737" y="197015"/>
                  </a:lnTo>
                  <a:lnTo>
                    <a:pt x="504888" y="205600"/>
                  </a:lnTo>
                  <a:lnTo>
                    <a:pt x="496735" y="214007"/>
                  </a:lnTo>
                  <a:lnTo>
                    <a:pt x="491553" y="219240"/>
                  </a:lnTo>
                  <a:lnTo>
                    <a:pt x="220167" y="488188"/>
                  </a:lnTo>
                  <a:lnTo>
                    <a:pt x="220218" y="426135"/>
                  </a:lnTo>
                  <a:lnTo>
                    <a:pt x="282143" y="364769"/>
                  </a:lnTo>
                  <a:lnTo>
                    <a:pt x="370408" y="277291"/>
                  </a:lnTo>
                  <a:lnTo>
                    <a:pt x="458609" y="189890"/>
                  </a:lnTo>
                  <a:lnTo>
                    <a:pt x="499160" y="144246"/>
                  </a:lnTo>
                  <a:lnTo>
                    <a:pt x="527596" y="100355"/>
                  </a:lnTo>
                  <a:lnTo>
                    <a:pt x="527596" y="86410"/>
                  </a:lnTo>
                  <a:lnTo>
                    <a:pt x="527596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  <p:pic>
          <p:nvPicPr>
            <p:cNvPr id="24" name="object 12">
              <a:extLst>
                <a:ext uri="{FF2B5EF4-FFF2-40B4-BE49-F238E27FC236}">
                  <a16:creationId xmlns:a16="http://schemas.microsoft.com/office/drawing/2014/main" id="{3C24D0C0-EC39-4CD0-9127-B0B06336F0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924" y="10760799"/>
              <a:ext cx="178009" cy="176413"/>
            </a:xfrm>
            <a:prstGeom prst="rect">
              <a:avLst/>
            </a:prstGeom>
          </p:spPr>
        </p:pic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C924A024-D6CA-4021-A296-7B691676B526}"/>
                </a:ext>
              </a:extLst>
            </p:cNvPr>
            <p:cNvSpPr/>
            <p:nvPr/>
          </p:nvSpPr>
          <p:spPr>
            <a:xfrm>
              <a:off x="7369124" y="10330681"/>
              <a:ext cx="1793875" cy="607060"/>
            </a:xfrm>
            <a:custGeom>
              <a:avLst/>
              <a:gdLst/>
              <a:ahLst/>
              <a:cxnLst/>
              <a:rect l="l" t="t" r="r" b="b"/>
              <a:pathLst>
                <a:path w="1793875" h="607059">
                  <a:moveTo>
                    <a:pt x="569442" y="348881"/>
                  </a:moveTo>
                  <a:lnTo>
                    <a:pt x="218287" y="0"/>
                  </a:lnTo>
                  <a:lnTo>
                    <a:pt x="156438" y="0"/>
                  </a:lnTo>
                  <a:lnTo>
                    <a:pt x="569442" y="410349"/>
                  </a:lnTo>
                  <a:lnTo>
                    <a:pt x="569442" y="348881"/>
                  </a:lnTo>
                  <a:close/>
                </a:path>
                <a:path w="1793875" h="607059">
                  <a:moveTo>
                    <a:pt x="569442" y="225272"/>
                  </a:moveTo>
                  <a:lnTo>
                    <a:pt x="342722" y="0"/>
                  </a:lnTo>
                  <a:lnTo>
                    <a:pt x="280847" y="0"/>
                  </a:lnTo>
                  <a:lnTo>
                    <a:pt x="569442" y="286727"/>
                  </a:lnTo>
                  <a:lnTo>
                    <a:pt x="569442" y="225272"/>
                  </a:lnTo>
                  <a:close/>
                </a:path>
                <a:path w="1793875" h="607059">
                  <a:moveTo>
                    <a:pt x="569442" y="0"/>
                  </a:moveTo>
                  <a:lnTo>
                    <a:pt x="529704" y="0"/>
                  </a:lnTo>
                  <a:lnTo>
                    <a:pt x="569442" y="39484"/>
                  </a:lnTo>
                  <a:lnTo>
                    <a:pt x="569442" y="0"/>
                  </a:lnTo>
                  <a:close/>
                </a:path>
                <a:path w="1793875" h="607059">
                  <a:moveTo>
                    <a:pt x="569455" y="472503"/>
                  </a:moveTo>
                  <a:lnTo>
                    <a:pt x="369531" y="273875"/>
                  </a:lnTo>
                  <a:lnTo>
                    <a:pt x="281609" y="186524"/>
                  </a:lnTo>
                  <a:lnTo>
                    <a:pt x="193624" y="99098"/>
                  </a:lnTo>
                  <a:lnTo>
                    <a:pt x="105638" y="11671"/>
                  </a:lnTo>
                  <a:lnTo>
                    <a:pt x="93891" y="0"/>
                  </a:lnTo>
                  <a:lnTo>
                    <a:pt x="0" y="0"/>
                  </a:lnTo>
                  <a:lnTo>
                    <a:pt x="63" y="596049"/>
                  </a:lnTo>
                  <a:lnTo>
                    <a:pt x="520" y="596049"/>
                  </a:lnTo>
                  <a:lnTo>
                    <a:pt x="533" y="596696"/>
                  </a:lnTo>
                  <a:lnTo>
                    <a:pt x="660" y="597877"/>
                  </a:lnTo>
                  <a:lnTo>
                    <a:pt x="787" y="601408"/>
                  </a:lnTo>
                  <a:lnTo>
                    <a:pt x="1016" y="603961"/>
                  </a:lnTo>
                  <a:lnTo>
                    <a:pt x="1168" y="606539"/>
                  </a:lnTo>
                  <a:lnTo>
                    <a:pt x="44818" y="606539"/>
                  </a:lnTo>
                  <a:lnTo>
                    <a:pt x="44462" y="599567"/>
                  </a:lnTo>
                  <a:lnTo>
                    <a:pt x="44094" y="590448"/>
                  </a:lnTo>
                  <a:lnTo>
                    <a:pt x="43929" y="583971"/>
                  </a:lnTo>
                  <a:lnTo>
                    <a:pt x="43827" y="575995"/>
                  </a:lnTo>
                  <a:lnTo>
                    <a:pt x="43738" y="11671"/>
                  </a:lnTo>
                  <a:lnTo>
                    <a:pt x="87985" y="55600"/>
                  </a:lnTo>
                  <a:lnTo>
                    <a:pt x="88049" y="596049"/>
                  </a:lnTo>
                  <a:lnTo>
                    <a:pt x="88557" y="596049"/>
                  </a:lnTo>
                  <a:lnTo>
                    <a:pt x="88760" y="599998"/>
                  </a:lnTo>
                  <a:lnTo>
                    <a:pt x="89039" y="603046"/>
                  </a:lnTo>
                  <a:lnTo>
                    <a:pt x="89293" y="606539"/>
                  </a:lnTo>
                  <a:lnTo>
                    <a:pt x="133096" y="606539"/>
                  </a:lnTo>
                  <a:lnTo>
                    <a:pt x="132549" y="597877"/>
                  </a:lnTo>
                  <a:lnTo>
                    <a:pt x="132168" y="590448"/>
                  </a:lnTo>
                  <a:lnTo>
                    <a:pt x="131953" y="583971"/>
                  </a:lnTo>
                  <a:lnTo>
                    <a:pt x="131851" y="579945"/>
                  </a:lnTo>
                  <a:lnTo>
                    <a:pt x="131762" y="571944"/>
                  </a:lnTo>
                  <a:lnTo>
                    <a:pt x="131724" y="99098"/>
                  </a:lnTo>
                  <a:lnTo>
                    <a:pt x="175958" y="143090"/>
                  </a:lnTo>
                  <a:lnTo>
                    <a:pt x="176022" y="596049"/>
                  </a:lnTo>
                  <a:lnTo>
                    <a:pt x="176606" y="596049"/>
                  </a:lnTo>
                  <a:lnTo>
                    <a:pt x="176822" y="599998"/>
                  </a:lnTo>
                  <a:lnTo>
                    <a:pt x="177165" y="603961"/>
                  </a:lnTo>
                  <a:lnTo>
                    <a:pt x="177355" y="606539"/>
                  </a:lnTo>
                  <a:lnTo>
                    <a:pt x="221335" y="606539"/>
                  </a:lnTo>
                  <a:lnTo>
                    <a:pt x="220713" y="598500"/>
                  </a:lnTo>
                  <a:lnTo>
                    <a:pt x="220230" y="590448"/>
                  </a:lnTo>
                  <a:lnTo>
                    <a:pt x="219964" y="583971"/>
                  </a:lnTo>
                  <a:lnTo>
                    <a:pt x="219862" y="579945"/>
                  </a:lnTo>
                  <a:lnTo>
                    <a:pt x="219748" y="571944"/>
                  </a:lnTo>
                  <a:lnTo>
                    <a:pt x="219697" y="186524"/>
                  </a:lnTo>
                  <a:lnTo>
                    <a:pt x="263931" y="230428"/>
                  </a:lnTo>
                  <a:lnTo>
                    <a:pt x="264045" y="580669"/>
                  </a:lnTo>
                  <a:lnTo>
                    <a:pt x="264375" y="589343"/>
                  </a:lnTo>
                  <a:lnTo>
                    <a:pt x="264947" y="598500"/>
                  </a:lnTo>
                  <a:lnTo>
                    <a:pt x="265607" y="606539"/>
                  </a:lnTo>
                  <a:lnTo>
                    <a:pt x="331000" y="606539"/>
                  </a:lnTo>
                  <a:lnTo>
                    <a:pt x="308279" y="583971"/>
                  </a:lnTo>
                  <a:lnTo>
                    <a:pt x="308152" y="579945"/>
                  </a:lnTo>
                  <a:lnTo>
                    <a:pt x="307670" y="575995"/>
                  </a:lnTo>
                  <a:lnTo>
                    <a:pt x="307670" y="521208"/>
                  </a:lnTo>
                  <a:lnTo>
                    <a:pt x="393560" y="606539"/>
                  </a:lnTo>
                  <a:lnTo>
                    <a:pt x="455422" y="606539"/>
                  </a:lnTo>
                  <a:lnTo>
                    <a:pt x="369519" y="521208"/>
                  </a:lnTo>
                  <a:lnTo>
                    <a:pt x="307670" y="459752"/>
                  </a:lnTo>
                  <a:lnTo>
                    <a:pt x="307670" y="397586"/>
                  </a:lnTo>
                  <a:lnTo>
                    <a:pt x="517994" y="606539"/>
                  </a:lnTo>
                  <a:lnTo>
                    <a:pt x="569455" y="606539"/>
                  </a:lnTo>
                  <a:lnTo>
                    <a:pt x="569455" y="596214"/>
                  </a:lnTo>
                  <a:lnTo>
                    <a:pt x="369506" y="397586"/>
                  </a:lnTo>
                  <a:lnTo>
                    <a:pt x="307670" y="336156"/>
                  </a:lnTo>
                  <a:lnTo>
                    <a:pt x="307670" y="273875"/>
                  </a:lnTo>
                  <a:lnTo>
                    <a:pt x="569455" y="533958"/>
                  </a:lnTo>
                  <a:lnTo>
                    <a:pt x="569455" y="472503"/>
                  </a:lnTo>
                  <a:close/>
                </a:path>
                <a:path w="1793875" h="607059">
                  <a:moveTo>
                    <a:pt x="569455" y="101663"/>
                  </a:moveTo>
                  <a:lnTo>
                    <a:pt x="467144" y="0"/>
                  </a:lnTo>
                  <a:lnTo>
                    <a:pt x="405282" y="0"/>
                  </a:lnTo>
                  <a:lnTo>
                    <a:pt x="569455" y="163118"/>
                  </a:lnTo>
                  <a:lnTo>
                    <a:pt x="569455" y="101663"/>
                  </a:lnTo>
                  <a:close/>
                </a:path>
                <a:path w="1793875" h="607059">
                  <a:moveTo>
                    <a:pt x="610679" y="0"/>
                  </a:moveTo>
                  <a:lnTo>
                    <a:pt x="569785" y="0"/>
                  </a:lnTo>
                  <a:lnTo>
                    <a:pt x="569785" y="606539"/>
                  </a:lnTo>
                  <a:lnTo>
                    <a:pt x="609917" y="606539"/>
                  </a:lnTo>
                  <a:lnTo>
                    <a:pt x="610679" y="0"/>
                  </a:lnTo>
                  <a:close/>
                </a:path>
                <a:path w="1793875" h="607059">
                  <a:moveTo>
                    <a:pt x="1793824" y="0"/>
                  </a:moveTo>
                  <a:lnTo>
                    <a:pt x="1755241" y="0"/>
                  </a:lnTo>
                  <a:lnTo>
                    <a:pt x="1743925" y="6642"/>
                  </a:lnTo>
                  <a:lnTo>
                    <a:pt x="1709597" y="34010"/>
                  </a:lnTo>
                  <a:lnTo>
                    <a:pt x="1675371" y="79349"/>
                  </a:lnTo>
                  <a:lnTo>
                    <a:pt x="1648091" y="141249"/>
                  </a:lnTo>
                  <a:lnTo>
                    <a:pt x="1639100" y="159740"/>
                  </a:lnTo>
                  <a:lnTo>
                    <a:pt x="1611871" y="195999"/>
                  </a:lnTo>
                  <a:lnTo>
                    <a:pt x="1574850" y="224396"/>
                  </a:lnTo>
                  <a:lnTo>
                    <a:pt x="1522514" y="249605"/>
                  </a:lnTo>
                  <a:lnTo>
                    <a:pt x="1507604" y="256959"/>
                  </a:lnTo>
                  <a:lnTo>
                    <a:pt x="1441538" y="303352"/>
                  </a:lnTo>
                  <a:lnTo>
                    <a:pt x="1404874" y="343001"/>
                  </a:lnTo>
                  <a:lnTo>
                    <a:pt x="1400797" y="349034"/>
                  </a:lnTo>
                  <a:lnTo>
                    <a:pt x="1400797" y="292481"/>
                  </a:lnTo>
                  <a:lnTo>
                    <a:pt x="1432890" y="250634"/>
                  </a:lnTo>
                  <a:lnTo>
                    <a:pt x="1492364" y="219938"/>
                  </a:lnTo>
                  <a:lnTo>
                    <a:pt x="1513840" y="210223"/>
                  </a:lnTo>
                  <a:lnTo>
                    <a:pt x="1535772" y="198996"/>
                  </a:lnTo>
                  <a:lnTo>
                    <a:pt x="1580692" y="165011"/>
                  </a:lnTo>
                  <a:lnTo>
                    <a:pt x="1614932" y="119659"/>
                  </a:lnTo>
                  <a:lnTo>
                    <a:pt x="1642211" y="57785"/>
                  </a:lnTo>
                  <a:lnTo>
                    <a:pt x="1651190" y="39281"/>
                  </a:lnTo>
                  <a:lnTo>
                    <a:pt x="1662785" y="21082"/>
                  </a:lnTo>
                  <a:lnTo>
                    <a:pt x="1679524" y="1968"/>
                  </a:lnTo>
                  <a:lnTo>
                    <a:pt x="1681734" y="0"/>
                  </a:lnTo>
                  <a:lnTo>
                    <a:pt x="1624241" y="0"/>
                  </a:lnTo>
                  <a:lnTo>
                    <a:pt x="1614385" y="15697"/>
                  </a:lnTo>
                  <a:lnTo>
                    <a:pt x="1606372" y="31115"/>
                  </a:lnTo>
                  <a:lnTo>
                    <a:pt x="1599666" y="46151"/>
                  </a:lnTo>
                  <a:lnTo>
                    <a:pt x="1585988" y="79552"/>
                  </a:lnTo>
                  <a:lnTo>
                    <a:pt x="1576997" y="98044"/>
                  </a:lnTo>
                  <a:lnTo>
                    <a:pt x="1549768" y="134289"/>
                  </a:lnTo>
                  <a:lnTo>
                    <a:pt x="1512976" y="162090"/>
                  </a:lnTo>
                  <a:lnTo>
                    <a:pt x="1456867" y="187998"/>
                  </a:lnTo>
                  <a:lnTo>
                    <a:pt x="1438414" y="197065"/>
                  </a:lnTo>
                  <a:lnTo>
                    <a:pt x="1419720" y="208165"/>
                  </a:lnTo>
                  <a:lnTo>
                    <a:pt x="1400797" y="222237"/>
                  </a:lnTo>
                  <a:lnTo>
                    <a:pt x="1400797" y="174879"/>
                  </a:lnTo>
                  <a:lnTo>
                    <a:pt x="1406347" y="168833"/>
                  </a:lnTo>
                  <a:lnTo>
                    <a:pt x="1411198" y="164934"/>
                  </a:lnTo>
                  <a:lnTo>
                    <a:pt x="1418082" y="161455"/>
                  </a:lnTo>
                  <a:lnTo>
                    <a:pt x="1450809" y="147993"/>
                  </a:lnTo>
                  <a:lnTo>
                    <a:pt x="1472933" y="137274"/>
                  </a:lnTo>
                  <a:lnTo>
                    <a:pt x="1518602" y="103301"/>
                  </a:lnTo>
                  <a:lnTo>
                    <a:pt x="1552829" y="57975"/>
                  </a:lnTo>
                  <a:lnTo>
                    <a:pt x="1578444" y="0"/>
                  </a:lnTo>
                  <a:lnTo>
                    <a:pt x="1531251" y="0"/>
                  </a:lnTo>
                  <a:lnTo>
                    <a:pt x="1523555" y="18618"/>
                  </a:lnTo>
                  <a:lnTo>
                    <a:pt x="1514627" y="36842"/>
                  </a:lnTo>
                  <a:lnTo>
                    <a:pt x="1487678" y="72580"/>
                  </a:lnTo>
                  <a:lnTo>
                    <a:pt x="1451190" y="99644"/>
                  </a:lnTo>
                  <a:lnTo>
                    <a:pt x="1400797" y="121424"/>
                  </a:lnTo>
                  <a:lnTo>
                    <a:pt x="1400797" y="80848"/>
                  </a:lnTo>
                  <a:lnTo>
                    <a:pt x="1414373" y="73723"/>
                  </a:lnTo>
                  <a:lnTo>
                    <a:pt x="1428216" y="65074"/>
                  </a:lnTo>
                  <a:lnTo>
                    <a:pt x="1466303" y="31178"/>
                  </a:lnTo>
                  <a:lnTo>
                    <a:pt x="1488592" y="0"/>
                  </a:lnTo>
                  <a:lnTo>
                    <a:pt x="1435493" y="0"/>
                  </a:lnTo>
                  <a:lnTo>
                    <a:pt x="1429219" y="7277"/>
                  </a:lnTo>
                  <a:lnTo>
                    <a:pt x="1419694" y="16433"/>
                  </a:lnTo>
                  <a:lnTo>
                    <a:pt x="1413814" y="21399"/>
                  </a:lnTo>
                  <a:lnTo>
                    <a:pt x="1407896" y="25895"/>
                  </a:lnTo>
                  <a:lnTo>
                    <a:pt x="1401940" y="30035"/>
                  </a:lnTo>
                  <a:lnTo>
                    <a:pt x="1403324" y="14922"/>
                  </a:lnTo>
                  <a:lnTo>
                    <a:pt x="1405382" y="0"/>
                  </a:lnTo>
                  <a:lnTo>
                    <a:pt x="1360843" y="0"/>
                  </a:lnTo>
                  <a:lnTo>
                    <a:pt x="1359230" y="12890"/>
                  </a:lnTo>
                  <a:lnTo>
                    <a:pt x="1358036" y="25908"/>
                  </a:lnTo>
                  <a:lnTo>
                    <a:pt x="1357312" y="39052"/>
                  </a:lnTo>
                  <a:lnTo>
                    <a:pt x="1357058" y="52311"/>
                  </a:lnTo>
                  <a:lnTo>
                    <a:pt x="1357058" y="392633"/>
                  </a:lnTo>
                  <a:lnTo>
                    <a:pt x="1312837" y="436308"/>
                  </a:lnTo>
                  <a:lnTo>
                    <a:pt x="1312862" y="50927"/>
                  </a:lnTo>
                  <a:lnTo>
                    <a:pt x="1314869" y="12585"/>
                  </a:lnTo>
                  <a:lnTo>
                    <a:pt x="1316304" y="0"/>
                  </a:lnTo>
                  <a:lnTo>
                    <a:pt x="1272133" y="0"/>
                  </a:lnTo>
                  <a:lnTo>
                    <a:pt x="1270825" y="12941"/>
                  </a:lnTo>
                  <a:lnTo>
                    <a:pt x="1269873" y="25971"/>
                  </a:lnTo>
                  <a:lnTo>
                    <a:pt x="1269276" y="39090"/>
                  </a:lnTo>
                  <a:lnTo>
                    <a:pt x="1269085" y="52311"/>
                  </a:lnTo>
                  <a:lnTo>
                    <a:pt x="1269085" y="479323"/>
                  </a:lnTo>
                  <a:lnTo>
                    <a:pt x="1224838" y="523354"/>
                  </a:lnTo>
                  <a:lnTo>
                    <a:pt x="1224889" y="50901"/>
                  </a:lnTo>
                  <a:lnTo>
                    <a:pt x="1226477" y="12611"/>
                  </a:lnTo>
                  <a:lnTo>
                    <a:pt x="1227645" y="0"/>
                  </a:lnTo>
                  <a:lnTo>
                    <a:pt x="1183703" y="0"/>
                  </a:lnTo>
                  <a:lnTo>
                    <a:pt x="1182077" y="20916"/>
                  </a:lnTo>
                  <a:lnTo>
                    <a:pt x="1181798" y="26619"/>
                  </a:lnTo>
                  <a:lnTo>
                    <a:pt x="1181798" y="606539"/>
                  </a:lnTo>
                  <a:lnTo>
                    <a:pt x="1204201" y="606539"/>
                  </a:lnTo>
                  <a:lnTo>
                    <a:pt x="1363916" y="447217"/>
                  </a:lnTo>
                  <a:lnTo>
                    <a:pt x="1400797" y="411022"/>
                  </a:lnTo>
                  <a:lnTo>
                    <a:pt x="1400797" y="410438"/>
                  </a:lnTo>
                  <a:lnTo>
                    <a:pt x="1481150" y="330301"/>
                  </a:lnTo>
                  <a:lnTo>
                    <a:pt x="1513255" y="362204"/>
                  </a:lnTo>
                  <a:lnTo>
                    <a:pt x="1266202" y="606539"/>
                  </a:lnTo>
                  <a:lnTo>
                    <a:pt x="1329258" y="606539"/>
                  </a:lnTo>
                  <a:lnTo>
                    <a:pt x="1544218" y="392963"/>
                  </a:lnTo>
                  <a:lnTo>
                    <a:pt x="1574609" y="423176"/>
                  </a:lnTo>
                  <a:lnTo>
                    <a:pt x="1390040" y="606539"/>
                  </a:lnTo>
                  <a:lnTo>
                    <a:pt x="1451889" y="606539"/>
                  </a:lnTo>
                  <a:lnTo>
                    <a:pt x="1605534" y="453885"/>
                  </a:lnTo>
                  <a:lnTo>
                    <a:pt x="1636826" y="484962"/>
                  </a:lnTo>
                  <a:lnTo>
                    <a:pt x="1514449" y="606539"/>
                  </a:lnTo>
                  <a:lnTo>
                    <a:pt x="1576324" y="606539"/>
                  </a:lnTo>
                  <a:lnTo>
                    <a:pt x="1667751" y="515696"/>
                  </a:lnTo>
                  <a:lnTo>
                    <a:pt x="1699031" y="546773"/>
                  </a:lnTo>
                  <a:lnTo>
                    <a:pt x="1638884" y="606539"/>
                  </a:lnTo>
                  <a:lnTo>
                    <a:pt x="1793824" y="606539"/>
                  </a:lnTo>
                  <a:lnTo>
                    <a:pt x="1793824" y="579513"/>
                  </a:lnTo>
                  <a:lnTo>
                    <a:pt x="1515110" y="302615"/>
                  </a:lnTo>
                  <a:lnTo>
                    <a:pt x="1524965" y="297014"/>
                  </a:lnTo>
                  <a:lnTo>
                    <a:pt x="1534883" y="291922"/>
                  </a:lnTo>
                  <a:lnTo>
                    <a:pt x="1556753" y="281813"/>
                  </a:lnTo>
                  <a:lnTo>
                    <a:pt x="1793824" y="517347"/>
                  </a:lnTo>
                  <a:lnTo>
                    <a:pt x="1793824" y="455891"/>
                  </a:lnTo>
                  <a:lnTo>
                    <a:pt x="1597990" y="261315"/>
                  </a:lnTo>
                  <a:lnTo>
                    <a:pt x="1606867" y="255803"/>
                  </a:lnTo>
                  <a:lnTo>
                    <a:pt x="1615833" y="249618"/>
                  </a:lnTo>
                  <a:lnTo>
                    <a:pt x="1624876" y="242684"/>
                  </a:lnTo>
                  <a:lnTo>
                    <a:pt x="1633982" y="234924"/>
                  </a:lnTo>
                  <a:lnTo>
                    <a:pt x="1793824" y="393725"/>
                  </a:lnTo>
                  <a:lnTo>
                    <a:pt x="1793824" y="332270"/>
                  </a:lnTo>
                  <a:lnTo>
                    <a:pt x="1663395" y="202704"/>
                  </a:lnTo>
                  <a:lnTo>
                    <a:pt x="1670265" y="192646"/>
                  </a:lnTo>
                  <a:lnTo>
                    <a:pt x="1676247" y="182676"/>
                  </a:lnTo>
                  <a:lnTo>
                    <a:pt x="1681480" y="172808"/>
                  </a:lnTo>
                  <a:lnTo>
                    <a:pt x="1686115" y="163093"/>
                  </a:lnTo>
                  <a:lnTo>
                    <a:pt x="1793824" y="270116"/>
                  </a:lnTo>
                  <a:lnTo>
                    <a:pt x="1793824" y="208661"/>
                  </a:lnTo>
                  <a:lnTo>
                    <a:pt x="1704238" y="119646"/>
                  </a:lnTo>
                  <a:lnTo>
                    <a:pt x="1708848" y="109639"/>
                  </a:lnTo>
                  <a:lnTo>
                    <a:pt x="1714042" y="99720"/>
                  </a:lnTo>
                  <a:lnTo>
                    <a:pt x="1720037" y="89890"/>
                  </a:lnTo>
                  <a:lnTo>
                    <a:pt x="1727009" y="80124"/>
                  </a:lnTo>
                  <a:lnTo>
                    <a:pt x="1793824" y="146507"/>
                  </a:lnTo>
                  <a:lnTo>
                    <a:pt x="1793824" y="85051"/>
                  </a:lnTo>
                  <a:lnTo>
                    <a:pt x="1758162" y="49606"/>
                  </a:lnTo>
                  <a:lnTo>
                    <a:pt x="1766989" y="43599"/>
                  </a:lnTo>
                  <a:lnTo>
                    <a:pt x="1775866" y="38366"/>
                  </a:lnTo>
                  <a:lnTo>
                    <a:pt x="1784807" y="33769"/>
                  </a:lnTo>
                  <a:lnTo>
                    <a:pt x="1793824" y="29616"/>
                  </a:lnTo>
                  <a:lnTo>
                    <a:pt x="1793824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</p:grpSp>
      <p:sp>
        <p:nvSpPr>
          <p:cNvPr id="26" name="object 14">
            <a:extLst>
              <a:ext uri="{FF2B5EF4-FFF2-40B4-BE49-F238E27FC236}">
                <a16:creationId xmlns:a16="http://schemas.microsoft.com/office/drawing/2014/main" id="{1F683DB8-B83D-40C5-8410-1416776C4AA0}"/>
              </a:ext>
            </a:extLst>
          </p:cNvPr>
          <p:cNvSpPr/>
          <p:nvPr userDrawn="1"/>
        </p:nvSpPr>
        <p:spPr>
          <a:xfrm>
            <a:off x="4136311" y="4663094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40" h="607059">
                <a:moveTo>
                  <a:pt x="612013" y="551446"/>
                </a:moveTo>
                <a:lnTo>
                  <a:pt x="556425" y="606526"/>
                </a:lnTo>
                <a:lnTo>
                  <a:pt x="612013" y="606526"/>
                </a:lnTo>
                <a:lnTo>
                  <a:pt x="612013" y="551446"/>
                </a:lnTo>
                <a:close/>
              </a:path>
              <a:path w="612140" h="607059">
                <a:moveTo>
                  <a:pt x="612013" y="429374"/>
                </a:moveTo>
                <a:lnTo>
                  <a:pt x="433247" y="606539"/>
                </a:lnTo>
                <a:lnTo>
                  <a:pt x="494487" y="606539"/>
                </a:lnTo>
                <a:lnTo>
                  <a:pt x="612013" y="490054"/>
                </a:lnTo>
                <a:lnTo>
                  <a:pt x="612013" y="429374"/>
                </a:lnTo>
                <a:close/>
              </a:path>
              <a:path w="612140" h="607059">
                <a:moveTo>
                  <a:pt x="612013" y="39509"/>
                </a:moveTo>
                <a:lnTo>
                  <a:pt x="384937" y="39801"/>
                </a:lnTo>
                <a:lnTo>
                  <a:pt x="384987" y="0"/>
                </a:lnTo>
                <a:lnTo>
                  <a:pt x="341655" y="0"/>
                </a:lnTo>
                <a:lnTo>
                  <a:pt x="341274" y="294906"/>
                </a:lnTo>
                <a:lnTo>
                  <a:pt x="330428" y="291973"/>
                </a:lnTo>
                <a:lnTo>
                  <a:pt x="319887" y="288645"/>
                </a:lnTo>
                <a:lnTo>
                  <a:pt x="297421" y="280555"/>
                </a:lnTo>
                <a:lnTo>
                  <a:pt x="297776" y="0"/>
                </a:lnTo>
                <a:lnTo>
                  <a:pt x="254419" y="0"/>
                </a:lnTo>
                <a:lnTo>
                  <a:pt x="254088" y="266306"/>
                </a:lnTo>
                <a:lnTo>
                  <a:pt x="243967" y="263994"/>
                </a:lnTo>
                <a:lnTo>
                  <a:pt x="233324" y="262102"/>
                </a:lnTo>
                <a:lnTo>
                  <a:pt x="222097" y="260692"/>
                </a:lnTo>
                <a:lnTo>
                  <a:pt x="210235" y="259803"/>
                </a:lnTo>
                <a:lnTo>
                  <a:pt x="210566" y="0"/>
                </a:lnTo>
                <a:lnTo>
                  <a:pt x="167195" y="0"/>
                </a:lnTo>
                <a:lnTo>
                  <a:pt x="166878" y="261950"/>
                </a:lnTo>
                <a:lnTo>
                  <a:pt x="154965" y="264236"/>
                </a:lnTo>
                <a:lnTo>
                  <a:pt x="143738" y="267055"/>
                </a:lnTo>
                <a:lnTo>
                  <a:pt x="133096" y="270319"/>
                </a:lnTo>
                <a:lnTo>
                  <a:pt x="122999" y="273900"/>
                </a:lnTo>
                <a:lnTo>
                  <a:pt x="123342" y="0"/>
                </a:lnTo>
                <a:lnTo>
                  <a:pt x="79984" y="0"/>
                </a:lnTo>
                <a:lnTo>
                  <a:pt x="79603" y="291769"/>
                </a:lnTo>
                <a:lnTo>
                  <a:pt x="69303" y="295579"/>
                </a:lnTo>
                <a:lnTo>
                  <a:pt x="58661" y="298907"/>
                </a:lnTo>
                <a:lnTo>
                  <a:pt x="47523" y="301637"/>
                </a:lnTo>
                <a:lnTo>
                  <a:pt x="35737" y="303631"/>
                </a:lnTo>
                <a:lnTo>
                  <a:pt x="36118" y="0"/>
                </a:lnTo>
                <a:lnTo>
                  <a:pt x="0" y="0"/>
                </a:lnTo>
                <a:lnTo>
                  <a:pt x="0" y="347446"/>
                </a:lnTo>
                <a:lnTo>
                  <a:pt x="10045" y="348018"/>
                </a:lnTo>
                <a:lnTo>
                  <a:pt x="71361" y="340004"/>
                </a:lnTo>
                <a:lnTo>
                  <a:pt x="134175" y="315595"/>
                </a:lnTo>
                <a:lnTo>
                  <a:pt x="153543" y="308876"/>
                </a:lnTo>
                <a:lnTo>
                  <a:pt x="174523" y="304190"/>
                </a:lnTo>
                <a:lnTo>
                  <a:pt x="198208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53" y="326872"/>
                </a:lnTo>
                <a:lnTo>
                  <a:pt x="314286" y="332066"/>
                </a:lnTo>
                <a:lnTo>
                  <a:pt x="330898" y="336677"/>
                </a:lnTo>
                <a:lnTo>
                  <a:pt x="348894" y="340423"/>
                </a:lnTo>
                <a:lnTo>
                  <a:pt x="393306" y="345414"/>
                </a:lnTo>
                <a:lnTo>
                  <a:pt x="426364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47" y="381292"/>
                </a:lnTo>
                <a:lnTo>
                  <a:pt x="384136" y="387553"/>
                </a:lnTo>
                <a:lnTo>
                  <a:pt x="362115" y="388315"/>
                </a:lnTo>
                <a:lnTo>
                  <a:pt x="337273" y="382371"/>
                </a:lnTo>
                <a:lnTo>
                  <a:pt x="298805" y="368541"/>
                </a:lnTo>
                <a:lnTo>
                  <a:pt x="276898" y="360451"/>
                </a:lnTo>
                <a:lnTo>
                  <a:pt x="253606" y="353098"/>
                </a:lnTo>
                <a:lnTo>
                  <a:pt x="227749" y="347751"/>
                </a:lnTo>
                <a:lnTo>
                  <a:pt x="198145" y="345719"/>
                </a:lnTo>
                <a:lnTo>
                  <a:pt x="168236" y="347954"/>
                </a:lnTo>
                <a:lnTo>
                  <a:pt x="142151" y="353707"/>
                </a:lnTo>
                <a:lnTo>
                  <a:pt x="119062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44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82" y="434276"/>
                </a:lnTo>
                <a:lnTo>
                  <a:pt x="15252" y="434276"/>
                </a:lnTo>
                <a:lnTo>
                  <a:pt x="45161" y="432028"/>
                </a:lnTo>
                <a:lnTo>
                  <a:pt x="71247" y="426288"/>
                </a:lnTo>
                <a:lnTo>
                  <a:pt x="94348" y="418388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21" y="390474"/>
                </a:lnTo>
                <a:lnTo>
                  <a:pt x="198094" y="388683"/>
                </a:lnTo>
                <a:lnTo>
                  <a:pt x="222084" y="390321"/>
                </a:lnTo>
                <a:lnTo>
                  <a:pt x="243497" y="394741"/>
                </a:lnTo>
                <a:lnTo>
                  <a:pt x="263359" y="401091"/>
                </a:lnTo>
                <a:lnTo>
                  <a:pt x="301091" y="415544"/>
                </a:lnTo>
                <a:lnTo>
                  <a:pt x="320408" y="421995"/>
                </a:lnTo>
                <a:lnTo>
                  <a:pt x="341337" y="427189"/>
                </a:lnTo>
                <a:lnTo>
                  <a:pt x="364528" y="430466"/>
                </a:lnTo>
                <a:lnTo>
                  <a:pt x="331063" y="463638"/>
                </a:lnTo>
                <a:lnTo>
                  <a:pt x="322922" y="464019"/>
                </a:lnTo>
                <a:lnTo>
                  <a:pt x="316750" y="463384"/>
                </a:lnTo>
                <a:lnTo>
                  <a:pt x="309473" y="461035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39" y="434200"/>
                </a:lnTo>
                <a:lnTo>
                  <a:pt x="198031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48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80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06" y="520560"/>
                </a:lnTo>
                <a:lnTo>
                  <a:pt x="15138" y="520560"/>
                </a:lnTo>
                <a:lnTo>
                  <a:pt x="45059" y="518312"/>
                </a:lnTo>
                <a:lnTo>
                  <a:pt x="71145" y="512559"/>
                </a:lnTo>
                <a:lnTo>
                  <a:pt x="94246" y="504672"/>
                </a:lnTo>
                <a:lnTo>
                  <a:pt x="133959" y="488162"/>
                </a:lnTo>
                <a:lnTo>
                  <a:pt x="153314" y="481444"/>
                </a:lnTo>
                <a:lnTo>
                  <a:pt x="174307" y="476745"/>
                </a:lnTo>
                <a:lnTo>
                  <a:pt x="197980" y="474967"/>
                </a:lnTo>
                <a:lnTo>
                  <a:pt x="221665" y="476694"/>
                </a:lnTo>
                <a:lnTo>
                  <a:pt x="242633" y="481342"/>
                </a:lnTo>
                <a:lnTo>
                  <a:pt x="261975" y="487997"/>
                </a:lnTo>
                <a:lnTo>
                  <a:pt x="293306" y="501053"/>
                </a:lnTo>
                <a:lnTo>
                  <a:pt x="264642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6992" y="519112"/>
                </a:lnTo>
                <a:lnTo>
                  <a:pt x="197916" y="518274"/>
                </a:lnTo>
                <a:lnTo>
                  <a:pt x="168008" y="520522"/>
                </a:lnTo>
                <a:lnTo>
                  <a:pt x="141922" y="526275"/>
                </a:lnTo>
                <a:lnTo>
                  <a:pt x="118833" y="534174"/>
                </a:lnTo>
                <a:lnTo>
                  <a:pt x="79108" y="550684"/>
                </a:lnTo>
                <a:lnTo>
                  <a:pt x="59753" y="557403"/>
                </a:lnTo>
                <a:lnTo>
                  <a:pt x="38773" y="562102"/>
                </a:lnTo>
                <a:lnTo>
                  <a:pt x="15113" y="563880"/>
                </a:lnTo>
                <a:lnTo>
                  <a:pt x="9804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64" y="606539"/>
                </a:lnTo>
                <a:lnTo>
                  <a:pt x="23050" y="606539"/>
                </a:lnTo>
                <a:lnTo>
                  <a:pt x="50165" y="603592"/>
                </a:lnTo>
                <a:lnTo>
                  <a:pt x="74104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78" y="561238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39" y="564248"/>
                </a:lnTo>
                <a:lnTo>
                  <a:pt x="213169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25" y="606539"/>
                </a:lnTo>
                <a:lnTo>
                  <a:pt x="244944" y="606539"/>
                </a:lnTo>
                <a:lnTo>
                  <a:pt x="275107" y="579780"/>
                </a:lnTo>
                <a:lnTo>
                  <a:pt x="515531" y="341515"/>
                </a:lnTo>
                <a:lnTo>
                  <a:pt x="577354" y="341630"/>
                </a:lnTo>
                <a:lnTo>
                  <a:pt x="310032" y="606539"/>
                </a:lnTo>
                <a:lnTo>
                  <a:pt x="371297" y="606539"/>
                </a:lnTo>
                <a:lnTo>
                  <a:pt x="612013" y="367969"/>
                </a:lnTo>
                <a:lnTo>
                  <a:pt x="612013" y="298335"/>
                </a:lnTo>
                <a:lnTo>
                  <a:pt x="549275" y="298526"/>
                </a:lnTo>
                <a:lnTo>
                  <a:pt x="497890" y="298297"/>
                </a:lnTo>
                <a:lnTo>
                  <a:pt x="497484" y="298704"/>
                </a:lnTo>
                <a:lnTo>
                  <a:pt x="384606" y="299059"/>
                </a:lnTo>
                <a:lnTo>
                  <a:pt x="384670" y="254457"/>
                </a:lnTo>
                <a:lnTo>
                  <a:pt x="612013" y="254685"/>
                </a:lnTo>
                <a:lnTo>
                  <a:pt x="612013" y="211150"/>
                </a:lnTo>
                <a:lnTo>
                  <a:pt x="384721" y="211442"/>
                </a:lnTo>
                <a:lnTo>
                  <a:pt x="384771" y="169202"/>
                </a:lnTo>
                <a:lnTo>
                  <a:pt x="612013" y="168922"/>
                </a:lnTo>
                <a:lnTo>
                  <a:pt x="612013" y="125945"/>
                </a:lnTo>
                <a:lnTo>
                  <a:pt x="384835" y="126238"/>
                </a:lnTo>
                <a:lnTo>
                  <a:pt x="384886" y="82778"/>
                </a:lnTo>
                <a:lnTo>
                  <a:pt x="612013" y="82486"/>
                </a:lnTo>
                <a:lnTo>
                  <a:pt x="612013" y="39509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D7D95359-3078-4F14-808B-55ED20A5BBE0}"/>
              </a:ext>
            </a:extLst>
          </p:cNvPr>
          <p:cNvSpPr/>
          <p:nvPr userDrawn="1"/>
        </p:nvSpPr>
        <p:spPr>
          <a:xfrm>
            <a:off x="4430879" y="4663094"/>
            <a:ext cx="314611" cy="273177"/>
          </a:xfrm>
          <a:custGeom>
            <a:avLst/>
            <a:gdLst/>
            <a:ahLst/>
            <a:cxnLst/>
            <a:rect l="l" t="t" r="r" b="b"/>
            <a:pathLst>
              <a:path w="699134" h="607059">
                <a:moveTo>
                  <a:pt x="569442" y="472503"/>
                </a:moveTo>
                <a:lnTo>
                  <a:pt x="369531" y="273875"/>
                </a:lnTo>
                <a:lnTo>
                  <a:pt x="281609" y="186524"/>
                </a:lnTo>
                <a:lnTo>
                  <a:pt x="193611" y="99098"/>
                </a:lnTo>
                <a:lnTo>
                  <a:pt x="105625" y="11671"/>
                </a:lnTo>
                <a:lnTo>
                  <a:pt x="93878" y="0"/>
                </a:lnTo>
                <a:lnTo>
                  <a:pt x="0" y="0"/>
                </a:lnTo>
                <a:lnTo>
                  <a:pt x="63" y="596049"/>
                </a:lnTo>
                <a:lnTo>
                  <a:pt x="508" y="596049"/>
                </a:lnTo>
                <a:lnTo>
                  <a:pt x="533" y="596696"/>
                </a:lnTo>
                <a:lnTo>
                  <a:pt x="647" y="597877"/>
                </a:lnTo>
                <a:lnTo>
                  <a:pt x="787" y="601408"/>
                </a:lnTo>
                <a:lnTo>
                  <a:pt x="1016" y="603961"/>
                </a:lnTo>
                <a:lnTo>
                  <a:pt x="1168" y="606539"/>
                </a:lnTo>
                <a:lnTo>
                  <a:pt x="44818" y="606539"/>
                </a:lnTo>
                <a:lnTo>
                  <a:pt x="44450" y="599567"/>
                </a:lnTo>
                <a:lnTo>
                  <a:pt x="44094" y="590448"/>
                </a:lnTo>
                <a:lnTo>
                  <a:pt x="43929" y="583971"/>
                </a:lnTo>
                <a:lnTo>
                  <a:pt x="43815" y="575995"/>
                </a:lnTo>
                <a:lnTo>
                  <a:pt x="43738" y="11671"/>
                </a:lnTo>
                <a:lnTo>
                  <a:pt x="87972" y="55600"/>
                </a:lnTo>
                <a:lnTo>
                  <a:pt x="88023" y="596049"/>
                </a:lnTo>
                <a:lnTo>
                  <a:pt x="88557" y="596049"/>
                </a:lnTo>
                <a:lnTo>
                  <a:pt x="88760" y="599998"/>
                </a:lnTo>
                <a:lnTo>
                  <a:pt x="89039" y="603046"/>
                </a:lnTo>
                <a:lnTo>
                  <a:pt x="89281" y="606539"/>
                </a:lnTo>
                <a:lnTo>
                  <a:pt x="133083" y="606539"/>
                </a:lnTo>
                <a:lnTo>
                  <a:pt x="132537" y="597877"/>
                </a:lnTo>
                <a:lnTo>
                  <a:pt x="132168" y="590448"/>
                </a:lnTo>
                <a:lnTo>
                  <a:pt x="131940" y="583971"/>
                </a:lnTo>
                <a:lnTo>
                  <a:pt x="131851" y="579945"/>
                </a:lnTo>
                <a:lnTo>
                  <a:pt x="131749" y="571944"/>
                </a:lnTo>
                <a:lnTo>
                  <a:pt x="131711" y="99098"/>
                </a:lnTo>
                <a:lnTo>
                  <a:pt x="175958" y="143090"/>
                </a:lnTo>
                <a:lnTo>
                  <a:pt x="176022" y="596049"/>
                </a:lnTo>
                <a:lnTo>
                  <a:pt x="176593" y="596049"/>
                </a:lnTo>
                <a:lnTo>
                  <a:pt x="176809" y="599998"/>
                </a:lnTo>
                <a:lnTo>
                  <a:pt x="177152" y="603961"/>
                </a:lnTo>
                <a:lnTo>
                  <a:pt x="177355" y="606539"/>
                </a:lnTo>
                <a:lnTo>
                  <a:pt x="221322" y="606539"/>
                </a:lnTo>
                <a:lnTo>
                  <a:pt x="220713" y="598500"/>
                </a:lnTo>
                <a:lnTo>
                  <a:pt x="220218" y="590448"/>
                </a:lnTo>
                <a:lnTo>
                  <a:pt x="219964" y="583971"/>
                </a:lnTo>
                <a:lnTo>
                  <a:pt x="219849" y="579945"/>
                </a:lnTo>
                <a:lnTo>
                  <a:pt x="219735" y="571944"/>
                </a:lnTo>
                <a:lnTo>
                  <a:pt x="219697" y="186524"/>
                </a:lnTo>
                <a:lnTo>
                  <a:pt x="263918" y="230428"/>
                </a:lnTo>
                <a:lnTo>
                  <a:pt x="264033" y="580669"/>
                </a:lnTo>
                <a:lnTo>
                  <a:pt x="264363" y="589343"/>
                </a:lnTo>
                <a:lnTo>
                  <a:pt x="264934" y="598500"/>
                </a:lnTo>
                <a:lnTo>
                  <a:pt x="265607" y="606539"/>
                </a:lnTo>
                <a:lnTo>
                  <a:pt x="331000" y="606539"/>
                </a:lnTo>
                <a:lnTo>
                  <a:pt x="308279" y="583971"/>
                </a:lnTo>
                <a:lnTo>
                  <a:pt x="308140" y="579945"/>
                </a:lnTo>
                <a:lnTo>
                  <a:pt x="307657" y="575995"/>
                </a:lnTo>
                <a:lnTo>
                  <a:pt x="307657" y="521208"/>
                </a:lnTo>
                <a:lnTo>
                  <a:pt x="393560" y="606539"/>
                </a:lnTo>
                <a:lnTo>
                  <a:pt x="455409" y="606539"/>
                </a:lnTo>
                <a:lnTo>
                  <a:pt x="369519" y="521208"/>
                </a:lnTo>
                <a:lnTo>
                  <a:pt x="307657" y="459752"/>
                </a:lnTo>
                <a:lnTo>
                  <a:pt x="307657" y="397586"/>
                </a:lnTo>
                <a:lnTo>
                  <a:pt x="517994" y="606539"/>
                </a:lnTo>
                <a:lnTo>
                  <a:pt x="569442" y="606539"/>
                </a:lnTo>
                <a:lnTo>
                  <a:pt x="569442" y="596214"/>
                </a:lnTo>
                <a:lnTo>
                  <a:pt x="369506" y="397586"/>
                </a:lnTo>
                <a:lnTo>
                  <a:pt x="307657" y="336156"/>
                </a:lnTo>
                <a:lnTo>
                  <a:pt x="307657" y="273875"/>
                </a:lnTo>
                <a:lnTo>
                  <a:pt x="569442" y="533958"/>
                </a:lnTo>
                <a:lnTo>
                  <a:pt x="569442" y="472503"/>
                </a:lnTo>
                <a:close/>
              </a:path>
              <a:path w="699134" h="607059">
                <a:moveTo>
                  <a:pt x="569442" y="348881"/>
                </a:moveTo>
                <a:lnTo>
                  <a:pt x="218287" y="0"/>
                </a:lnTo>
                <a:lnTo>
                  <a:pt x="156425" y="0"/>
                </a:lnTo>
                <a:lnTo>
                  <a:pt x="569442" y="410349"/>
                </a:lnTo>
                <a:lnTo>
                  <a:pt x="569442" y="348881"/>
                </a:lnTo>
                <a:close/>
              </a:path>
              <a:path w="699134" h="607059">
                <a:moveTo>
                  <a:pt x="569442" y="225272"/>
                </a:moveTo>
                <a:lnTo>
                  <a:pt x="342722" y="0"/>
                </a:lnTo>
                <a:lnTo>
                  <a:pt x="280847" y="0"/>
                </a:lnTo>
                <a:lnTo>
                  <a:pt x="569442" y="286727"/>
                </a:lnTo>
                <a:lnTo>
                  <a:pt x="569442" y="225272"/>
                </a:lnTo>
                <a:close/>
              </a:path>
              <a:path w="699134" h="607059">
                <a:moveTo>
                  <a:pt x="569442" y="0"/>
                </a:moveTo>
                <a:lnTo>
                  <a:pt x="529704" y="0"/>
                </a:lnTo>
                <a:lnTo>
                  <a:pt x="569442" y="39484"/>
                </a:lnTo>
                <a:lnTo>
                  <a:pt x="569442" y="0"/>
                </a:lnTo>
                <a:close/>
              </a:path>
              <a:path w="699134" h="607059">
                <a:moveTo>
                  <a:pt x="569455" y="101663"/>
                </a:moveTo>
                <a:lnTo>
                  <a:pt x="467131" y="0"/>
                </a:lnTo>
                <a:lnTo>
                  <a:pt x="405269" y="0"/>
                </a:lnTo>
                <a:lnTo>
                  <a:pt x="569455" y="163118"/>
                </a:lnTo>
                <a:lnTo>
                  <a:pt x="569455" y="101663"/>
                </a:lnTo>
                <a:close/>
              </a:path>
              <a:path w="699134" h="607059">
                <a:moveTo>
                  <a:pt x="610679" y="0"/>
                </a:moveTo>
                <a:lnTo>
                  <a:pt x="569772" y="0"/>
                </a:lnTo>
                <a:lnTo>
                  <a:pt x="569772" y="606539"/>
                </a:lnTo>
                <a:lnTo>
                  <a:pt x="609904" y="606539"/>
                </a:lnTo>
                <a:lnTo>
                  <a:pt x="610679" y="0"/>
                </a:lnTo>
                <a:close/>
              </a:path>
              <a:path w="699134" h="607059">
                <a:moveTo>
                  <a:pt x="698766" y="12"/>
                </a:moveTo>
                <a:lnTo>
                  <a:pt x="654977" y="12"/>
                </a:lnTo>
                <a:lnTo>
                  <a:pt x="654189" y="606539"/>
                </a:lnTo>
                <a:lnTo>
                  <a:pt x="697992" y="606539"/>
                </a:lnTo>
                <a:lnTo>
                  <a:pt x="698766" y="12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CA489A47-2161-41E2-BB32-6DB2675D5240}"/>
              </a:ext>
            </a:extLst>
          </p:cNvPr>
          <p:cNvSpPr/>
          <p:nvPr userDrawn="1"/>
        </p:nvSpPr>
        <p:spPr>
          <a:xfrm>
            <a:off x="4763058" y="4663094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40" h="607059">
                <a:moveTo>
                  <a:pt x="612013" y="551446"/>
                </a:moveTo>
                <a:lnTo>
                  <a:pt x="556425" y="606526"/>
                </a:lnTo>
                <a:lnTo>
                  <a:pt x="612013" y="606526"/>
                </a:lnTo>
                <a:lnTo>
                  <a:pt x="612013" y="551446"/>
                </a:lnTo>
                <a:close/>
              </a:path>
              <a:path w="612140" h="607059">
                <a:moveTo>
                  <a:pt x="612013" y="429374"/>
                </a:moveTo>
                <a:lnTo>
                  <a:pt x="433247" y="606539"/>
                </a:lnTo>
                <a:lnTo>
                  <a:pt x="494487" y="606539"/>
                </a:lnTo>
                <a:lnTo>
                  <a:pt x="612013" y="490054"/>
                </a:lnTo>
                <a:lnTo>
                  <a:pt x="612013" y="429374"/>
                </a:lnTo>
                <a:close/>
              </a:path>
              <a:path w="612140" h="607059">
                <a:moveTo>
                  <a:pt x="612013" y="39509"/>
                </a:moveTo>
                <a:lnTo>
                  <a:pt x="384937" y="39801"/>
                </a:lnTo>
                <a:lnTo>
                  <a:pt x="384987" y="0"/>
                </a:lnTo>
                <a:lnTo>
                  <a:pt x="341655" y="0"/>
                </a:lnTo>
                <a:lnTo>
                  <a:pt x="341274" y="294906"/>
                </a:lnTo>
                <a:lnTo>
                  <a:pt x="330428" y="291973"/>
                </a:lnTo>
                <a:lnTo>
                  <a:pt x="319874" y="288645"/>
                </a:lnTo>
                <a:lnTo>
                  <a:pt x="297421" y="280555"/>
                </a:lnTo>
                <a:lnTo>
                  <a:pt x="297776" y="0"/>
                </a:lnTo>
                <a:lnTo>
                  <a:pt x="254419" y="0"/>
                </a:lnTo>
                <a:lnTo>
                  <a:pt x="254088" y="266306"/>
                </a:lnTo>
                <a:lnTo>
                  <a:pt x="243967" y="263994"/>
                </a:lnTo>
                <a:lnTo>
                  <a:pt x="233324" y="262102"/>
                </a:lnTo>
                <a:lnTo>
                  <a:pt x="222097" y="260692"/>
                </a:lnTo>
                <a:lnTo>
                  <a:pt x="210235" y="259803"/>
                </a:lnTo>
                <a:lnTo>
                  <a:pt x="210566" y="0"/>
                </a:lnTo>
                <a:lnTo>
                  <a:pt x="167195" y="0"/>
                </a:lnTo>
                <a:lnTo>
                  <a:pt x="166878" y="261950"/>
                </a:lnTo>
                <a:lnTo>
                  <a:pt x="154965" y="264236"/>
                </a:lnTo>
                <a:lnTo>
                  <a:pt x="143738" y="267055"/>
                </a:lnTo>
                <a:lnTo>
                  <a:pt x="133096" y="270319"/>
                </a:lnTo>
                <a:lnTo>
                  <a:pt x="122999" y="273900"/>
                </a:lnTo>
                <a:lnTo>
                  <a:pt x="123342" y="0"/>
                </a:lnTo>
                <a:lnTo>
                  <a:pt x="79984" y="0"/>
                </a:lnTo>
                <a:lnTo>
                  <a:pt x="79603" y="291769"/>
                </a:lnTo>
                <a:lnTo>
                  <a:pt x="69303" y="295579"/>
                </a:lnTo>
                <a:lnTo>
                  <a:pt x="58661" y="298907"/>
                </a:lnTo>
                <a:lnTo>
                  <a:pt x="47523" y="301637"/>
                </a:lnTo>
                <a:lnTo>
                  <a:pt x="35750" y="303631"/>
                </a:lnTo>
                <a:lnTo>
                  <a:pt x="36118" y="0"/>
                </a:lnTo>
                <a:lnTo>
                  <a:pt x="0" y="0"/>
                </a:lnTo>
                <a:lnTo>
                  <a:pt x="0" y="347446"/>
                </a:lnTo>
                <a:lnTo>
                  <a:pt x="10045" y="348018"/>
                </a:lnTo>
                <a:lnTo>
                  <a:pt x="71361" y="340004"/>
                </a:lnTo>
                <a:lnTo>
                  <a:pt x="134175" y="315595"/>
                </a:lnTo>
                <a:lnTo>
                  <a:pt x="153543" y="308876"/>
                </a:lnTo>
                <a:lnTo>
                  <a:pt x="174523" y="304190"/>
                </a:lnTo>
                <a:lnTo>
                  <a:pt x="198208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53" y="326872"/>
                </a:lnTo>
                <a:lnTo>
                  <a:pt x="314286" y="332066"/>
                </a:lnTo>
                <a:lnTo>
                  <a:pt x="330898" y="336677"/>
                </a:lnTo>
                <a:lnTo>
                  <a:pt x="348894" y="340423"/>
                </a:lnTo>
                <a:lnTo>
                  <a:pt x="393306" y="345414"/>
                </a:lnTo>
                <a:lnTo>
                  <a:pt x="426364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47" y="381292"/>
                </a:lnTo>
                <a:lnTo>
                  <a:pt x="384136" y="387553"/>
                </a:lnTo>
                <a:lnTo>
                  <a:pt x="362115" y="388315"/>
                </a:lnTo>
                <a:lnTo>
                  <a:pt x="337273" y="382371"/>
                </a:lnTo>
                <a:lnTo>
                  <a:pt x="298792" y="368541"/>
                </a:lnTo>
                <a:lnTo>
                  <a:pt x="276898" y="360451"/>
                </a:lnTo>
                <a:lnTo>
                  <a:pt x="253606" y="353098"/>
                </a:lnTo>
                <a:lnTo>
                  <a:pt x="227749" y="347751"/>
                </a:lnTo>
                <a:lnTo>
                  <a:pt x="198145" y="345719"/>
                </a:lnTo>
                <a:lnTo>
                  <a:pt x="168236" y="347954"/>
                </a:lnTo>
                <a:lnTo>
                  <a:pt x="142151" y="353707"/>
                </a:lnTo>
                <a:lnTo>
                  <a:pt x="119062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44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82" y="434276"/>
                </a:lnTo>
                <a:lnTo>
                  <a:pt x="15252" y="434276"/>
                </a:lnTo>
                <a:lnTo>
                  <a:pt x="45161" y="432028"/>
                </a:lnTo>
                <a:lnTo>
                  <a:pt x="71259" y="426288"/>
                </a:lnTo>
                <a:lnTo>
                  <a:pt x="94348" y="418388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09" y="390474"/>
                </a:lnTo>
                <a:lnTo>
                  <a:pt x="198094" y="388683"/>
                </a:lnTo>
                <a:lnTo>
                  <a:pt x="222084" y="390321"/>
                </a:lnTo>
                <a:lnTo>
                  <a:pt x="243497" y="394741"/>
                </a:lnTo>
                <a:lnTo>
                  <a:pt x="263359" y="401091"/>
                </a:lnTo>
                <a:lnTo>
                  <a:pt x="301091" y="415544"/>
                </a:lnTo>
                <a:lnTo>
                  <a:pt x="320408" y="421995"/>
                </a:lnTo>
                <a:lnTo>
                  <a:pt x="341337" y="427189"/>
                </a:lnTo>
                <a:lnTo>
                  <a:pt x="364540" y="430466"/>
                </a:lnTo>
                <a:lnTo>
                  <a:pt x="331063" y="463638"/>
                </a:lnTo>
                <a:lnTo>
                  <a:pt x="322922" y="464019"/>
                </a:lnTo>
                <a:lnTo>
                  <a:pt x="316763" y="463384"/>
                </a:lnTo>
                <a:lnTo>
                  <a:pt x="309473" y="461035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39" y="434200"/>
                </a:lnTo>
                <a:lnTo>
                  <a:pt x="198031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48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80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06" y="520560"/>
                </a:lnTo>
                <a:lnTo>
                  <a:pt x="15138" y="520560"/>
                </a:lnTo>
                <a:lnTo>
                  <a:pt x="45059" y="518312"/>
                </a:lnTo>
                <a:lnTo>
                  <a:pt x="71145" y="512559"/>
                </a:lnTo>
                <a:lnTo>
                  <a:pt x="94234" y="504672"/>
                </a:lnTo>
                <a:lnTo>
                  <a:pt x="133959" y="488162"/>
                </a:lnTo>
                <a:lnTo>
                  <a:pt x="153314" y="481444"/>
                </a:lnTo>
                <a:lnTo>
                  <a:pt x="174307" y="476745"/>
                </a:lnTo>
                <a:lnTo>
                  <a:pt x="197980" y="474967"/>
                </a:lnTo>
                <a:lnTo>
                  <a:pt x="221665" y="476694"/>
                </a:lnTo>
                <a:lnTo>
                  <a:pt x="242633" y="481342"/>
                </a:lnTo>
                <a:lnTo>
                  <a:pt x="261975" y="487997"/>
                </a:lnTo>
                <a:lnTo>
                  <a:pt x="293306" y="501053"/>
                </a:lnTo>
                <a:lnTo>
                  <a:pt x="264642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6992" y="519112"/>
                </a:lnTo>
                <a:lnTo>
                  <a:pt x="197916" y="518274"/>
                </a:lnTo>
                <a:lnTo>
                  <a:pt x="168008" y="520522"/>
                </a:lnTo>
                <a:lnTo>
                  <a:pt x="141922" y="526275"/>
                </a:lnTo>
                <a:lnTo>
                  <a:pt x="118833" y="534174"/>
                </a:lnTo>
                <a:lnTo>
                  <a:pt x="79108" y="550684"/>
                </a:lnTo>
                <a:lnTo>
                  <a:pt x="59753" y="557403"/>
                </a:lnTo>
                <a:lnTo>
                  <a:pt x="38773" y="562102"/>
                </a:lnTo>
                <a:lnTo>
                  <a:pt x="15100" y="563880"/>
                </a:lnTo>
                <a:lnTo>
                  <a:pt x="9804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64" y="606539"/>
                </a:lnTo>
                <a:lnTo>
                  <a:pt x="23050" y="606539"/>
                </a:lnTo>
                <a:lnTo>
                  <a:pt x="50165" y="603592"/>
                </a:lnTo>
                <a:lnTo>
                  <a:pt x="74104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66" y="561238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39" y="564248"/>
                </a:lnTo>
                <a:lnTo>
                  <a:pt x="213169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25" y="606539"/>
                </a:lnTo>
                <a:lnTo>
                  <a:pt x="244944" y="606539"/>
                </a:lnTo>
                <a:lnTo>
                  <a:pt x="275107" y="579780"/>
                </a:lnTo>
                <a:lnTo>
                  <a:pt x="515531" y="341515"/>
                </a:lnTo>
                <a:lnTo>
                  <a:pt x="577354" y="341630"/>
                </a:lnTo>
                <a:lnTo>
                  <a:pt x="310032" y="606539"/>
                </a:lnTo>
                <a:lnTo>
                  <a:pt x="371297" y="606539"/>
                </a:lnTo>
                <a:lnTo>
                  <a:pt x="612013" y="367969"/>
                </a:lnTo>
                <a:lnTo>
                  <a:pt x="612013" y="298335"/>
                </a:lnTo>
                <a:lnTo>
                  <a:pt x="549275" y="298526"/>
                </a:lnTo>
                <a:lnTo>
                  <a:pt x="497890" y="298297"/>
                </a:lnTo>
                <a:lnTo>
                  <a:pt x="497471" y="298704"/>
                </a:lnTo>
                <a:lnTo>
                  <a:pt x="384619" y="299059"/>
                </a:lnTo>
                <a:lnTo>
                  <a:pt x="384683" y="254457"/>
                </a:lnTo>
                <a:lnTo>
                  <a:pt x="612013" y="254685"/>
                </a:lnTo>
                <a:lnTo>
                  <a:pt x="612013" y="211150"/>
                </a:lnTo>
                <a:lnTo>
                  <a:pt x="384721" y="211442"/>
                </a:lnTo>
                <a:lnTo>
                  <a:pt x="384771" y="169202"/>
                </a:lnTo>
                <a:lnTo>
                  <a:pt x="612013" y="168922"/>
                </a:lnTo>
                <a:lnTo>
                  <a:pt x="612013" y="125945"/>
                </a:lnTo>
                <a:lnTo>
                  <a:pt x="384835" y="126238"/>
                </a:lnTo>
                <a:lnTo>
                  <a:pt x="384886" y="82778"/>
                </a:lnTo>
                <a:lnTo>
                  <a:pt x="612013" y="82486"/>
                </a:lnTo>
                <a:lnTo>
                  <a:pt x="612013" y="39509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grpSp>
        <p:nvGrpSpPr>
          <p:cNvPr id="29" name="object 17">
            <a:extLst>
              <a:ext uri="{FF2B5EF4-FFF2-40B4-BE49-F238E27FC236}">
                <a16:creationId xmlns:a16="http://schemas.microsoft.com/office/drawing/2014/main" id="{CE9B94A8-525D-439F-8096-E9DCEB79632F}"/>
              </a:ext>
            </a:extLst>
          </p:cNvPr>
          <p:cNvGrpSpPr/>
          <p:nvPr userDrawn="1"/>
        </p:nvGrpSpPr>
        <p:grpSpPr>
          <a:xfrm>
            <a:off x="5057627" y="4663093"/>
            <a:ext cx="807244" cy="273177"/>
            <a:chOff x="11239170" y="10330678"/>
            <a:chExt cx="1793875" cy="607060"/>
          </a:xfrm>
        </p:grpSpPr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6638199A-555F-472D-B2A5-E6599716D798}"/>
                </a:ext>
              </a:extLst>
            </p:cNvPr>
            <p:cNvSpPr/>
            <p:nvPr/>
          </p:nvSpPr>
          <p:spPr>
            <a:xfrm>
              <a:off x="11893359" y="10330681"/>
              <a:ext cx="527685" cy="607060"/>
            </a:xfrm>
            <a:custGeom>
              <a:avLst/>
              <a:gdLst/>
              <a:ahLst/>
              <a:cxnLst/>
              <a:rect l="l" t="t" r="r" b="b"/>
              <a:pathLst>
                <a:path w="527684" h="607059">
                  <a:moveTo>
                    <a:pt x="44577" y="12"/>
                  </a:moveTo>
                  <a:lnTo>
                    <a:pt x="787" y="12"/>
                  </a:lnTo>
                  <a:lnTo>
                    <a:pt x="0" y="606539"/>
                  </a:lnTo>
                  <a:lnTo>
                    <a:pt x="43802" y="606539"/>
                  </a:lnTo>
                  <a:lnTo>
                    <a:pt x="44577" y="12"/>
                  </a:lnTo>
                  <a:close/>
                </a:path>
                <a:path w="527684" h="607059">
                  <a:moveTo>
                    <a:pt x="132664" y="0"/>
                  </a:moveTo>
                  <a:lnTo>
                    <a:pt x="88874" y="0"/>
                  </a:lnTo>
                  <a:lnTo>
                    <a:pt x="88099" y="606539"/>
                  </a:lnTo>
                  <a:lnTo>
                    <a:pt x="131902" y="606539"/>
                  </a:lnTo>
                  <a:lnTo>
                    <a:pt x="132664" y="0"/>
                  </a:lnTo>
                  <a:close/>
                </a:path>
                <a:path w="527684" h="607059">
                  <a:moveTo>
                    <a:pt x="527608" y="306832"/>
                  </a:moveTo>
                  <a:lnTo>
                    <a:pt x="225183" y="606539"/>
                  </a:lnTo>
                  <a:lnTo>
                    <a:pt x="287032" y="606539"/>
                  </a:lnTo>
                  <a:lnTo>
                    <a:pt x="527608" y="368122"/>
                  </a:lnTo>
                  <a:lnTo>
                    <a:pt x="527608" y="306832"/>
                  </a:lnTo>
                  <a:close/>
                </a:path>
                <a:path w="527684" h="607059">
                  <a:moveTo>
                    <a:pt x="527608" y="0"/>
                  </a:moveTo>
                  <a:lnTo>
                    <a:pt x="520026" y="0"/>
                  </a:lnTo>
                  <a:lnTo>
                    <a:pt x="513689" y="22301"/>
                  </a:lnTo>
                  <a:lnTo>
                    <a:pt x="505726" y="44183"/>
                  </a:lnTo>
                  <a:lnTo>
                    <a:pt x="496163" y="65595"/>
                  </a:lnTo>
                  <a:lnTo>
                    <a:pt x="484974" y="86410"/>
                  </a:lnTo>
                  <a:lnTo>
                    <a:pt x="485089" y="0"/>
                  </a:lnTo>
                  <a:lnTo>
                    <a:pt x="441299" y="0"/>
                  </a:lnTo>
                  <a:lnTo>
                    <a:pt x="441121" y="145072"/>
                  </a:lnTo>
                  <a:lnTo>
                    <a:pt x="438340" y="148018"/>
                  </a:lnTo>
                  <a:lnTo>
                    <a:pt x="435851" y="151130"/>
                  </a:lnTo>
                  <a:lnTo>
                    <a:pt x="396748" y="189890"/>
                  </a:lnTo>
                  <a:lnTo>
                    <a:pt x="397002" y="0"/>
                  </a:lnTo>
                  <a:lnTo>
                    <a:pt x="353212" y="0"/>
                  </a:lnTo>
                  <a:lnTo>
                    <a:pt x="352907" y="233337"/>
                  </a:lnTo>
                  <a:lnTo>
                    <a:pt x="308559" y="277291"/>
                  </a:lnTo>
                  <a:lnTo>
                    <a:pt x="308914" y="0"/>
                  </a:lnTo>
                  <a:lnTo>
                    <a:pt x="265125" y="0"/>
                  </a:lnTo>
                  <a:lnTo>
                    <a:pt x="264718" y="320738"/>
                  </a:lnTo>
                  <a:lnTo>
                    <a:pt x="220294" y="364769"/>
                  </a:lnTo>
                  <a:lnTo>
                    <a:pt x="220751" y="0"/>
                  </a:lnTo>
                  <a:lnTo>
                    <a:pt x="176961" y="0"/>
                  </a:lnTo>
                  <a:lnTo>
                    <a:pt x="176199" y="606539"/>
                  </a:lnTo>
                  <a:lnTo>
                    <a:pt x="220014" y="606539"/>
                  </a:lnTo>
                  <a:lnTo>
                    <a:pt x="220116" y="549554"/>
                  </a:lnTo>
                  <a:lnTo>
                    <a:pt x="282028" y="488188"/>
                  </a:lnTo>
                  <a:lnTo>
                    <a:pt x="527608" y="244817"/>
                  </a:lnTo>
                  <a:lnTo>
                    <a:pt x="527608" y="179349"/>
                  </a:lnTo>
                  <a:lnTo>
                    <a:pt x="520306" y="188264"/>
                  </a:lnTo>
                  <a:lnTo>
                    <a:pt x="512749" y="197015"/>
                  </a:lnTo>
                  <a:lnTo>
                    <a:pt x="504888" y="205600"/>
                  </a:lnTo>
                  <a:lnTo>
                    <a:pt x="496747" y="214007"/>
                  </a:lnTo>
                  <a:lnTo>
                    <a:pt x="491553" y="219240"/>
                  </a:lnTo>
                  <a:lnTo>
                    <a:pt x="220179" y="488188"/>
                  </a:lnTo>
                  <a:lnTo>
                    <a:pt x="220230" y="426135"/>
                  </a:lnTo>
                  <a:lnTo>
                    <a:pt x="282155" y="364769"/>
                  </a:lnTo>
                  <a:lnTo>
                    <a:pt x="370420" y="277291"/>
                  </a:lnTo>
                  <a:lnTo>
                    <a:pt x="458609" y="189890"/>
                  </a:lnTo>
                  <a:lnTo>
                    <a:pt x="463905" y="184645"/>
                  </a:lnTo>
                  <a:lnTo>
                    <a:pt x="482396" y="164934"/>
                  </a:lnTo>
                  <a:lnTo>
                    <a:pt x="499173" y="144246"/>
                  </a:lnTo>
                  <a:lnTo>
                    <a:pt x="514235" y="122694"/>
                  </a:lnTo>
                  <a:lnTo>
                    <a:pt x="527608" y="100355"/>
                  </a:lnTo>
                  <a:lnTo>
                    <a:pt x="527608" y="86410"/>
                  </a:lnTo>
                  <a:lnTo>
                    <a:pt x="527608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id="{A24BF6FF-4C16-45AF-90DF-C298BA88FF8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42963" y="10760799"/>
              <a:ext cx="178009" cy="176413"/>
            </a:xfrm>
            <a:prstGeom prst="rect">
              <a:avLst/>
            </a:prstGeom>
          </p:spPr>
        </p:pic>
        <p:sp>
          <p:nvSpPr>
            <p:cNvPr id="32" name="object 20">
              <a:extLst>
                <a:ext uri="{FF2B5EF4-FFF2-40B4-BE49-F238E27FC236}">
                  <a16:creationId xmlns:a16="http://schemas.microsoft.com/office/drawing/2014/main" id="{8B4EDE6C-3D53-4655-88BA-EA2636FFBD07}"/>
                </a:ext>
              </a:extLst>
            </p:cNvPr>
            <p:cNvSpPr/>
            <p:nvPr/>
          </p:nvSpPr>
          <p:spPr>
            <a:xfrm>
              <a:off x="11239170" y="10330681"/>
              <a:ext cx="1793875" cy="607060"/>
            </a:xfrm>
            <a:custGeom>
              <a:avLst/>
              <a:gdLst/>
              <a:ahLst/>
              <a:cxnLst/>
              <a:rect l="l" t="t" r="r" b="b"/>
              <a:pathLst>
                <a:path w="1793875" h="607059">
                  <a:moveTo>
                    <a:pt x="569442" y="472503"/>
                  </a:moveTo>
                  <a:lnTo>
                    <a:pt x="369531" y="273875"/>
                  </a:lnTo>
                  <a:lnTo>
                    <a:pt x="281609" y="186524"/>
                  </a:lnTo>
                  <a:lnTo>
                    <a:pt x="193611" y="99098"/>
                  </a:lnTo>
                  <a:lnTo>
                    <a:pt x="105625" y="11671"/>
                  </a:lnTo>
                  <a:lnTo>
                    <a:pt x="93878" y="0"/>
                  </a:lnTo>
                  <a:lnTo>
                    <a:pt x="0" y="0"/>
                  </a:lnTo>
                  <a:lnTo>
                    <a:pt x="63" y="596049"/>
                  </a:lnTo>
                  <a:lnTo>
                    <a:pt x="508" y="596049"/>
                  </a:lnTo>
                  <a:lnTo>
                    <a:pt x="533" y="596696"/>
                  </a:lnTo>
                  <a:lnTo>
                    <a:pt x="647" y="597877"/>
                  </a:lnTo>
                  <a:lnTo>
                    <a:pt x="787" y="601408"/>
                  </a:lnTo>
                  <a:lnTo>
                    <a:pt x="1016" y="603961"/>
                  </a:lnTo>
                  <a:lnTo>
                    <a:pt x="1168" y="606539"/>
                  </a:lnTo>
                  <a:lnTo>
                    <a:pt x="44818" y="606539"/>
                  </a:lnTo>
                  <a:lnTo>
                    <a:pt x="44450" y="599567"/>
                  </a:lnTo>
                  <a:lnTo>
                    <a:pt x="44094" y="590448"/>
                  </a:lnTo>
                  <a:lnTo>
                    <a:pt x="43929" y="583971"/>
                  </a:lnTo>
                  <a:lnTo>
                    <a:pt x="43815" y="575995"/>
                  </a:lnTo>
                  <a:lnTo>
                    <a:pt x="43738" y="11671"/>
                  </a:lnTo>
                  <a:lnTo>
                    <a:pt x="87972" y="55600"/>
                  </a:lnTo>
                  <a:lnTo>
                    <a:pt x="88036" y="596049"/>
                  </a:lnTo>
                  <a:lnTo>
                    <a:pt x="88557" y="596049"/>
                  </a:lnTo>
                  <a:lnTo>
                    <a:pt x="88760" y="599998"/>
                  </a:lnTo>
                  <a:lnTo>
                    <a:pt x="89039" y="603046"/>
                  </a:lnTo>
                  <a:lnTo>
                    <a:pt x="89281" y="606539"/>
                  </a:lnTo>
                  <a:lnTo>
                    <a:pt x="133083" y="606539"/>
                  </a:lnTo>
                  <a:lnTo>
                    <a:pt x="132537" y="597877"/>
                  </a:lnTo>
                  <a:lnTo>
                    <a:pt x="132168" y="590448"/>
                  </a:lnTo>
                  <a:lnTo>
                    <a:pt x="131940" y="583971"/>
                  </a:lnTo>
                  <a:lnTo>
                    <a:pt x="131851" y="579945"/>
                  </a:lnTo>
                  <a:lnTo>
                    <a:pt x="131749" y="571944"/>
                  </a:lnTo>
                  <a:lnTo>
                    <a:pt x="131711" y="99098"/>
                  </a:lnTo>
                  <a:lnTo>
                    <a:pt x="175958" y="143090"/>
                  </a:lnTo>
                  <a:lnTo>
                    <a:pt x="176022" y="596049"/>
                  </a:lnTo>
                  <a:lnTo>
                    <a:pt x="176593" y="596049"/>
                  </a:lnTo>
                  <a:lnTo>
                    <a:pt x="176809" y="599998"/>
                  </a:lnTo>
                  <a:lnTo>
                    <a:pt x="177152" y="603961"/>
                  </a:lnTo>
                  <a:lnTo>
                    <a:pt x="177355" y="606539"/>
                  </a:lnTo>
                  <a:lnTo>
                    <a:pt x="221322" y="606539"/>
                  </a:lnTo>
                  <a:lnTo>
                    <a:pt x="220713" y="598500"/>
                  </a:lnTo>
                  <a:lnTo>
                    <a:pt x="220218" y="590448"/>
                  </a:lnTo>
                  <a:lnTo>
                    <a:pt x="219964" y="583971"/>
                  </a:lnTo>
                  <a:lnTo>
                    <a:pt x="219849" y="579945"/>
                  </a:lnTo>
                  <a:lnTo>
                    <a:pt x="219735" y="571944"/>
                  </a:lnTo>
                  <a:lnTo>
                    <a:pt x="219697" y="186524"/>
                  </a:lnTo>
                  <a:lnTo>
                    <a:pt x="263918" y="230428"/>
                  </a:lnTo>
                  <a:lnTo>
                    <a:pt x="264033" y="580669"/>
                  </a:lnTo>
                  <a:lnTo>
                    <a:pt x="264363" y="589343"/>
                  </a:lnTo>
                  <a:lnTo>
                    <a:pt x="264934" y="598500"/>
                  </a:lnTo>
                  <a:lnTo>
                    <a:pt x="265607" y="606539"/>
                  </a:lnTo>
                  <a:lnTo>
                    <a:pt x="331000" y="606539"/>
                  </a:lnTo>
                  <a:lnTo>
                    <a:pt x="308279" y="583971"/>
                  </a:lnTo>
                  <a:lnTo>
                    <a:pt x="308140" y="579945"/>
                  </a:lnTo>
                  <a:lnTo>
                    <a:pt x="307657" y="575995"/>
                  </a:lnTo>
                  <a:lnTo>
                    <a:pt x="307657" y="521208"/>
                  </a:lnTo>
                  <a:lnTo>
                    <a:pt x="393560" y="606539"/>
                  </a:lnTo>
                  <a:lnTo>
                    <a:pt x="455409" y="606539"/>
                  </a:lnTo>
                  <a:lnTo>
                    <a:pt x="369519" y="521208"/>
                  </a:lnTo>
                  <a:lnTo>
                    <a:pt x="307657" y="459752"/>
                  </a:lnTo>
                  <a:lnTo>
                    <a:pt x="307657" y="397586"/>
                  </a:lnTo>
                  <a:lnTo>
                    <a:pt x="517994" y="606539"/>
                  </a:lnTo>
                  <a:lnTo>
                    <a:pt x="569442" y="606539"/>
                  </a:lnTo>
                  <a:lnTo>
                    <a:pt x="569442" y="596214"/>
                  </a:lnTo>
                  <a:lnTo>
                    <a:pt x="369493" y="397586"/>
                  </a:lnTo>
                  <a:lnTo>
                    <a:pt x="307657" y="336156"/>
                  </a:lnTo>
                  <a:lnTo>
                    <a:pt x="307657" y="273875"/>
                  </a:lnTo>
                  <a:lnTo>
                    <a:pt x="569442" y="533958"/>
                  </a:lnTo>
                  <a:lnTo>
                    <a:pt x="569442" y="472503"/>
                  </a:lnTo>
                  <a:close/>
                </a:path>
                <a:path w="1793875" h="607059">
                  <a:moveTo>
                    <a:pt x="569442" y="348881"/>
                  </a:moveTo>
                  <a:lnTo>
                    <a:pt x="218287" y="0"/>
                  </a:lnTo>
                  <a:lnTo>
                    <a:pt x="156425" y="0"/>
                  </a:lnTo>
                  <a:lnTo>
                    <a:pt x="569442" y="410349"/>
                  </a:lnTo>
                  <a:lnTo>
                    <a:pt x="569442" y="348881"/>
                  </a:lnTo>
                  <a:close/>
                </a:path>
                <a:path w="1793875" h="607059">
                  <a:moveTo>
                    <a:pt x="569442" y="225272"/>
                  </a:moveTo>
                  <a:lnTo>
                    <a:pt x="342722" y="0"/>
                  </a:lnTo>
                  <a:lnTo>
                    <a:pt x="280847" y="0"/>
                  </a:lnTo>
                  <a:lnTo>
                    <a:pt x="569442" y="286727"/>
                  </a:lnTo>
                  <a:lnTo>
                    <a:pt x="569442" y="225272"/>
                  </a:lnTo>
                  <a:close/>
                </a:path>
                <a:path w="1793875" h="607059">
                  <a:moveTo>
                    <a:pt x="569442" y="0"/>
                  </a:moveTo>
                  <a:lnTo>
                    <a:pt x="529704" y="0"/>
                  </a:lnTo>
                  <a:lnTo>
                    <a:pt x="569442" y="39484"/>
                  </a:lnTo>
                  <a:lnTo>
                    <a:pt x="569442" y="0"/>
                  </a:lnTo>
                  <a:close/>
                </a:path>
                <a:path w="1793875" h="607059">
                  <a:moveTo>
                    <a:pt x="569455" y="101663"/>
                  </a:moveTo>
                  <a:lnTo>
                    <a:pt x="467131" y="0"/>
                  </a:lnTo>
                  <a:lnTo>
                    <a:pt x="405269" y="0"/>
                  </a:lnTo>
                  <a:lnTo>
                    <a:pt x="569455" y="163118"/>
                  </a:lnTo>
                  <a:lnTo>
                    <a:pt x="569455" y="101663"/>
                  </a:lnTo>
                  <a:close/>
                </a:path>
                <a:path w="1793875" h="607059">
                  <a:moveTo>
                    <a:pt x="610666" y="0"/>
                  </a:moveTo>
                  <a:lnTo>
                    <a:pt x="569772" y="0"/>
                  </a:lnTo>
                  <a:lnTo>
                    <a:pt x="569772" y="606539"/>
                  </a:lnTo>
                  <a:lnTo>
                    <a:pt x="609904" y="606539"/>
                  </a:lnTo>
                  <a:lnTo>
                    <a:pt x="610666" y="0"/>
                  </a:lnTo>
                  <a:close/>
                </a:path>
                <a:path w="1793875" h="607059">
                  <a:moveTo>
                    <a:pt x="1793811" y="0"/>
                  </a:moveTo>
                  <a:lnTo>
                    <a:pt x="1755228" y="0"/>
                  </a:lnTo>
                  <a:lnTo>
                    <a:pt x="1743925" y="6642"/>
                  </a:lnTo>
                  <a:lnTo>
                    <a:pt x="1709597" y="34010"/>
                  </a:lnTo>
                  <a:lnTo>
                    <a:pt x="1675358" y="79349"/>
                  </a:lnTo>
                  <a:lnTo>
                    <a:pt x="1648079" y="141249"/>
                  </a:lnTo>
                  <a:lnTo>
                    <a:pt x="1639100" y="159740"/>
                  </a:lnTo>
                  <a:lnTo>
                    <a:pt x="1611858" y="195999"/>
                  </a:lnTo>
                  <a:lnTo>
                    <a:pt x="1574850" y="224396"/>
                  </a:lnTo>
                  <a:lnTo>
                    <a:pt x="1522501" y="249605"/>
                  </a:lnTo>
                  <a:lnTo>
                    <a:pt x="1507591" y="256959"/>
                  </a:lnTo>
                  <a:lnTo>
                    <a:pt x="1441526" y="303352"/>
                  </a:lnTo>
                  <a:lnTo>
                    <a:pt x="1404861" y="343001"/>
                  </a:lnTo>
                  <a:lnTo>
                    <a:pt x="1400797" y="349034"/>
                  </a:lnTo>
                  <a:lnTo>
                    <a:pt x="1400797" y="292481"/>
                  </a:lnTo>
                  <a:lnTo>
                    <a:pt x="1432890" y="250634"/>
                  </a:lnTo>
                  <a:lnTo>
                    <a:pt x="1492351" y="219938"/>
                  </a:lnTo>
                  <a:lnTo>
                    <a:pt x="1513840" y="210223"/>
                  </a:lnTo>
                  <a:lnTo>
                    <a:pt x="1535772" y="198996"/>
                  </a:lnTo>
                  <a:lnTo>
                    <a:pt x="1580692" y="165011"/>
                  </a:lnTo>
                  <a:lnTo>
                    <a:pt x="1614919" y="119659"/>
                  </a:lnTo>
                  <a:lnTo>
                    <a:pt x="1642198" y="57785"/>
                  </a:lnTo>
                  <a:lnTo>
                    <a:pt x="1651190" y="39281"/>
                  </a:lnTo>
                  <a:lnTo>
                    <a:pt x="1662785" y="21082"/>
                  </a:lnTo>
                  <a:lnTo>
                    <a:pt x="1679511" y="1968"/>
                  </a:lnTo>
                  <a:lnTo>
                    <a:pt x="1681721" y="0"/>
                  </a:lnTo>
                  <a:lnTo>
                    <a:pt x="1624241" y="0"/>
                  </a:lnTo>
                  <a:lnTo>
                    <a:pt x="1614373" y="15697"/>
                  </a:lnTo>
                  <a:lnTo>
                    <a:pt x="1606359" y="31115"/>
                  </a:lnTo>
                  <a:lnTo>
                    <a:pt x="1599666" y="46151"/>
                  </a:lnTo>
                  <a:lnTo>
                    <a:pt x="1585976" y="79552"/>
                  </a:lnTo>
                  <a:lnTo>
                    <a:pt x="1576984" y="98044"/>
                  </a:lnTo>
                  <a:lnTo>
                    <a:pt x="1549768" y="134289"/>
                  </a:lnTo>
                  <a:lnTo>
                    <a:pt x="1512976" y="162090"/>
                  </a:lnTo>
                  <a:lnTo>
                    <a:pt x="1456855" y="187998"/>
                  </a:lnTo>
                  <a:lnTo>
                    <a:pt x="1438414" y="197065"/>
                  </a:lnTo>
                  <a:lnTo>
                    <a:pt x="1419720" y="208165"/>
                  </a:lnTo>
                  <a:lnTo>
                    <a:pt x="1400797" y="222237"/>
                  </a:lnTo>
                  <a:lnTo>
                    <a:pt x="1400797" y="174879"/>
                  </a:lnTo>
                  <a:lnTo>
                    <a:pt x="1406334" y="168833"/>
                  </a:lnTo>
                  <a:lnTo>
                    <a:pt x="1411185" y="164934"/>
                  </a:lnTo>
                  <a:lnTo>
                    <a:pt x="1418069" y="161455"/>
                  </a:lnTo>
                  <a:lnTo>
                    <a:pt x="1450809" y="147993"/>
                  </a:lnTo>
                  <a:lnTo>
                    <a:pt x="1472933" y="137274"/>
                  </a:lnTo>
                  <a:lnTo>
                    <a:pt x="1518589" y="103301"/>
                  </a:lnTo>
                  <a:lnTo>
                    <a:pt x="1552829" y="57975"/>
                  </a:lnTo>
                  <a:lnTo>
                    <a:pt x="1578444" y="0"/>
                  </a:lnTo>
                  <a:lnTo>
                    <a:pt x="1531239" y="0"/>
                  </a:lnTo>
                  <a:lnTo>
                    <a:pt x="1523542" y="18618"/>
                  </a:lnTo>
                  <a:lnTo>
                    <a:pt x="1514614" y="36842"/>
                  </a:lnTo>
                  <a:lnTo>
                    <a:pt x="1487665" y="72580"/>
                  </a:lnTo>
                  <a:lnTo>
                    <a:pt x="1451190" y="99644"/>
                  </a:lnTo>
                  <a:lnTo>
                    <a:pt x="1400797" y="121424"/>
                  </a:lnTo>
                  <a:lnTo>
                    <a:pt x="1400797" y="80848"/>
                  </a:lnTo>
                  <a:lnTo>
                    <a:pt x="1414373" y="73723"/>
                  </a:lnTo>
                  <a:lnTo>
                    <a:pt x="1428216" y="65074"/>
                  </a:lnTo>
                  <a:lnTo>
                    <a:pt x="1466291" y="31178"/>
                  </a:lnTo>
                  <a:lnTo>
                    <a:pt x="1488592" y="0"/>
                  </a:lnTo>
                  <a:lnTo>
                    <a:pt x="1435481" y="0"/>
                  </a:lnTo>
                  <a:lnTo>
                    <a:pt x="1429219" y="7277"/>
                  </a:lnTo>
                  <a:lnTo>
                    <a:pt x="1419694" y="16433"/>
                  </a:lnTo>
                  <a:lnTo>
                    <a:pt x="1413802" y="21399"/>
                  </a:lnTo>
                  <a:lnTo>
                    <a:pt x="1407883" y="25895"/>
                  </a:lnTo>
                  <a:lnTo>
                    <a:pt x="1401940" y="30035"/>
                  </a:lnTo>
                  <a:lnTo>
                    <a:pt x="1403324" y="14922"/>
                  </a:lnTo>
                  <a:lnTo>
                    <a:pt x="1405382" y="0"/>
                  </a:lnTo>
                  <a:lnTo>
                    <a:pt x="1360843" y="0"/>
                  </a:lnTo>
                  <a:lnTo>
                    <a:pt x="1359217" y="12890"/>
                  </a:lnTo>
                  <a:lnTo>
                    <a:pt x="1358036" y="25908"/>
                  </a:lnTo>
                  <a:lnTo>
                    <a:pt x="1357299" y="39052"/>
                  </a:lnTo>
                  <a:lnTo>
                    <a:pt x="1357058" y="52311"/>
                  </a:lnTo>
                  <a:lnTo>
                    <a:pt x="1357058" y="392633"/>
                  </a:lnTo>
                  <a:lnTo>
                    <a:pt x="1312824" y="436308"/>
                  </a:lnTo>
                  <a:lnTo>
                    <a:pt x="1312849" y="50927"/>
                  </a:lnTo>
                  <a:lnTo>
                    <a:pt x="1314869" y="12585"/>
                  </a:lnTo>
                  <a:lnTo>
                    <a:pt x="1316291" y="0"/>
                  </a:lnTo>
                  <a:lnTo>
                    <a:pt x="1272133" y="0"/>
                  </a:lnTo>
                  <a:lnTo>
                    <a:pt x="1270812" y="12941"/>
                  </a:lnTo>
                  <a:lnTo>
                    <a:pt x="1269860" y="25971"/>
                  </a:lnTo>
                  <a:lnTo>
                    <a:pt x="1269276" y="39090"/>
                  </a:lnTo>
                  <a:lnTo>
                    <a:pt x="1269072" y="52311"/>
                  </a:lnTo>
                  <a:lnTo>
                    <a:pt x="1269072" y="479323"/>
                  </a:lnTo>
                  <a:lnTo>
                    <a:pt x="1224838" y="523354"/>
                  </a:lnTo>
                  <a:lnTo>
                    <a:pt x="1224889" y="50901"/>
                  </a:lnTo>
                  <a:lnTo>
                    <a:pt x="1226464" y="12611"/>
                  </a:lnTo>
                  <a:lnTo>
                    <a:pt x="1227632" y="0"/>
                  </a:lnTo>
                  <a:lnTo>
                    <a:pt x="1183690" y="0"/>
                  </a:lnTo>
                  <a:lnTo>
                    <a:pt x="1182077" y="20916"/>
                  </a:lnTo>
                  <a:lnTo>
                    <a:pt x="1181798" y="26619"/>
                  </a:lnTo>
                  <a:lnTo>
                    <a:pt x="1181798" y="606539"/>
                  </a:lnTo>
                  <a:lnTo>
                    <a:pt x="1204201" y="606539"/>
                  </a:lnTo>
                  <a:lnTo>
                    <a:pt x="1363916" y="447217"/>
                  </a:lnTo>
                  <a:lnTo>
                    <a:pt x="1400797" y="411022"/>
                  </a:lnTo>
                  <a:lnTo>
                    <a:pt x="1400797" y="410438"/>
                  </a:lnTo>
                  <a:lnTo>
                    <a:pt x="1481150" y="330301"/>
                  </a:lnTo>
                  <a:lnTo>
                    <a:pt x="1513255" y="362204"/>
                  </a:lnTo>
                  <a:lnTo>
                    <a:pt x="1266202" y="606539"/>
                  </a:lnTo>
                  <a:lnTo>
                    <a:pt x="1329245" y="606539"/>
                  </a:lnTo>
                  <a:lnTo>
                    <a:pt x="1544205" y="392963"/>
                  </a:lnTo>
                  <a:lnTo>
                    <a:pt x="1574609" y="423176"/>
                  </a:lnTo>
                  <a:lnTo>
                    <a:pt x="1390040" y="606539"/>
                  </a:lnTo>
                  <a:lnTo>
                    <a:pt x="1451889" y="606539"/>
                  </a:lnTo>
                  <a:lnTo>
                    <a:pt x="1605534" y="453885"/>
                  </a:lnTo>
                  <a:lnTo>
                    <a:pt x="1636814" y="484962"/>
                  </a:lnTo>
                  <a:lnTo>
                    <a:pt x="1514449" y="606539"/>
                  </a:lnTo>
                  <a:lnTo>
                    <a:pt x="1576311" y="606539"/>
                  </a:lnTo>
                  <a:lnTo>
                    <a:pt x="1667738" y="515696"/>
                  </a:lnTo>
                  <a:lnTo>
                    <a:pt x="1699031" y="546773"/>
                  </a:lnTo>
                  <a:lnTo>
                    <a:pt x="1638871" y="606539"/>
                  </a:lnTo>
                  <a:lnTo>
                    <a:pt x="1793811" y="606539"/>
                  </a:lnTo>
                  <a:lnTo>
                    <a:pt x="1793811" y="579513"/>
                  </a:lnTo>
                  <a:lnTo>
                    <a:pt x="1515097" y="302615"/>
                  </a:lnTo>
                  <a:lnTo>
                    <a:pt x="1524952" y="297014"/>
                  </a:lnTo>
                  <a:lnTo>
                    <a:pt x="1534883" y="291922"/>
                  </a:lnTo>
                  <a:lnTo>
                    <a:pt x="1556753" y="281813"/>
                  </a:lnTo>
                  <a:lnTo>
                    <a:pt x="1793811" y="517347"/>
                  </a:lnTo>
                  <a:lnTo>
                    <a:pt x="1793811" y="455891"/>
                  </a:lnTo>
                  <a:lnTo>
                    <a:pt x="1597977" y="261315"/>
                  </a:lnTo>
                  <a:lnTo>
                    <a:pt x="1606867" y="255803"/>
                  </a:lnTo>
                  <a:lnTo>
                    <a:pt x="1615821" y="249618"/>
                  </a:lnTo>
                  <a:lnTo>
                    <a:pt x="1624863" y="242684"/>
                  </a:lnTo>
                  <a:lnTo>
                    <a:pt x="1633982" y="234924"/>
                  </a:lnTo>
                  <a:lnTo>
                    <a:pt x="1793811" y="393725"/>
                  </a:lnTo>
                  <a:lnTo>
                    <a:pt x="1793811" y="332270"/>
                  </a:lnTo>
                  <a:lnTo>
                    <a:pt x="1663395" y="202704"/>
                  </a:lnTo>
                  <a:lnTo>
                    <a:pt x="1670253" y="192646"/>
                  </a:lnTo>
                  <a:lnTo>
                    <a:pt x="1676234" y="182676"/>
                  </a:lnTo>
                  <a:lnTo>
                    <a:pt x="1681480" y="172808"/>
                  </a:lnTo>
                  <a:lnTo>
                    <a:pt x="1686102" y="163093"/>
                  </a:lnTo>
                  <a:lnTo>
                    <a:pt x="1793811" y="270116"/>
                  </a:lnTo>
                  <a:lnTo>
                    <a:pt x="1793811" y="208661"/>
                  </a:lnTo>
                  <a:lnTo>
                    <a:pt x="1704225" y="119646"/>
                  </a:lnTo>
                  <a:lnTo>
                    <a:pt x="1708835" y="109639"/>
                  </a:lnTo>
                  <a:lnTo>
                    <a:pt x="1714042" y="99720"/>
                  </a:lnTo>
                  <a:lnTo>
                    <a:pt x="1720024" y="89890"/>
                  </a:lnTo>
                  <a:lnTo>
                    <a:pt x="1727009" y="80124"/>
                  </a:lnTo>
                  <a:lnTo>
                    <a:pt x="1793811" y="146507"/>
                  </a:lnTo>
                  <a:lnTo>
                    <a:pt x="1793811" y="85051"/>
                  </a:lnTo>
                  <a:lnTo>
                    <a:pt x="1758162" y="49606"/>
                  </a:lnTo>
                  <a:lnTo>
                    <a:pt x="1766976" y="43599"/>
                  </a:lnTo>
                  <a:lnTo>
                    <a:pt x="1775853" y="38366"/>
                  </a:lnTo>
                  <a:lnTo>
                    <a:pt x="1784794" y="33769"/>
                  </a:lnTo>
                  <a:lnTo>
                    <a:pt x="1793811" y="29616"/>
                  </a:lnTo>
                  <a:lnTo>
                    <a:pt x="1793811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</p:grpSp>
      <p:sp>
        <p:nvSpPr>
          <p:cNvPr id="33" name="object 21">
            <a:extLst>
              <a:ext uri="{FF2B5EF4-FFF2-40B4-BE49-F238E27FC236}">
                <a16:creationId xmlns:a16="http://schemas.microsoft.com/office/drawing/2014/main" id="{5AD6E05A-1A43-41D7-B52C-7D7FE606361E}"/>
              </a:ext>
            </a:extLst>
          </p:cNvPr>
          <p:cNvSpPr/>
          <p:nvPr userDrawn="1"/>
        </p:nvSpPr>
        <p:spPr>
          <a:xfrm>
            <a:off x="5877826" y="4663094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40" h="607059">
                <a:moveTo>
                  <a:pt x="612025" y="551446"/>
                </a:moveTo>
                <a:lnTo>
                  <a:pt x="556437" y="606526"/>
                </a:lnTo>
                <a:lnTo>
                  <a:pt x="612025" y="606526"/>
                </a:lnTo>
                <a:lnTo>
                  <a:pt x="612025" y="551446"/>
                </a:lnTo>
                <a:close/>
              </a:path>
              <a:path w="612140" h="607059">
                <a:moveTo>
                  <a:pt x="612025" y="429374"/>
                </a:moveTo>
                <a:lnTo>
                  <a:pt x="433247" y="606539"/>
                </a:lnTo>
                <a:lnTo>
                  <a:pt x="494487" y="606539"/>
                </a:lnTo>
                <a:lnTo>
                  <a:pt x="612025" y="490054"/>
                </a:lnTo>
                <a:lnTo>
                  <a:pt x="612025" y="429374"/>
                </a:lnTo>
                <a:close/>
              </a:path>
              <a:path w="612140" h="607059">
                <a:moveTo>
                  <a:pt x="612025" y="39509"/>
                </a:moveTo>
                <a:lnTo>
                  <a:pt x="384949" y="39801"/>
                </a:lnTo>
                <a:lnTo>
                  <a:pt x="385000" y="0"/>
                </a:lnTo>
                <a:lnTo>
                  <a:pt x="341655" y="0"/>
                </a:lnTo>
                <a:lnTo>
                  <a:pt x="341287" y="294906"/>
                </a:lnTo>
                <a:lnTo>
                  <a:pt x="330428" y="291973"/>
                </a:lnTo>
                <a:lnTo>
                  <a:pt x="319887" y="288645"/>
                </a:lnTo>
                <a:lnTo>
                  <a:pt x="297434" y="280555"/>
                </a:lnTo>
                <a:lnTo>
                  <a:pt x="297789" y="0"/>
                </a:lnTo>
                <a:lnTo>
                  <a:pt x="254419" y="0"/>
                </a:lnTo>
                <a:lnTo>
                  <a:pt x="254088" y="266306"/>
                </a:lnTo>
                <a:lnTo>
                  <a:pt x="243967" y="263994"/>
                </a:lnTo>
                <a:lnTo>
                  <a:pt x="233324" y="262102"/>
                </a:lnTo>
                <a:lnTo>
                  <a:pt x="222110" y="260692"/>
                </a:lnTo>
                <a:lnTo>
                  <a:pt x="210248" y="259803"/>
                </a:lnTo>
                <a:lnTo>
                  <a:pt x="210566" y="0"/>
                </a:lnTo>
                <a:lnTo>
                  <a:pt x="167208" y="0"/>
                </a:lnTo>
                <a:lnTo>
                  <a:pt x="166878" y="261950"/>
                </a:lnTo>
                <a:lnTo>
                  <a:pt x="154978" y="264236"/>
                </a:lnTo>
                <a:lnTo>
                  <a:pt x="143738" y="267055"/>
                </a:lnTo>
                <a:lnTo>
                  <a:pt x="133108" y="270319"/>
                </a:lnTo>
                <a:lnTo>
                  <a:pt x="122999" y="273900"/>
                </a:lnTo>
                <a:lnTo>
                  <a:pt x="123355" y="0"/>
                </a:lnTo>
                <a:lnTo>
                  <a:pt x="79997" y="0"/>
                </a:lnTo>
                <a:lnTo>
                  <a:pt x="79616" y="291769"/>
                </a:lnTo>
                <a:lnTo>
                  <a:pt x="69316" y="295579"/>
                </a:lnTo>
                <a:lnTo>
                  <a:pt x="58674" y="298907"/>
                </a:lnTo>
                <a:lnTo>
                  <a:pt x="47536" y="301637"/>
                </a:lnTo>
                <a:lnTo>
                  <a:pt x="35750" y="303631"/>
                </a:lnTo>
                <a:lnTo>
                  <a:pt x="36131" y="0"/>
                </a:lnTo>
                <a:lnTo>
                  <a:pt x="0" y="0"/>
                </a:lnTo>
                <a:lnTo>
                  <a:pt x="0" y="347446"/>
                </a:lnTo>
                <a:lnTo>
                  <a:pt x="10058" y="348018"/>
                </a:lnTo>
                <a:lnTo>
                  <a:pt x="71361" y="340004"/>
                </a:lnTo>
                <a:lnTo>
                  <a:pt x="134175" y="315595"/>
                </a:lnTo>
                <a:lnTo>
                  <a:pt x="153543" y="308876"/>
                </a:lnTo>
                <a:lnTo>
                  <a:pt x="174536" y="304190"/>
                </a:lnTo>
                <a:lnTo>
                  <a:pt x="198221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65" y="326872"/>
                </a:lnTo>
                <a:lnTo>
                  <a:pt x="314286" y="332066"/>
                </a:lnTo>
                <a:lnTo>
                  <a:pt x="330911" y="336677"/>
                </a:lnTo>
                <a:lnTo>
                  <a:pt x="348894" y="340423"/>
                </a:lnTo>
                <a:lnTo>
                  <a:pt x="393319" y="345414"/>
                </a:lnTo>
                <a:lnTo>
                  <a:pt x="426377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47" y="381292"/>
                </a:lnTo>
                <a:lnTo>
                  <a:pt x="384136" y="387553"/>
                </a:lnTo>
                <a:lnTo>
                  <a:pt x="362115" y="388315"/>
                </a:lnTo>
                <a:lnTo>
                  <a:pt x="337273" y="382371"/>
                </a:lnTo>
                <a:lnTo>
                  <a:pt x="298805" y="368541"/>
                </a:lnTo>
                <a:lnTo>
                  <a:pt x="276898" y="360451"/>
                </a:lnTo>
                <a:lnTo>
                  <a:pt x="253619" y="353098"/>
                </a:lnTo>
                <a:lnTo>
                  <a:pt x="227761" y="347751"/>
                </a:lnTo>
                <a:lnTo>
                  <a:pt x="198158" y="345719"/>
                </a:lnTo>
                <a:lnTo>
                  <a:pt x="168249" y="347954"/>
                </a:lnTo>
                <a:lnTo>
                  <a:pt x="142163" y="353707"/>
                </a:lnTo>
                <a:lnTo>
                  <a:pt x="119075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56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94" y="434276"/>
                </a:lnTo>
                <a:lnTo>
                  <a:pt x="15252" y="434276"/>
                </a:lnTo>
                <a:lnTo>
                  <a:pt x="45173" y="432028"/>
                </a:lnTo>
                <a:lnTo>
                  <a:pt x="71259" y="426288"/>
                </a:lnTo>
                <a:lnTo>
                  <a:pt x="94348" y="418388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21" y="390474"/>
                </a:lnTo>
                <a:lnTo>
                  <a:pt x="198107" y="388683"/>
                </a:lnTo>
                <a:lnTo>
                  <a:pt x="222097" y="390321"/>
                </a:lnTo>
                <a:lnTo>
                  <a:pt x="243497" y="394741"/>
                </a:lnTo>
                <a:lnTo>
                  <a:pt x="263359" y="401091"/>
                </a:lnTo>
                <a:lnTo>
                  <a:pt x="301091" y="415544"/>
                </a:lnTo>
                <a:lnTo>
                  <a:pt x="320408" y="421995"/>
                </a:lnTo>
                <a:lnTo>
                  <a:pt x="341337" y="427189"/>
                </a:lnTo>
                <a:lnTo>
                  <a:pt x="364540" y="430466"/>
                </a:lnTo>
                <a:lnTo>
                  <a:pt x="331063" y="463638"/>
                </a:lnTo>
                <a:lnTo>
                  <a:pt x="322922" y="464019"/>
                </a:lnTo>
                <a:lnTo>
                  <a:pt x="316763" y="463384"/>
                </a:lnTo>
                <a:lnTo>
                  <a:pt x="309486" y="461035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39" y="434200"/>
                </a:lnTo>
                <a:lnTo>
                  <a:pt x="198043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60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80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18" y="520560"/>
                </a:lnTo>
                <a:lnTo>
                  <a:pt x="15151" y="520560"/>
                </a:lnTo>
                <a:lnTo>
                  <a:pt x="45059" y="518312"/>
                </a:lnTo>
                <a:lnTo>
                  <a:pt x="71158" y="512559"/>
                </a:lnTo>
                <a:lnTo>
                  <a:pt x="94246" y="504672"/>
                </a:lnTo>
                <a:lnTo>
                  <a:pt x="133972" y="488162"/>
                </a:lnTo>
                <a:lnTo>
                  <a:pt x="153327" y="481444"/>
                </a:lnTo>
                <a:lnTo>
                  <a:pt x="174307" y="476745"/>
                </a:lnTo>
                <a:lnTo>
                  <a:pt x="197993" y="474967"/>
                </a:lnTo>
                <a:lnTo>
                  <a:pt x="221665" y="476694"/>
                </a:lnTo>
                <a:lnTo>
                  <a:pt x="242646" y="481342"/>
                </a:lnTo>
                <a:lnTo>
                  <a:pt x="261988" y="487997"/>
                </a:lnTo>
                <a:lnTo>
                  <a:pt x="293306" y="501053"/>
                </a:lnTo>
                <a:lnTo>
                  <a:pt x="264655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6992" y="519112"/>
                </a:lnTo>
                <a:lnTo>
                  <a:pt x="197929" y="518274"/>
                </a:lnTo>
                <a:lnTo>
                  <a:pt x="168021" y="520522"/>
                </a:lnTo>
                <a:lnTo>
                  <a:pt x="141935" y="526275"/>
                </a:lnTo>
                <a:lnTo>
                  <a:pt x="118846" y="534174"/>
                </a:lnTo>
                <a:lnTo>
                  <a:pt x="79121" y="550684"/>
                </a:lnTo>
                <a:lnTo>
                  <a:pt x="59766" y="557403"/>
                </a:lnTo>
                <a:lnTo>
                  <a:pt x="38785" y="562102"/>
                </a:lnTo>
                <a:lnTo>
                  <a:pt x="15125" y="563880"/>
                </a:lnTo>
                <a:lnTo>
                  <a:pt x="9817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77" y="606539"/>
                </a:lnTo>
                <a:lnTo>
                  <a:pt x="23063" y="606539"/>
                </a:lnTo>
                <a:lnTo>
                  <a:pt x="50177" y="603592"/>
                </a:lnTo>
                <a:lnTo>
                  <a:pt x="74117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78" y="561238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52" y="564248"/>
                </a:lnTo>
                <a:lnTo>
                  <a:pt x="213182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38" y="606539"/>
                </a:lnTo>
                <a:lnTo>
                  <a:pt x="244944" y="606539"/>
                </a:lnTo>
                <a:lnTo>
                  <a:pt x="275120" y="579780"/>
                </a:lnTo>
                <a:lnTo>
                  <a:pt x="515531" y="341515"/>
                </a:lnTo>
                <a:lnTo>
                  <a:pt x="577354" y="341630"/>
                </a:lnTo>
                <a:lnTo>
                  <a:pt x="310019" y="606539"/>
                </a:lnTo>
                <a:lnTo>
                  <a:pt x="371297" y="606539"/>
                </a:lnTo>
                <a:lnTo>
                  <a:pt x="612025" y="367969"/>
                </a:lnTo>
                <a:lnTo>
                  <a:pt x="612025" y="298335"/>
                </a:lnTo>
                <a:lnTo>
                  <a:pt x="549287" y="298526"/>
                </a:lnTo>
                <a:lnTo>
                  <a:pt x="497890" y="298297"/>
                </a:lnTo>
                <a:lnTo>
                  <a:pt x="497484" y="298704"/>
                </a:lnTo>
                <a:lnTo>
                  <a:pt x="384619" y="299059"/>
                </a:lnTo>
                <a:lnTo>
                  <a:pt x="384683" y="254457"/>
                </a:lnTo>
                <a:lnTo>
                  <a:pt x="612025" y="254685"/>
                </a:lnTo>
                <a:lnTo>
                  <a:pt x="612025" y="211150"/>
                </a:lnTo>
                <a:lnTo>
                  <a:pt x="384733" y="211442"/>
                </a:lnTo>
                <a:lnTo>
                  <a:pt x="384784" y="169202"/>
                </a:lnTo>
                <a:lnTo>
                  <a:pt x="612025" y="168922"/>
                </a:lnTo>
                <a:lnTo>
                  <a:pt x="612025" y="125945"/>
                </a:lnTo>
                <a:lnTo>
                  <a:pt x="384848" y="126238"/>
                </a:lnTo>
                <a:lnTo>
                  <a:pt x="384898" y="82778"/>
                </a:lnTo>
                <a:lnTo>
                  <a:pt x="612025" y="82486"/>
                </a:lnTo>
                <a:lnTo>
                  <a:pt x="612025" y="39509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6EC8F465-477C-4ECC-9703-6BBD5DC9CA28}"/>
              </a:ext>
            </a:extLst>
          </p:cNvPr>
          <p:cNvSpPr/>
          <p:nvPr userDrawn="1"/>
        </p:nvSpPr>
        <p:spPr>
          <a:xfrm>
            <a:off x="6172395" y="4663094"/>
            <a:ext cx="314611" cy="273177"/>
          </a:xfrm>
          <a:custGeom>
            <a:avLst/>
            <a:gdLst/>
            <a:ahLst/>
            <a:cxnLst/>
            <a:rect l="l" t="t" r="r" b="b"/>
            <a:pathLst>
              <a:path w="699134" h="607059">
                <a:moveTo>
                  <a:pt x="569442" y="472503"/>
                </a:moveTo>
                <a:lnTo>
                  <a:pt x="369531" y="273875"/>
                </a:lnTo>
                <a:lnTo>
                  <a:pt x="281609" y="186524"/>
                </a:lnTo>
                <a:lnTo>
                  <a:pt x="193611" y="99098"/>
                </a:lnTo>
                <a:lnTo>
                  <a:pt x="105638" y="11671"/>
                </a:lnTo>
                <a:lnTo>
                  <a:pt x="93891" y="0"/>
                </a:lnTo>
                <a:lnTo>
                  <a:pt x="0" y="0"/>
                </a:lnTo>
                <a:lnTo>
                  <a:pt x="63" y="596049"/>
                </a:lnTo>
                <a:lnTo>
                  <a:pt x="520" y="596049"/>
                </a:lnTo>
                <a:lnTo>
                  <a:pt x="546" y="596976"/>
                </a:lnTo>
                <a:lnTo>
                  <a:pt x="647" y="597877"/>
                </a:lnTo>
                <a:lnTo>
                  <a:pt x="787" y="601408"/>
                </a:lnTo>
                <a:lnTo>
                  <a:pt x="1016" y="603961"/>
                </a:lnTo>
                <a:lnTo>
                  <a:pt x="1168" y="606539"/>
                </a:lnTo>
                <a:lnTo>
                  <a:pt x="44831" y="606539"/>
                </a:lnTo>
                <a:lnTo>
                  <a:pt x="44462" y="599567"/>
                </a:lnTo>
                <a:lnTo>
                  <a:pt x="44094" y="590448"/>
                </a:lnTo>
                <a:lnTo>
                  <a:pt x="43929" y="583971"/>
                </a:lnTo>
                <a:lnTo>
                  <a:pt x="43815" y="575995"/>
                </a:lnTo>
                <a:lnTo>
                  <a:pt x="43738" y="11671"/>
                </a:lnTo>
                <a:lnTo>
                  <a:pt x="87985" y="55600"/>
                </a:lnTo>
                <a:lnTo>
                  <a:pt x="88049" y="596049"/>
                </a:lnTo>
                <a:lnTo>
                  <a:pt x="88569" y="596049"/>
                </a:lnTo>
                <a:lnTo>
                  <a:pt x="88760" y="599998"/>
                </a:lnTo>
                <a:lnTo>
                  <a:pt x="89039" y="603046"/>
                </a:lnTo>
                <a:lnTo>
                  <a:pt x="89281" y="606539"/>
                </a:lnTo>
                <a:lnTo>
                  <a:pt x="133083" y="606539"/>
                </a:lnTo>
                <a:lnTo>
                  <a:pt x="132549" y="597877"/>
                </a:lnTo>
                <a:lnTo>
                  <a:pt x="132168" y="590448"/>
                </a:lnTo>
                <a:lnTo>
                  <a:pt x="131953" y="583971"/>
                </a:lnTo>
                <a:lnTo>
                  <a:pt x="131851" y="579945"/>
                </a:lnTo>
                <a:lnTo>
                  <a:pt x="131749" y="571944"/>
                </a:lnTo>
                <a:lnTo>
                  <a:pt x="131724" y="99098"/>
                </a:lnTo>
                <a:lnTo>
                  <a:pt x="175958" y="143090"/>
                </a:lnTo>
                <a:lnTo>
                  <a:pt x="176022" y="596049"/>
                </a:lnTo>
                <a:lnTo>
                  <a:pt x="176606" y="596049"/>
                </a:lnTo>
                <a:lnTo>
                  <a:pt x="176822" y="599998"/>
                </a:lnTo>
                <a:lnTo>
                  <a:pt x="177165" y="603961"/>
                </a:lnTo>
                <a:lnTo>
                  <a:pt x="177368" y="606539"/>
                </a:lnTo>
                <a:lnTo>
                  <a:pt x="221335" y="606539"/>
                </a:lnTo>
                <a:lnTo>
                  <a:pt x="220713" y="598500"/>
                </a:lnTo>
                <a:lnTo>
                  <a:pt x="220230" y="590448"/>
                </a:lnTo>
                <a:lnTo>
                  <a:pt x="219976" y="583971"/>
                </a:lnTo>
                <a:lnTo>
                  <a:pt x="219862" y="579945"/>
                </a:lnTo>
                <a:lnTo>
                  <a:pt x="219748" y="571944"/>
                </a:lnTo>
                <a:lnTo>
                  <a:pt x="219697" y="186524"/>
                </a:lnTo>
                <a:lnTo>
                  <a:pt x="263944" y="230428"/>
                </a:lnTo>
                <a:lnTo>
                  <a:pt x="264058" y="580669"/>
                </a:lnTo>
                <a:lnTo>
                  <a:pt x="264375" y="589343"/>
                </a:lnTo>
                <a:lnTo>
                  <a:pt x="264947" y="598500"/>
                </a:lnTo>
                <a:lnTo>
                  <a:pt x="265607" y="606539"/>
                </a:lnTo>
                <a:lnTo>
                  <a:pt x="331000" y="606539"/>
                </a:lnTo>
                <a:lnTo>
                  <a:pt x="308279" y="583971"/>
                </a:lnTo>
                <a:lnTo>
                  <a:pt x="308140" y="579945"/>
                </a:lnTo>
                <a:lnTo>
                  <a:pt x="307670" y="575995"/>
                </a:lnTo>
                <a:lnTo>
                  <a:pt x="307670" y="521208"/>
                </a:lnTo>
                <a:lnTo>
                  <a:pt x="393560" y="606539"/>
                </a:lnTo>
                <a:lnTo>
                  <a:pt x="455422" y="606539"/>
                </a:lnTo>
                <a:lnTo>
                  <a:pt x="369519" y="521208"/>
                </a:lnTo>
                <a:lnTo>
                  <a:pt x="307670" y="459752"/>
                </a:lnTo>
                <a:lnTo>
                  <a:pt x="307670" y="397586"/>
                </a:lnTo>
                <a:lnTo>
                  <a:pt x="517994" y="606539"/>
                </a:lnTo>
                <a:lnTo>
                  <a:pt x="569442" y="606539"/>
                </a:lnTo>
                <a:lnTo>
                  <a:pt x="569442" y="596214"/>
                </a:lnTo>
                <a:lnTo>
                  <a:pt x="369506" y="397586"/>
                </a:lnTo>
                <a:lnTo>
                  <a:pt x="307670" y="336156"/>
                </a:lnTo>
                <a:lnTo>
                  <a:pt x="307670" y="273875"/>
                </a:lnTo>
                <a:lnTo>
                  <a:pt x="569442" y="533958"/>
                </a:lnTo>
                <a:lnTo>
                  <a:pt x="569442" y="472503"/>
                </a:lnTo>
                <a:close/>
              </a:path>
              <a:path w="699134" h="607059">
                <a:moveTo>
                  <a:pt x="569442" y="348881"/>
                </a:moveTo>
                <a:lnTo>
                  <a:pt x="218287" y="0"/>
                </a:lnTo>
                <a:lnTo>
                  <a:pt x="156438" y="0"/>
                </a:lnTo>
                <a:lnTo>
                  <a:pt x="569442" y="410349"/>
                </a:lnTo>
                <a:lnTo>
                  <a:pt x="569442" y="348881"/>
                </a:lnTo>
                <a:close/>
              </a:path>
              <a:path w="699134" h="607059">
                <a:moveTo>
                  <a:pt x="569442" y="225272"/>
                </a:moveTo>
                <a:lnTo>
                  <a:pt x="342722" y="0"/>
                </a:lnTo>
                <a:lnTo>
                  <a:pt x="280860" y="0"/>
                </a:lnTo>
                <a:lnTo>
                  <a:pt x="569442" y="286727"/>
                </a:lnTo>
                <a:lnTo>
                  <a:pt x="569442" y="225272"/>
                </a:lnTo>
                <a:close/>
              </a:path>
              <a:path w="699134" h="607059">
                <a:moveTo>
                  <a:pt x="569442" y="0"/>
                </a:moveTo>
                <a:lnTo>
                  <a:pt x="529704" y="0"/>
                </a:lnTo>
                <a:lnTo>
                  <a:pt x="569442" y="39484"/>
                </a:lnTo>
                <a:lnTo>
                  <a:pt x="569442" y="0"/>
                </a:lnTo>
                <a:close/>
              </a:path>
              <a:path w="699134" h="607059">
                <a:moveTo>
                  <a:pt x="569455" y="101663"/>
                </a:moveTo>
                <a:lnTo>
                  <a:pt x="467144" y="0"/>
                </a:lnTo>
                <a:lnTo>
                  <a:pt x="405282" y="0"/>
                </a:lnTo>
                <a:lnTo>
                  <a:pt x="569455" y="163118"/>
                </a:lnTo>
                <a:lnTo>
                  <a:pt x="569455" y="101663"/>
                </a:lnTo>
                <a:close/>
              </a:path>
              <a:path w="699134" h="607059">
                <a:moveTo>
                  <a:pt x="610679" y="0"/>
                </a:moveTo>
                <a:lnTo>
                  <a:pt x="569785" y="0"/>
                </a:lnTo>
                <a:lnTo>
                  <a:pt x="569785" y="606539"/>
                </a:lnTo>
                <a:lnTo>
                  <a:pt x="609917" y="606539"/>
                </a:lnTo>
                <a:lnTo>
                  <a:pt x="610679" y="0"/>
                </a:lnTo>
                <a:close/>
              </a:path>
              <a:path w="699134" h="607059">
                <a:moveTo>
                  <a:pt x="698766" y="12"/>
                </a:moveTo>
                <a:lnTo>
                  <a:pt x="654977" y="12"/>
                </a:lnTo>
                <a:lnTo>
                  <a:pt x="654202" y="606539"/>
                </a:lnTo>
                <a:lnTo>
                  <a:pt x="698004" y="606539"/>
                </a:lnTo>
                <a:lnTo>
                  <a:pt x="698766" y="12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752D17D5-E193-40A7-AF73-8BD5DD2030FE}"/>
              </a:ext>
            </a:extLst>
          </p:cNvPr>
          <p:cNvSpPr/>
          <p:nvPr userDrawn="1"/>
        </p:nvSpPr>
        <p:spPr>
          <a:xfrm>
            <a:off x="6510231" y="4663094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40" h="607059">
                <a:moveTo>
                  <a:pt x="612013" y="551446"/>
                </a:moveTo>
                <a:lnTo>
                  <a:pt x="556425" y="606526"/>
                </a:lnTo>
                <a:lnTo>
                  <a:pt x="612013" y="606526"/>
                </a:lnTo>
                <a:lnTo>
                  <a:pt x="612013" y="551446"/>
                </a:lnTo>
                <a:close/>
              </a:path>
              <a:path w="612140" h="607059">
                <a:moveTo>
                  <a:pt x="612013" y="429374"/>
                </a:moveTo>
                <a:lnTo>
                  <a:pt x="433235" y="606539"/>
                </a:lnTo>
                <a:lnTo>
                  <a:pt x="494487" y="606539"/>
                </a:lnTo>
                <a:lnTo>
                  <a:pt x="612013" y="490054"/>
                </a:lnTo>
                <a:lnTo>
                  <a:pt x="612013" y="429374"/>
                </a:lnTo>
                <a:close/>
              </a:path>
              <a:path w="612140" h="607059">
                <a:moveTo>
                  <a:pt x="612013" y="39509"/>
                </a:moveTo>
                <a:lnTo>
                  <a:pt x="384937" y="39801"/>
                </a:lnTo>
                <a:lnTo>
                  <a:pt x="384987" y="0"/>
                </a:lnTo>
                <a:lnTo>
                  <a:pt x="341655" y="0"/>
                </a:lnTo>
                <a:lnTo>
                  <a:pt x="341274" y="294906"/>
                </a:lnTo>
                <a:lnTo>
                  <a:pt x="330428" y="291973"/>
                </a:lnTo>
                <a:lnTo>
                  <a:pt x="319874" y="288645"/>
                </a:lnTo>
                <a:lnTo>
                  <a:pt x="297421" y="280555"/>
                </a:lnTo>
                <a:lnTo>
                  <a:pt x="297776" y="0"/>
                </a:lnTo>
                <a:lnTo>
                  <a:pt x="254406" y="0"/>
                </a:lnTo>
                <a:lnTo>
                  <a:pt x="254088" y="266306"/>
                </a:lnTo>
                <a:lnTo>
                  <a:pt x="243967" y="263994"/>
                </a:lnTo>
                <a:lnTo>
                  <a:pt x="233324" y="262102"/>
                </a:lnTo>
                <a:lnTo>
                  <a:pt x="222097" y="260692"/>
                </a:lnTo>
                <a:lnTo>
                  <a:pt x="210235" y="259803"/>
                </a:lnTo>
                <a:lnTo>
                  <a:pt x="210566" y="0"/>
                </a:lnTo>
                <a:lnTo>
                  <a:pt x="167195" y="0"/>
                </a:lnTo>
                <a:lnTo>
                  <a:pt x="166865" y="261950"/>
                </a:lnTo>
                <a:lnTo>
                  <a:pt x="154965" y="264236"/>
                </a:lnTo>
                <a:lnTo>
                  <a:pt x="143725" y="267055"/>
                </a:lnTo>
                <a:lnTo>
                  <a:pt x="133096" y="270319"/>
                </a:lnTo>
                <a:lnTo>
                  <a:pt x="122999" y="273900"/>
                </a:lnTo>
                <a:lnTo>
                  <a:pt x="123342" y="0"/>
                </a:lnTo>
                <a:lnTo>
                  <a:pt x="79984" y="0"/>
                </a:lnTo>
                <a:lnTo>
                  <a:pt x="79603" y="291769"/>
                </a:lnTo>
                <a:lnTo>
                  <a:pt x="69303" y="295579"/>
                </a:lnTo>
                <a:lnTo>
                  <a:pt x="58661" y="298907"/>
                </a:lnTo>
                <a:lnTo>
                  <a:pt x="47523" y="301637"/>
                </a:lnTo>
                <a:lnTo>
                  <a:pt x="35737" y="303631"/>
                </a:lnTo>
                <a:lnTo>
                  <a:pt x="36118" y="0"/>
                </a:lnTo>
                <a:lnTo>
                  <a:pt x="0" y="0"/>
                </a:lnTo>
                <a:lnTo>
                  <a:pt x="0" y="347446"/>
                </a:lnTo>
                <a:lnTo>
                  <a:pt x="10045" y="348018"/>
                </a:lnTo>
                <a:lnTo>
                  <a:pt x="71361" y="340004"/>
                </a:lnTo>
                <a:lnTo>
                  <a:pt x="134175" y="315595"/>
                </a:lnTo>
                <a:lnTo>
                  <a:pt x="153530" y="308876"/>
                </a:lnTo>
                <a:lnTo>
                  <a:pt x="174523" y="304190"/>
                </a:lnTo>
                <a:lnTo>
                  <a:pt x="198208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53" y="326872"/>
                </a:lnTo>
                <a:lnTo>
                  <a:pt x="314274" y="332066"/>
                </a:lnTo>
                <a:lnTo>
                  <a:pt x="330898" y="336677"/>
                </a:lnTo>
                <a:lnTo>
                  <a:pt x="348894" y="340423"/>
                </a:lnTo>
                <a:lnTo>
                  <a:pt x="393306" y="345414"/>
                </a:lnTo>
                <a:lnTo>
                  <a:pt x="426364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34" y="381292"/>
                </a:lnTo>
                <a:lnTo>
                  <a:pt x="384124" y="387553"/>
                </a:lnTo>
                <a:lnTo>
                  <a:pt x="362115" y="388315"/>
                </a:lnTo>
                <a:lnTo>
                  <a:pt x="337273" y="382371"/>
                </a:lnTo>
                <a:lnTo>
                  <a:pt x="298792" y="368541"/>
                </a:lnTo>
                <a:lnTo>
                  <a:pt x="276898" y="360451"/>
                </a:lnTo>
                <a:lnTo>
                  <a:pt x="253606" y="353098"/>
                </a:lnTo>
                <a:lnTo>
                  <a:pt x="227749" y="347751"/>
                </a:lnTo>
                <a:lnTo>
                  <a:pt x="198145" y="345719"/>
                </a:lnTo>
                <a:lnTo>
                  <a:pt x="168236" y="347954"/>
                </a:lnTo>
                <a:lnTo>
                  <a:pt x="142151" y="353707"/>
                </a:lnTo>
                <a:lnTo>
                  <a:pt x="119062" y="361607"/>
                </a:lnTo>
                <a:lnTo>
                  <a:pt x="79324" y="378117"/>
                </a:lnTo>
                <a:lnTo>
                  <a:pt x="59969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44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82" y="434276"/>
                </a:lnTo>
                <a:lnTo>
                  <a:pt x="15252" y="434276"/>
                </a:lnTo>
                <a:lnTo>
                  <a:pt x="45161" y="432028"/>
                </a:lnTo>
                <a:lnTo>
                  <a:pt x="71247" y="426288"/>
                </a:lnTo>
                <a:lnTo>
                  <a:pt x="94335" y="418388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09" y="390474"/>
                </a:lnTo>
                <a:lnTo>
                  <a:pt x="198094" y="388683"/>
                </a:lnTo>
                <a:lnTo>
                  <a:pt x="222084" y="390321"/>
                </a:lnTo>
                <a:lnTo>
                  <a:pt x="243497" y="394741"/>
                </a:lnTo>
                <a:lnTo>
                  <a:pt x="263359" y="401091"/>
                </a:lnTo>
                <a:lnTo>
                  <a:pt x="301078" y="415544"/>
                </a:lnTo>
                <a:lnTo>
                  <a:pt x="320408" y="421995"/>
                </a:lnTo>
                <a:lnTo>
                  <a:pt x="341337" y="427189"/>
                </a:lnTo>
                <a:lnTo>
                  <a:pt x="364528" y="430466"/>
                </a:lnTo>
                <a:lnTo>
                  <a:pt x="331063" y="463638"/>
                </a:lnTo>
                <a:lnTo>
                  <a:pt x="322910" y="464019"/>
                </a:lnTo>
                <a:lnTo>
                  <a:pt x="316750" y="463384"/>
                </a:lnTo>
                <a:lnTo>
                  <a:pt x="309473" y="461035"/>
                </a:lnTo>
                <a:lnTo>
                  <a:pt x="277050" y="447751"/>
                </a:lnTo>
                <a:lnTo>
                  <a:pt x="253987" y="439902"/>
                </a:lnTo>
                <a:lnTo>
                  <a:pt x="227939" y="434200"/>
                </a:lnTo>
                <a:lnTo>
                  <a:pt x="198031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48" y="447890"/>
                </a:lnTo>
                <a:lnTo>
                  <a:pt x="79222" y="464400"/>
                </a:lnTo>
                <a:lnTo>
                  <a:pt x="59855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80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06" y="520560"/>
                </a:lnTo>
                <a:lnTo>
                  <a:pt x="15138" y="520560"/>
                </a:lnTo>
                <a:lnTo>
                  <a:pt x="45046" y="518312"/>
                </a:lnTo>
                <a:lnTo>
                  <a:pt x="71145" y="512559"/>
                </a:lnTo>
                <a:lnTo>
                  <a:pt x="94234" y="504672"/>
                </a:lnTo>
                <a:lnTo>
                  <a:pt x="133959" y="488162"/>
                </a:lnTo>
                <a:lnTo>
                  <a:pt x="153314" y="481444"/>
                </a:lnTo>
                <a:lnTo>
                  <a:pt x="174294" y="476745"/>
                </a:lnTo>
                <a:lnTo>
                  <a:pt x="197980" y="474967"/>
                </a:lnTo>
                <a:lnTo>
                  <a:pt x="221665" y="476694"/>
                </a:lnTo>
                <a:lnTo>
                  <a:pt x="242633" y="481342"/>
                </a:lnTo>
                <a:lnTo>
                  <a:pt x="261975" y="487997"/>
                </a:lnTo>
                <a:lnTo>
                  <a:pt x="293306" y="501053"/>
                </a:lnTo>
                <a:lnTo>
                  <a:pt x="264642" y="529450"/>
                </a:lnTo>
                <a:lnTo>
                  <a:pt x="250088" y="525030"/>
                </a:lnTo>
                <a:lnTo>
                  <a:pt x="234289" y="521474"/>
                </a:lnTo>
                <a:lnTo>
                  <a:pt x="216992" y="519112"/>
                </a:lnTo>
                <a:lnTo>
                  <a:pt x="197916" y="518274"/>
                </a:lnTo>
                <a:lnTo>
                  <a:pt x="168008" y="520522"/>
                </a:lnTo>
                <a:lnTo>
                  <a:pt x="141922" y="526275"/>
                </a:lnTo>
                <a:lnTo>
                  <a:pt x="118833" y="534174"/>
                </a:lnTo>
                <a:lnTo>
                  <a:pt x="79108" y="550684"/>
                </a:lnTo>
                <a:lnTo>
                  <a:pt x="59753" y="557403"/>
                </a:lnTo>
                <a:lnTo>
                  <a:pt x="38773" y="562102"/>
                </a:lnTo>
                <a:lnTo>
                  <a:pt x="15100" y="563880"/>
                </a:lnTo>
                <a:lnTo>
                  <a:pt x="9804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64" y="606539"/>
                </a:lnTo>
                <a:lnTo>
                  <a:pt x="23050" y="606539"/>
                </a:lnTo>
                <a:lnTo>
                  <a:pt x="50165" y="603592"/>
                </a:lnTo>
                <a:lnTo>
                  <a:pt x="74104" y="597852"/>
                </a:lnTo>
                <a:lnTo>
                  <a:pt x="95504" y="590384"/>
                </a:lnTo>
                <a:lnTo>
                  <a:pt x="133845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78" y="561238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39" y="564248"/>
                </a:lnTo>
                <a:lnTo>
                  <a:pt x="213169" y="576300"/>
                </a:lnTo>
                <a:lnTo>
                  <a:pt x="197878" y="587362"/>
                </a:lnTo>
                <a:lnTo>
                  <a:pt x="182118" y="597446"/>
                </a:lnTo>
                <a:lnTo>
                  <a:pt x="165925" y="606539"/>
                </a:lnTo>
                <a:lnTo>
                  <a:pt x="244932" y="606539"/>
                </a:lnTo>
                <a:lnTo>
                  <a:pt x="275107" y="579780"/>
                </a:lnTo>
                <a:lnTo>
                  <a:pt x="515531" y="341515"/>
                </a:lnTo>
                <a:lnTo>
                  <a:pt x="577342" y="341630"/>
                </a:lnTo>
                <a:lnTo>
                  <a:pt x="310019" y="606539"/>
                </a:lnTo>
                <a:lnTo>
                  <a:pt x="371297" y="606539"/>
                </a:lnTo>
                <a:lnTo>
                  <a:pt x="612013" y="367969"/>
                </a:lnTo>
                <a:lnTo>
                  <a:pt x="612013" y="298335"/>
                </a:lnTo>
                <a:lnTo>
                  <a:pt x="549275" y="298526"/>
                </a:lnTo>
                <a:lnTo>
                  <a:pt x="497890" y="298297"/>
                </a:lnTo>
                <a:lnTo>
                  <a:pt x="497484" y="298704"/>
                </a:lnTo>
                <a:lnTo>
                  <a:pt x="384606" y="299059"/>
                </a:lnTo>
                <a:lnTo>
                  <a:pt x="384670" y="254457"/>
                </a:lnTo>
                <a:lnTo>
                  <a:pt x="612013" y="254685"/>
                </a:lnTo>
                <a:lnTo>
                  <a:pt x="612013" y="211150"/>
                </a:lnTo>
                <a:lnTo>
                  <a:pt x="384721" y="211442"/>
                </a:lnTo>
                <a:lnTo>
                  <a:pt x="384771" y="169202"/>
                </a:lnTo>
                <a:lnTo>
                  <a:pt x="612013" y="168922"/>
                </a:lnTo>
                <a:lnTo>
                  <a:pt x="612013" y="125945"/>
                </a:lnTo>
                <a:lnTo>
                  <a:pt x="384835" y="126238"/>
                </a:lnTo>
                <a:lnTo>
                  <a:pt x="384886" y="82778"/>
                </a:lnTo>
                <a:lnTo>
                  <a:pt x="612013" y="82486"/>
                </a:lnTo>
                <a:lnTo>
                  <a:pt x="612013" y="39509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grpSp>
        <p:nvGrpSpPr>
          <p:cNvPr id="36" name="object 24">
            <a:extLst>
              <a:ext uri="{FF2B5EF4-FFF2-40B4-BE49-F238E27FC236}">
                <a16:creationId xmlns:a16="http://schemas.microsoft.com/office/drawing/2014/main" id="{09F37B27-11A1-4591-B398-3693DDA52BAE}"/>
              </a:ext>
            </a:extLst>
          </p:cNvPr>
          <p:cNvGrpSpPr/>
          <p:nvPr userDrawn="1"/>
        </p:nvGrpSpPr>
        <p:grpSpPr>
          <a:xfrm>
            <a:off x="6804798" y="4663093"/>
            <a:ext cx="807244" cy="273177"/>
            <a:chOff x="15121774" y="10330678"/>
            <a:chExt cx="1793875" cy="607060"/>
          </a:xfrm>
        </p:grpSpPr>
        <p:sp>
          <p:nvSpPr>
            <p:cNvPr id="37" name="object 25">
              <a:extLst>
                <a:ext uri="{FF2B5EF4-FFF2-40B4-BE49-F238E27FC236}">
                  <a16:creationId xmlns:a16="http://schemas.microsoft.com/office/drawing/2014/main" id="{BEBBEF69-97D9-4553-8AF9-65D9B8DC69F1}"/>
                </a:ext>
              </a:extLst>
            </p:cNvPr>
            <p:cNvSpPr/>
            <p:nvPr/>
          </p:nvSpPr>
          <p:spPr>
            <a:xfrm>
              <a:off x="15775965" y="10330681"/>
              <a:ext cx="527685" cy="607060"/>
            </a:xfrm>
            <a:custGeom>
              <a:avLst/>
              <a:gdLst/>
              <a:ahLst/>
              <a:cxnLst/>
              <a:rect l="l" t="t" r="r" b="b"/>
              <a:pathLst>
                <a:path w="527684" h="607059">
                  <a:moveTo>
                    <a:pt x="44577" y="12"/>
                  </a:moveTo>
                  <a:lnTo>
                    <a:pt x="787" y="12"/>
                  </a:lnTo>
                  <a:lnTo>
                    <a:pt x="0" y="606539"/>
                  </a:lnTo>
                  <a:lnTo>
                    <a:pt x="43802" y="606539"/>
                  </a:lnTo>
                  <a:lnTo>
                    <a:pt x="44577" y="12"/>
                  </a:lnTo>
                  <a:close/>
                </a:path>
                <a:path w="527684" h="607059">
                  <a:moveTo>
                    <a:pt x="132664" y="0"/>
                  </a:moveTo>
                  <a:lnTo>
                    <a:pt x="88874" y="0"/>
                  </a:lnTo>
                  <a:lnTo>
                    <a:pt x="88099" y="606539"/>
                  </a:lnTo>
                  <a:lnTo>
                    <a:pt x="131902" y="606539"/>
                  </a:lnTo>
                  <a:lnTo>
                    <a:pt x="132664" y="0"/>
                  </a:lnTo>
                  <a:close/>
                </a:path>
                <a:path w="527684" h="607059">
                  <a:moveTo>
                    <a:pt x="527608" y="306832"/>
                  </a:moveTo>
                  <a:lnTo>
                    <a:pt x="225171" y="606539"/>
                  </a:lnTo>
                  <a:lnTo>
                    <a:pt x="287032" y="606539"/>
                  </a:lnTo>
                  <a:lnTo>
                    <a:pt x="527608" y="368122"/>
                  </a:lnTo>
                  <a:lnTo>
                    <a:pt x="527608" y="306832"/>
                  </a:lnTo>
                  <a:close/>
                </a:path>
                <a:path w="527684" h="607059">
                  <a:moveTo>
                    <a:pt x="527608" y="0"/>
                  </a:moveTo>
                  <a:lnTo>
                    <a:pt x="520026" y="0"/>
                  </a:lnTo>
                  <a:lnTo>
                    <a:pt x="513676" y="22301"/>
                  </a:lnTo>
                  <a:lnTo>
                    <a:pt x="505726" y="44183"/>
                  </a:lnTo>
                  <a:lnTo>
                    <a:pt x="496163" y="65595"/>
                  </a:lnTo>
                  <a:lnTo>
                    <a:pt x="484987" y="86410"/>
                  </a:lnTo>
                  <a:lnTo>
                    <a:pt x="485076" y="0"/>
                  </a:lnTo>
                  <a:lnTo>
                    <a:pt x="441299" y="0"/>
                  </a:lnTo>
                  <a:lnTo>
                    <a:pt x="441121" y="145072"/>
                  </a:lnTo>
                  <a:lnTo>
                    <a:pt x="438340" y="148018"/>
                  </a:lnTo>
                  <a:lnTo>
                    <a:pt x="435851" y="151130"/>
                  </a:lnTo>
                  <a:lnTo>
                    <a:pt x="396760" y="189890"/>
                  </a:lnTo>
                  <a:lnTo>
                    <a:pt x="397002" y="0"/>
                  </a:lnTo>
                  <a:lnTo>
                    <a:pt x="353212" y="0"/>
                  </a:lnTo>
                  <a:lnTo>
                    <a:pt x="352907" y="233337"/>
                  </a:lnTo>
                  <a:lnTo>
                    <a:pt x="308559" y="277291"/>
                  </a:lnTo>
                  <a:lnTo>
                    <a:pt x="308902" y="0"/>
                  </a:lnTo>
                  <a:lnTo>
                    <a:pt x="265125" y="0"/>
                  </a:lnTo>
                  <a:lnTo>
                    <a:pt x="264718" y="320738"/>
                  </a:lnTo>
                  <a:lnTo>
                    <a:pt x="220281" y="364769"/>
                  </a:lnTo>
                  <a:lnTo>
                    <a:pt x="220751" y="0"/>
                  </a:lnTo>
                  <a:lnTo>
                    <a:pt x="176961" y="0"/>
                  </a:lnTo>
                  <a:lnTo>
                    <a:pt x="176199" y="606539"/>
                  </a:lnTo>
                  <a:lnTo>
                    <a:pt x="220014" y="606539"/>
                  </a:lnTo>
                  <a:lnTo>
                    <a:pt x="220116" y="549554"/>
                  </a:lnTo>
                  <a:lnTo>
                    <a:pt x="282016" y="488188"/>
                  </a:lnTo>
                  <a:lnTo>
                    <a:pt x="527608" y="244817"/>
                  </a:lnTo>
                  <a:lnTo>
                    <a:pt x="527608" y="179349"/>
                  </a:lnTo>
                  <a:lnTo>
                    <a:pt x="520306" y="188264"/>
                  </a:lnTo>
                  <a:lnTo>
                    <a:pt x="512737" y="197015"/>
                  </a:lnTo>
                  <a:lnTo>
                    <a:pt x="504888" y="205600"/>
                  </a:lnTo>
                  <a:lnTo>
                    <a:pt x="496747" y="214007"/>
                  </a:lnTo>
                  <a:lnTo>
                    <a:pt x="491553" y="219240"/>
                  </a:lnTo>
                  <a:lnTo>
                    <a:pt x="220167" y="488188"/>
                  </a:lnTo>
                  <a:lnTo>
                    <a:pt x="220218" y="426135"/>
                  </a:lnTo>
                  <a:lnTo>
                    <a:pt x="282143" y="364769"/>
                  </a:lnTo>
                  <a:lnTo>
                    <a:pt x="370420" y="277291"/>
                  </a:lnTo>
                  <a:lnTo>
                    <a:pt x="458609" y="189890"/>
                  </a:lnTo>
                  <a:lnTo>
                    <a:pt x="499160" y="144246"/>
                  </a:lnTo>
                  <a:lnTo>
                    <a:pt x="527608" y="100355"/>
                  </a:lnTo>
                  <a:lnTo>
                    <a:pt x="527608" y="86410"/>
                  </a:lnTo>
                  <a:lnTo>
                    <a:pt x="527608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  <p:pic>
          <p:nvPicPr>
            <p:cNvPr id="38" name="object 26">
              <a:extLst>
                <a:ext uri="{FF2B5EF4-FFF2-40B4-BE49-F238E27FC236}">
                  <a16:creationId xmlns:a16="http://schemas.microsoft.com/office/drawing/2014/main" id="{40D3460E-AC42-401D-A04E-38879A28356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5567" y="10760799"/>
              <a:ext cx="178009" cy="176413"/>
            </a:xfrm>
            <a:prstGeom prst="rect">
              <a:avLst/>
            </a:prstGeom>
          </p:spPr>
        </p:pic>
        <p:sp>
          <p:nvSpPr>
            <p:cNvPr id="39" name="object 27">
              <a:extLst>
                <a:ext uri="{FF2B5EF4-FFF2-40B4-BE49-F238E27FC236}">
                  <a16:creationId xmlns:a16="http://schemas.microsoft.com/office/drawing/2014/main" id="{161350CB-39EE-4AE5-B1F8-CA02667681D2}"/>
                </a:ext>
              </a:extLst>
            </p:cNvPr>
            <p:cNvSpPr/>
            <p:nvPr/>
          </p:nvSpPr>
          <p:spPr>
            <a:xfrm>
              <a:off x="15121763" y="10330681"/>
              <a:ext cx="1793875" cy="607060"/>
            </a:xfrm>
            <a:custGeom>
              <a:avLst/>
              <a:gdLst/>
              <a:ahLst/>
              <a:cxnLst/>
              <a:rect l="l" t="t" r="r" b="b"/>
              <a:pathLst>
                <a:path w="1793875" h="607059">
                  <a:moveTo>
                    <a:pt x="569455" y="472503"/>
                  </a:moveTo>
                  <a:lnTo>
                    <a:pt x="369531" y="273875"/>
                  </a:lnTo>
                  <a:lnTo>
                    <a:pt x="281622" y="186524"/>
                  </a:lnTo>
                  <a:lnTo>
                    <a:pt x="193624" y="99098"/>
                  </a:lnTo>
                  <a:lnTo>
                    <a:pt x="105638" y="11671"/>
                  </a:lnTo>
                  <a:lnTo>
                    <a:pt x="93891" y="0"/>
                  </a:lnTo>
                  <a:lnTo>
                    <a:pt x="0" y="0"/>
                  </a:lnTo>
                  <a:lnTo>
                    <a:pt x="63" y="596049"/>
                  </a:lnTo>
                  <a:lnTo>
                    <a:pt x="520" y="596049"/>
                  </a:lnTo>
                  <a:lnTo>
                    <a:pt x="533" y="596696"/>
                  </a:lnTo>
                  <a:lnTo>
                    <a:pt x="660" y="597877"/>
                  </a:lnTo>
                  <a:lnTo>
                    <a:pt x="800" y="601408"/>
                  </a:lnTo>
                  <a:lnTo>
                    <a:pt x="1028" y="603961"/>
                  </a:lnTo>
                  <a:lnTo>
                    <a:pt x="1168" y="606539"/>
                  </a:lnTo>
                  <a:lnTo>
                    <a:pt x="44831" y="606539"/>
                  </a:lnTo>
                  <a:lnTo>
                    <a:pt x="44462" y="599567"/>
                  </a:lnTo>
                  <a:lnTo>
                    <a:pt x="44094" y="590448"/>
                  </a:lnTo>
                  <a:lnTo>
                    <a:pt x="43942" y="583971"/>
                  </a:lnTo>
                  <a:lnTo>
                    <a:pt x="43827" y="575995"/>
                  </a:lnTo>
                  <a:lnTo>
                    <a:pt x="43738" y="11671"/>
                  </a:lnTo>
                  <a:lnTo>
                    <a:pt x="87985" y="55600"/>
                  </a:lnTo>
                  <a:lnTo>
                    <a:pt x="88049" y="596049"/>
                  </a:lnTo>
                  <a:lnTo>
                    <a:pt x="88569" y="596049"/>
                  </a:lnTo>
                  <a:lnTo>
                    <a:pt x="88760" y="599998"/>
                  </a:lnTo>
                  <a:lnTo>
                    <a:pt x="89052" y="603046"/>
                  </a:lnTo>
                  <a:lnTo>
                    <a:pt x="89293" y="606539"/>
                  </a:lnTo>
                  <a:lnTo>
                    <a:pt x="133083" y="606539"/>
                  </a:lnTo>
                  <a:lnTo>
                    <a:pt x="132549" y="597877"/>
                  </a:lnTo>
                  <a:lnTo>
                    <a:pt x="132168" y="590448"/>
                  </a:lnTo>
                  <a:lnTo>
                    <a:pt x="131953" y="583971"/>
                  </a:lnTo>
                  <a:lnTo>
                    <a:pt x="131864" y="579945"/>
                  </a:lnTo>
                  <a:lnTo>
                    <a:pt x="131762" y="571944"/>
                  </a:lnTo>
                  <a:lnTo>
                    <a:pt x="131724" y="99098"/>
                  </a:lnTo>
                  <a:lnTo>
                    <a:pt x="175971" y="143090"/>
                  </a:lnTo>
                  <a:lnTo>
                    <a:pt x="176034" y="596049"/>
                  </a:lnTo>
                  <a:lnTo>
                    <a:pt x="176606" y="596049"/>
                  </a:lnTo>
                  <a:lnTo>
                    <a:pt x="176822" y="599998"/>
                  </a:lnTo>
                  <a:lnTo>
                    <a:pt x="177165" y="603961"/>
                  </a:lnTo>
                  <a:lnTo>
                    <a:pt x="177368" y="606539"/>
                  </a:lnTo>
                  <a:lnTo>
                    <a:pt x="221335" y="606539"/>
                  </a:lnTo>
                  <a:lnTo>
                    <a:pt x="220713" y="598500"/>
                  </a:lnTo>
                  <a:lnTo>
                    <a:pt x="220230" y="590448"/>
                  </a:lnTo>
                  <a:lnTo>
                    <a:pt x="219976" y="583971"/>
                  </a:lnTo>
                  <a:lnTo>
                    <a:pt x="219862" y="579945"/>
                  </a:lnTo>
                  <a:lnTo>
                    <a:pt x="219748" y="571944"/>
                  </a:lnTo>
                  <a:lnTo>
                    <a:pt x="219710" y="186524"/>
                  </a:lnTo>
                  <a:lnTo>
                    <a:pt x="263944" y="230428"/>
                  </a:lnTo>
                  <a:lnTo>
                    <a:pt x="264058" y="580669"/>
                  </a:lnTo>
                  <a:lnTo>
                    <a:pt x="264388" y="589343"/>
                  </a:lnTo>
                  <a:lnTo>
                    <a:pt x="264947" y="598500"/>
                  </a:lnTo>
                  <a:lnTo>
                    <a:pt x="265620" y="606539"/>
                  </a:lnTo>
                  <a:lnTo>
                    <a:pt x="331012" y="606539"/>
                  </a:lnTo>
                  <a:lnTo>
                    <a:pt x="308292" y="583971"/>
                  </a:lnTo>
                  <a:lnTo>
                    <a:pt x="308152" y="579945"/>
                  </a:lnTo>
                  <a:lnTo>
                    <a:pt x="307670" y="575995"/>
                  </a:lnTo>
                  <a:lnTo>
                    <a:pt x="307670" y="521208"/>
                  </a:lnTo>
                  <a:lnTo>
                    <a:pt x="393573" y="606539"/>
                  </a:lnTo>
                  <a:lnTo>
                    <a:pt x="455422" y="606539"/>
                  </a:lnTo>
                  <a:lnTo>
                    <a:pt x="369531" y="521208"/>
                  </a:lnTo>
                  <a:lnTo>
                    <a:pt x="307670" y="459752"/>
                  </a:lnTo>
                  <a:lnTo>
                    <a:pt x="307670" y="397586"/>
                  </a:lnTo>
                  <a:lnTo>
                    <a:pt x="517994" y="606539"/>
                  </a:lnTo>
                  <a:lnTo>
                    <a:pt x="569455" y="606539"/>
                  </a:lnTo>
                  <a:lnTo>
                    <a:pt x="569455" y="596214"/>
                  </a:lnTo>
                  <a:lnTo>
                    <a:pt x="369506" y="397586"/>
                  </a:lnTo>
                  <a:lnTo>
                    <a:pt x="307670" y="336156"/>
                  </a:lnTo>
                  <a:lnTo>
                    <a:pt x="307670" y="273875"/>
                  </a:lnTo>
                  <a:lnTo>
                    <a:pt x="569455" y="533958"/>
                  </a:lnTo>
                  <a:lnTo>
                    <a:pt x="569455" y="472503"/>
                  </a:lnTo>
                  <a:close/>
                </a:path>
                <a:path w="1793875" h="607059">
                  <a:moveTo>
                    <a:pt x="569455" y="348881"/>
                  </a:moveTo>
                  <a:lnTo>
                    <a:pt x="218300" y="0"/>
                  </a:lnTo>
                  <a:lnTo>
                    <a:pt x="156438" y="0"/>
                  </a:lnTo>
                  <a:lnTo>
                    <a:pt x="569455" y="410349"/>
                  </a:lnTo>
                  <a:lnTo>
                    <a:pt x="569455" y="348881"/>
                  </a:lnTo>
                  <a:close/>
                </a:path>
                <a:path w="1793875" h="607059">
                  <a:moveTo>
                    <a:pt x="569455" y="225272"/>
                  </a:moveTo>
                  <a:lnTo>
                    <a:pt x="342734" y="0"/>
                  </a:lnTo>
                  <a:lnTo>
                    <a:pt x="280860" y="0"/>
                  </a:lnTo>
                  <a:lnTo>
                    <a:pt x="569455" y="286727"/>
                  </a:lnTo>
                  <a:lnTo>
                    <a:pt x="569455" y="225272"/>
                  </a:lnTo>
                  <a:close/>
                </a:path>
                <a:path w="1793875" h="607059">
                  <a:moveTo>
                    <a:pt x="569455" y="101663"/>
                  </a:moveTo>
                  <a:lnTo>
                    <a:pt x="467144" y="0"/>
                  </a:lnTo>
                  <a:lnTo>
                    <a:pt x="405282" y="0"/>
                  </a:lnTo>
                  <a:lnTo>
                    <a:pt x="569455" y="163118"/>
                  </a:lnTo>
                  <a:lnTo>
                    <a:pt x="569455" y="101663"/>
                  </a:lnTo>
                  <a:close/>
                </a:path>
                <a:path w="1793875" h="607059">
                  <a:moveTo>
                    <a:pt x="569455" y="0"/>
                  </a:moveTo>
                  <a:lnTo>
                    <a:pt x="529717" y="0"/>
                  </a:lnTo>
                  <a:lnTo>
                    <a:pt x="569455" y="39484"/>
                  </a:lnTo>
                  <a:lnTo>
                    <a:pt x="569455" y="0"/>
                  </a:lnTo>
                  <a:close/>
                </a:path>
                <a:path w="1793875" h="607059">
                  <a:moveTo>
                    <a:pt x="610679" y="0"/>
                  </a:moveTo>
                  <a:lnTo>
                    <a:pt x="569785" y="0"/>
                  </a:lnTo>
                  <a:lnTo>
                    <a:pt x="569785" y="606539"/>
                  </a:lnTo>
                  <a:lnTo>
                    <a:pt x="609917" y="606539"/>
                  </a:lnTo>
                  <a:lnTo>
                    <a:pt x="610679" y="0"/>
                  </a:lnTo>
                  <a:close/>
                </a:path>
                <a:path w="1793875" h="607059">
                  <a:moveTo>
                    <a:pt x="1793824" y="0"/>
                  </a:moveTo>
                  <a:lnTo>
                    <a:pt x="1755241" y="0"/>
                  </a:lnTo>
                  <a:lnTo>
                    <a:pt x="1743938" y="6642"/>
                  </a:lnTo>
                  <a:lnTo>
                    <a:pt x="1709610" y="34010"/>
                  </a:lnTo>
                  <a:lnTo>
                    <a:pt x="1675371" y="79349"/>
                  </a:lnTo>
                  <a:lnTo>
                    <a:pt x="1648091" y="141249"/>
                  </a:lnTo>
                  <a:lnTo>
                    <a:pt x="1639100" y="159740"/>
                  </a:lnTo>
                  <a:lnTo>
                    <a:pt x="1611871" y="195999"/>
                  </a:lnTo>
                  <a:lnTo>
                    <a:pt x="1574863" y="224396"/>
                  </a:lnTo>
                  <a:lnTo>
                    <a:pt x="1522514" y="249605"/>
                  </a:lnTo>
                  <a:lnTo>
                    <a:pt x="1507604" y="256959"/>
                  </a:lnTo>
                  <a:lnTo>
                    <a:pt x="1441538" y="303352"/>
                  </a:lnTo>
                  <a:lnTo>
                    <a:pt x="1404874" y="343001"/>
                  </a:lnTo>
                  <a:lnTo>
                    <a:pt x="1400810" y="349034"/>
                  </a:lnTo>
                  <a:lnTo>
                    <a:pt x="1400810" y="292481"/>
                  </a:lnTo>
                  <a:lnTo>
                    <a:pt x="1432902" y="250634"/>
                  </a:lnTo>
                  <a:lnTo>
                    <a:pt x="1492364" y="219938"/>
                  </a:lnTo>
                  <a:lnTo>
                    <a:pt x="1513840" y="210223"/>
                  </a:lnTo>
                  <a:lnTo>
                    <a:pt x="1535772" y="198996"/>
                  </a:lnTo>
                  <a:lnTo>
                    <a:pt x="1580705" y="165011"/>
                  </a:lnTo>
                  <a:lnTo>
                    <a:pt x="1614932" y="119659"/>
                  </a:lnTo>
                  <a:lnTo>
                    <a:pt x="1642211" y="57785"/>
                  </a:lnTo>
                  <a:lnTo>
                    <a:pt x="1651203" y="39281"/>
                  </a:lnTo>
                  <a:lnTo>
                    <a:pt x="1662798" y="21082"/>
                  </a:lnTo>
                  <a:lnTo>
                    <a:pt x="1679524" y="1968"/>
                  </a:lnTo>
                  <a:lnTo>
                    <a:pt x="1681734" y="0"/>
                  </a:lnTo>
                  <a:lnTo>
                    <a:pt x="1624253" y="0"/>
                  </a:lnTo>
                  <a:lnTo>
                    <a:pt x="1614385" y="15697"/>
                  </a:lnTo>
                  <a:lnTo>
                    <a:pt x="1606372" y="31115"/>
                  </a:lnTo>
                  <a:lnTo>
                    <a:pt x="1599679" y="46151"/>
                  </a:lnTo>
                  <a:lnTo>
                    <a:pt x="1585988" y="79552"/>
                  </a:lnTo>
                  <a:lnTo>
                    <a:pt x="1577009" y="98044"/>
                  </a:lnTo>
                  <a:lnTo>
                    <a:pt x="1549781" y="134289"/>
                  </a:lnTo>
                  <a:lnTo>
                    <a:pt x="1512989" y="162090"/>
                  </a:lnTo>
                  <a:lnTo>
                    <a:pt x="1456867" y="187998"/>
                  </a:lnTo>
                  <a:lnTo>
                    <a:pt x="1438414" y="197065"/>
                  </a:lnTo>
                  <a:lnTo>
                    <a:pt x="1419733" y="208165"/>
                  </a:lnTo>
                  <a:lnTo>
                    <a:pt x="1400810" y="222237"/>
                  </a:lnTo>
                  <a:lnTo>
                    <a:pt x="1400810" y="174879"/>
                  </a:lnTo>
                  <a:lnTo>
                    <a:pt x="1406347" y="168833"/>
                  </a:lnTo>
                  <a:lnTo>
                    <a:pt x="1411198" y="164934"/>
                  </a:lnTo>
                  <a:lnTo>
                    <a:pt x="1418082" y="161455"/>
                  </a:lnTo>
                  <a:lnTo>
                    <a:pt x="1450822" y="147993"/>
                  </a:lnTo>
                  <a:lnTo>
                    <a:pt x="1472946" y="137274"/>
                  </a:lnTo>
                  <a:lnTo>
                    <a:pt x="1518602" y="103301"/>
                  </a:lnTo>
                  <a:lnTo>
                    <a:pt x="1552829" y="57975"/>
                  </a:lnTo>
                  <a:lnTo>
                    <a:pt x="1578444" y="0"/>
                  </a:lnTo>
                  <a:lnTo>
                    <a:pt x="1531251" y="0"/>
                  </a:lnTo>
                  <a:lnTo>
                    <a:pt x="1523555" y="18618"/>
                  </a:lnTo>
                  <a:lnTo>
                    <a:pt x="1514627" y="36842"/>
                  </a:lnTo>
                  <a:lnTo>
                    <a:pt x="1487678" y="72580"/>
                  </a:lnTo>
                  <a:lnTo>
                    <a:pt x="1451203" y="99644"/>
                  </a:lnTo>
                  <a:lnTo>
                    <a:pt x="1400810" y="121424"/>
                  </a:lnTo>
                  <a:lnTo>
                    <a:pt x="1400810" y="80848"/>
                  </a:lnTo>
                  <a:lnTo>
                    <a:pt x="1414386" y="73723"/>
                  </a:lnTo>
                  <a:lnTo>
                    <a:pt x="1428229" y="65074"/>
                  </a:lnTo>
                  <a:lnTo>
                    <a:pt x="1466303" y="31178"/>
                  </a:lnTo>
                  <a:lnTo>
                    <a:pt x="1488592" y="0"/>
                  </a:lnTo>
                  <a:lnTo>
                    <a:pt x="1435493" y="0"/>
                  </a:lnTo>
                  <a:lnTo>
                    <a:pt x="1429232" y="7277"/>
                  </a:lnTo>
                  <a:lnTo>
                    <a:pt x="1419707" y="16433"/>
                  </a:lnTo>
                  <a:lnTo>
                    <a:pt x="1413814" y="21399"/>
                  </a:lnTo>
                  <a:lnTo>
                    <a:pt x="1407896" y="25895"/>
                  </a:lnTo>
                  <a:lnTo>
                    <a:pt x="1401953" y="30035"/>
                  </a:lnTo>
                  <a:lnTo>
                    <a:pt x="1403324" y="14922"/>
                  </a:lnTo>
                  <a:lnTo>
                    <a:pt x="1405394" y="0"/>
                  </a:lnTo>
                  <a:lnTo>
                    <a:pt x="1360843" y="0"/>
                  </a:lnTo>
                  <a:lnTo>
                    <a:pt x="1359230" y="12890"/>
                  </a:lnTo>
                  <a:lnTo>
                    <a:pt x="1358049" y="25908"/>
                  </a:lnTo>
                  <a:lnTo>
                    <a:pt x="1357312" y="39052"/>
                  </a:lnTo>
                  <a:lnTo>
                    <a:pt x="1357071" y="52311"/>
                  </a:lnTo>
                  <a:lnTo>
                    <a:pt x="1357071" y="392633"/>
                  </a:lnTo>
                  <a:lnTo>
                    <a:pt x="1312837" y="436308"/>
                  </a:lnTo>
                  <a:lnTo>
                    <a:pt x="1312862" y="50927"/>
                  </a:lnTo>
                  <a:lnTo>
                    <a:pt x="1314869" y="12585"/>
                  </a:lnTo>
                  <a:lnTo>
                    <a:pt x="1316304" y="0"/>
                  </a:lnTo>
                  <a:lnTo>
                    <a:pt x="1272133" y="0"/>
                  </a:lnTo>
                  <a:lnTo>
                    <a:pt x="1270825" y="12941"/>
                  </a:lnTo>
                  <a:lnTo>
                    <a:pt x="1269873" y="25971"/>
                  </a:lnTo>
                  <a:lnTo>
                    <a:pt x="1269288" y="39090"/>
                  </a:lnTo>
                  <a:lnTo>
                    <a:pt x="1269085" y="52311"/>
                  </a:lnTo>
                  <a:lnTo>
                    <a:pt x="1269085" y="479323"/>
                  </a:lnTo>
                  <a:lnTo>
                    <a:pt x="1224838" y="523354"/>
                  </a:lnTo>
                  <a:lnTo>
                    <a:pt x="1224889" y="50901"/>
                  </a:lnTo>
                  <a:lnTo>
                    <a:pt x="1226477" y="12611"/>
                  </a:lnTo>
                  <a:lnTo>
                    <a:pt x="1227645" y="0"/>
                  </a:lnTo>
                  <a:lnTo>
                    <a:pt x="1183703" y="0"/>
                  </a:lnTo>
                  <a:lnTo>
                    <a:pt x="1182090" y="20916"/>
                  </a:lnTo>
                  <a:lnTo>
                    <a:pt x="1181811" y="26619"/>
                  </a:lnTo>
                  <a:lnTo>
                    <a:pt x="1181811" y="606539"/>
                  </a:lnTo>
                  <a:lnTo>
                    <a:pt x="1204214" y="606539"/>
                  </a:lnTo>
                  <a:lnTo>
                    <a:pt x="1363929" y="447217"/>
                  </a:lnTo>
                  <a:lnTo>
                    <a:pt x="1400810" y="411022"/>
                  </a:lnTo>
                  <a:lnTo>
                    <a:pt x="1400810" y="410438"/>
                  </a:lnTo>
                  <a:lnTo>
                    <a:pt x="1481162" y="330301"/>
                  </a:lnTo>
                  <a:lnTo>
                    <a:pt x="1513268" y="362204"/>
                  </a:lnTo>
                  <a:lnTo>
                    <a:pt x="1266215" y="606539"/>
                  </a:lnTo>
                  <a:lnTo>
                    <a:pt x="1329258" y="606539"/>
                  </a:lnTo>
                  <a:lnTo>
                    <a:pt x="1544218" y="392963"/>
                  </a:lnTo>
                  <a:lnTo>
                    <a:pt x="1574622" y="423176"/>
                  </a:lnTo>
                  <a:lnTo>
                    <a:pt x="1390053" y="606539"/>
                  </a:lnTo>
                  <a:lnTo>
                    <a:pt x="1451889" y="606539"/>
                  </a:lnTo>
                  <a:lnTo>
                    <a:pt x="1605546" y="453885"/>
                  </a:lnTo>
                  <a:lnTo>
                    <a:pt x="1636826" y="484962"/>
                  </a:lnTo>
                  <a:lnTo>
                    <a:pt x="1514462" y="606539"/>
                  </a:lnTo>
                  <a:lnTo>
                    <a:pt x="1576311" y="606539"/>
                  </a:lnTo>
                  <a:lnTo>
                    <a:pt x="1667751" y="515696"/>
                  </a:lnTo>
                  <a:lnTo>
                    <a:pt x="1699031" y="546773"/>
                  </a:lnTo>
                  <a:lnTo>
                    <a:pt x="1638884" y="606539"/>
                  </a:lnTo>
                  <a:lnTo>
                    <a:pt x="1793824" y="606539"/>
                  </a:lnTo>
                  <a:lnTo>
                    <a:pt x="1793824" y="579513"/>
                  </a:lnTo>
                  <a:lnTo>
                    <a:pt x="1515110" y="302615"/>
                  </a:lnTo>
                  <a:lnTo>
                    <a:pt x="1524965" y="297014"/>
                  </a:lnTo>
                  <a:lnTo>
                    <a:pt x="1534896" y="291922"/>
                  </a:lnTo>
                  <a:lnTo>
                    <a:pt x="1556766" y="281813"/>
                  </a:lnTo>
                  <a:lnTo>
                    <a:pt x="1793824" y="517347"/>
                  </a:lnTo>
                  <a:lnTo>
                    <a:pt x="1793824" y="455891"/>
                  </a:lnTo>
                  <a:lnTo>
                    <a:pt x="1597990" y="261315"/>
                  </a:lnTo>
                  <a:lnTo>
                    <a:pt x="1606880" y="255803"/>
                  </a:lnTo>
                  <a:lnTo>
                    <a:pt x="1615833" y="249618"/>
                  </a:lnTo>
                  <a:lnTo>
                    <a:pt x="1624876" y="242684"/>
                  </a:lnTo>
                  <a:lnTo>
                    <a:pt x="1633982" y="234924"/>
                  </a:lnTo>
                  <a:lnTo>
                    <a:pt x="1793824" y="393725"/>
                  </a:lnTo>
                  <a:lnTo>
                    <a:pt x="1793824" y="332270"/>
                  </a:lnTo>
                  <a:lnTo>
                    <a:pt x="1663407" y="202704"/>
                  </a:lnTo>
                  <a:lnTo>
                    <a:pt x="1670265" y="192646"/>
                  </a:lnTo>
                  <a:lnTo>
                    <a:pt x="1676247" y="182676"/>
                  </a:lnTo>
                  <a:lnTo>
                    <a:pt x="1681492" y="172808"/>
                  </a:lnTo>
                  <a:lnTo>
                    <a:pt x="1686115" y="163093"/>
                  </a:lnTo>
                  <a:lnTo>
                    <a:pt x="1793824" y="270116"/>
                  </a:lnTo>
                  <a:lnTo>
                    <a:pt x="1793824" y="208661"/>
                  </a:lnTo>
                  <a:lnTo>
                    <a:pt x="1704238" y="119646"/>
                  </a:lnTo>
                  <a:lnTo>
                    <a:pt x="1708848" y="109639"/>
                  </a:lnTo>
                  <a:lnTo>
                    <a:pt x="1714055" y="99720"/>
                  </a:lnTo>
                  <a:lnTo>
                    <a:pt x="1720037" y="89890"/>
                  </a:lnTo>
                  <a:lnTo>
                    <a:pt x="1727022" y="80124"/>
                  </a:lnTo>
                  <a:lnTo>
                    <a:pt x="1793824" y="146507"/>
                  </a:lnTo>
                  <a:lnTo>
                    <a:pt x="1793824" y="85051"/>
                  </a:lnTo>
                  <a:lnTo>
                    <a:pt x="1758162" y="49606"/>
                  </a:lnTo>
                  <a:lnTo>
                    <a:pt x="1766989" y="43599"/>
                  </a:lnTo>
                  <a:lnTo>
                    <a:pt x="1775866" y="38366"/>
                  </a:lnTo>
                  <a:lnTo>
                    <a:pt x="1784807" y="33769"/>
                  </a:lnTo>
                  <a:lnTo>
                    <a:pt x="1793824" y="29616"/>
                  </a:lnTo>
                  <a:lnTo>
                    <a:pt x="1793824" y="0"/>
                  </a:lnTo>
                  <a:close/>
                </a:path>
              </a:pathLst>
            </a:custGeom>
            <a:solidFill>
              <a:srgbClr val="1A3868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</p:grpSp>
      <p:sp>
        <p:nvSpPr>
          <p:cNvPr id="40" name="object 28">
            <a:extLst>
              <a:ext uri="{FF2B5EF4-FFF2-40B4-BE49-F238E27FC236}">
                <a16:creationId xmlns:a16="http://schemas.microsoft.com/office/drawing/2014/main" id="{02F73AAC-D858-4B50-AA00-369E365A773F}"/>
              </a:ext>
            </a:extLst>
          </p:cNvPr>
          <p:cNvSpPr/>
          <p:nvPr userDrawn="1"/>
        </p:nvSpPr>
        <p:spPr>
          <a:xfrm>
            <a:off x="7624998" y="4663094"/>
            <a:ext cx="275463" cy="273177"/>
          </a:xfrm>
          <a:custGeom>
            <a:avLst/>
            <a:gdLst/>
            <a:ahLst/>
            <a:cxnLst/>
            <a:rect l="l" t="t" r="r" b="b"/>
            <a:pathLst>
              <a:path w="612140" h="607059">
                <a:moveTo>
                  <a:pt x="612025" y="551446"/>
                </a:moveTo>
                <a:lnTo>
                  <a:pt x="556437" y="606526"/>
                </a:lnTo>
                <a:lnTo>
                  <a:pt x="612025" y="606526"/>
                </a:lnTo>
                <a:lnTo>
                  <a:pt x="612025" y="551446"/>
                </a:lnTo>
                <a:close/>
              </a:path>
              <a:path w="612140" h="607059">
                <a:moveTo>
                  <a:pt x="612025" y="429374"/>
                </a:moveTo>
                <a:lnTo>
                  <a:pt x="433247" y="606539"/>
                </a:lnTo>
                <a:lnTo>
                  <a:pt x="494487" y="606539"/>
                </a:lnTo>
                <a:lnTo>
                  <a:pt x="612025" y="490054"/>
                </a:lnTo>
                <a:lnTo>
                  <a:pt x="612025" y="429374"/>
                </a:lnTo>
                <a:close/>
              </a:path>
              <a:path w="612140" h="607059">
                <a:moveTo>
                  <a:pt x="612025" y="39509"/>
                </a:moveTo>
                <a:lnTo>
                  <a:pt x="384949" y="39801"/>
                </a:lnTo>
                <a:lnTo>
                  <a:pt x="385000" y="0"/>
                </a:lnTo>
                <a:lnTo>
                  <a:pt x="341655" y="0"/>
                </a:lnTo>
                <a:lnTo>
                  <a:pt x="341287" y="294906"/>
                </a:lnTo>
                <a:lnTo>
                  <a:pt x="330428" y="291973"/>
                </a:lnTo>
                <a:lnTo>
                  <a:pt x="319887" y="288645"/>
                </a:lnTo>
                <a:lnTo>
                  <a:pt x="297434" y="280555"/>
                </a:lnTo>
                <a:lnTo>
                  <a:pt x="297776" y="0"/>
                </a:lnTo>
                <a:lnTo>
                  <a:pt x="254419" y="0"/>
                </a:lnTo>
                <a:lnTo>
                  <a:pt x="254088" y="266306"/>
                </a:lnTo>
                <a:lnTo>
                  <a:pt x="243967" y="263994"/>
                </a:lnTo>
                <a:lnTo>
                  <a:pt x="233324" y="262102"/>
                </a:lnTo>
                <a:lnTo>
                  <a:pt x="222110" y="260692"/>
                </a:lnTo>
                <a:lnTo>
                  <a:pt x="210235" y="259803"/>
                </a:lnTo>
                <a:lnTo>
                  <a:pt x="210566" y="0"/>
                </a:lnTo>
                <a:lnTo>
                  <a:pt x="167208" y="0"/>
                </a:lnTo>
                <a:lnTo>
                  <a:pt x="166878" y="261950"/>
                </a:lnTo>
                <a:lnTo>
                  <a:pt x="154965" y="264236"/>
                </a:lnTo>
                <a:lnTo>
                  <a:pt x="143738" y="267055"/>
                </a:lnTo>
                <a:lnTo>
                  <a:pt x="133108" y="270319"/>
                </a:lnTo>
                <a:lnTo>
                  <a:pt x="122999" y="273900"/>
                </a:lnTo>
                <a:lnTo>
                  <a:pt x="123355" y="0"/>
                </a:lnTo>
                <a:lnTo>
                  <a:pt x="79997" y="0"/>
                </a:lnTo>
                <a:lnTo>
                  <a:pt x="79616" y="291769"/>
                </a:lnTo>
                <a:lnTo>
                  <a:pt x="69303" y="295579"/>
                </a:lnTo>
                <a:lnTo>
                  <a:pt x="58661" y="298907"/>
                </a:lnTo>
                <a:lnTo>
                  <a:pt x="47536" y="301637"/>
                </a:lnTo>
                <a:lnTo>
                  <a:pt x="35750" y="303631"/>
                </a:lnTo>
                <a:lnTo>
                  <a:pt x="36131" y="0"/>
                </a:lnTo>
                <a:lnTo>
                  <a:pt x="0" y="0"/>
                </a:lnTo>
                <a:lnTo>
                  <a:pt x="0" y="347446"/>
                </a:lnTo>
                <a:lnTo>
                  <a:pt x="10058" y="348018"/>
                </a:lnTo>
                <a:lnTo>
                  <a:pt x="71361" y="340004"/>
                </a:lnTo>
                <a:lnTo>
                  <a:pt x="134175" y="315595"/>
                </a:lnTo>
                <a:lnTo>
                  <a:pt x="153543" y="308876"/>
                </a:lnTo>
                <a:lnTo>
                  <a:pt x="174523" y="304190"/>
                </a:lnTo>
                <a:lnTo>
                  <a:pt x="198221" y="302399"/>
                </a:lnTo>
                <a:lnTo>
                  <a:pt x="222554" y="303974"/>
                </a:lnTo>
                <a:lnTo>
                  <a:pt x="244182" y="308203"/>
                </a:lnTo>
                <a:lnTo>
                  <a:pt x="264185" y="314274"/>
                </a:lnTo>
                <a:lnTo>
                  <a:pt x="298665" y="326872"/>
                </a:lnTo>
                <a:lnTo>
                  <a:pt x="314286" y="332066"/>
                </a:lnTo>
                <a:lnTo>
                  <a:pt x="330911" y="336677"/>
                </a:lnTo>
                <a:lnTo>
                  <a:pt x="348894" y="340423"/>
                </a:lnTo>
                <a:lnTo>
                  <a:pt x="393319" y="345414"/>
                </a:lnTo>
                <a:lnTo>
                  <a:pt x="426364" y="345325"/>
                </a:lnTo>
                <a:lnTo>
                  <a:pt x="446989" y="343090"/>
                </a:lnTo>
                <a:lnTo>
                  <a:pt x="454101" y="341693"/>
                </a:lnTo>
                <a:lnTo>
                  <a:pt x="414147" y="381292"/>
                </a:lnTo>
                <a:lnTo>
                  <a:pt x="384136" y="387553"/>
                </a:lnTo>
                <a:lnTo>
                  <a:pt x="362115" y="388315"/>
                </a:lnTo>
                <a:lnTo>
                  <a:pt x="337273" y="382371"/>
                </a:lnTo>
                <a:lnTo>
                  <a:pt x="298805" y="368541"/>
                </a:lnTo>
                <a:lnTo>
                  <a:pt x="276898" y="360451"/>
                </a:lnTo>
                <a:lnTo>
                  <a:pt x="253606" y="353098"/>
                </a:lnTo>
                <a:lnTo>
                  <a:pt x="227761" y="347751"/>
                </a:lnTo>
                <a:lnTo>
                  <a:pt x="198158" y="345719"/>
                </a:lnTo>
                <a:lnTo>
                  <a:pt x="168249" y="347954"/>
                </a:lnTo>
                <a:lnTo>
                  <a:pt x="142151" y="353707"/>
                </a:lnTo>
                <a:lnTo>
                  <a:pt x="119062" y="361607"/>
                </a:lnTo>
                <a:lnTo>
                  <a:pt x="79336" y="378117"/>
                </a:lnTo>
                <a:lnTo>
                  <a:pt x="59982" y="384822"/>
                </a:lnTo>
                <a:lnTo>
                  <a:pt x="39001" y="389521"/>
                </a:lnTo>
                <a:lnTo>
                  <a:pt x="15328" y="391312"/>
                </a:lnTo>
                <a:lnTo>
                  <a:pt x="9956" y="391312"/>
                </a:lnTo>
                <a:lnTo>
                  <a:pt x="0" y="390525"/>
                </a:lnTo>
                <a:lnTo>
                  <a:pt x="0" y="433717"/>
                </a:lnTo>
                <a:lnTo>
                  <a:pt x="9994" y="434276"/>
                </a:lnTo>
                <a:lnTo>
                  <a:pt x="15252" y="434276"/>
                </a:lnTo>
                <a:lnTo>
                  <a:pt x="45173" y="432028"/>
                </a:lnTo>
                <a:lnTo>
                  <a:pt x="71259" y="426288"/>
                </a:lnTo>
                <a:lnTo>
                  <a:pt x="94348" y="418388"/>
                </a:lnTo>
                <a:lnTo>
                  <a:pt x="134073" y="401891"/>
                </a:lnTo>
                <a:lnTo>
                  <a:pt x="153428" y="395173"/>
                </a:lnTo>
                <a:lnTo>
                  <a:pt x="174421" y="390474"/>
                </a:lnTo>
                <a:lnTo>
                  <a:pt x="198107" y="388683"/>
                </a:lnTo>
                <a:lnTo>
                  <a:pt x="222084" y="390321"/>
                </a:lnTo>
                <a:lnTo>
                  <a:pt x="243497" y="394741"/>
                </a:lnTo>
                <a:lnTo>
                  <a:pt x="263359" y="401091"/>
                </a:lnTo>
                <a:lnTo>
                  <a:pt x="301091" y="415544"/>
                </a:lnTo>
                <a:lnTo>
                  <a:pt x="320408" y="421995"/>
                </a:lnTo>
                <a:lnTo>
                  <a:pt x="341337" y="427189"/>
                </a:lnTo>
                <a:lnTo>
                  <a:pt x="364540" y="430466"/>
                </a:lnTo>
                <a:lnTo>
                  <a:pt x="331063" y="463638"/>
                </a:lnTo>
                <a:lnTo>
                  <a:pt x="322922" y="464019"/>
                </a:lnTo>
                <a:lnTo>
                  <a:pt x="316763" y="463384"/>
                </a:lnTo>
                <a:lnTo>
                  <a:pt x="309486" y="461035"/>
                </a:lnTo>
                <a:lnTo>
                  <a:pt x="277063" y="447751"/>
                </a:lnTo>
                <a:lnTo>
                  <a:pt x="254000" y="439902"/>
                </a:lnTo>
                <a:lnTo>
                  <a:pt x="227939" y="434200"/>
                </a:lnTo>
                <a:lnTo>
                  <a:pt x="198043" y="432015"/>
                </a:lnTo>
                <a:lnTo>
                  <a:pt x="168122" y="434251"/>
                </a:lnTo>
                <a:lnTo>
                  <a:pt x="142036" y="440004"/>
                </a:lnTo>
                <a:lnTo>
                  <a:pt x="118948" y="447890"/>
                </a:lnTo>
                <a:lnTo>
                  <a:pt x="79222" y="464400"/>
                </a:lnTo>
                <a:lnTo>
                  <a:pt x="59867" y="471119"/>
                </a:lnTo>
                <a:lnTo>
                  <a:pt x="38887" y="475805"/>
                </a:lnTo>
                <a:lnTo>
                  <a:pt x="15214" y="477596"/>
                </a:lnTo>
                <a:lnTo>
                  <a:pt x="9880" y="477596"/>
                </a:lnTo>
                <a:lnTo>
                  <a:pt x="0" y="476821"/>
                </a:lnTo>
                <a:lnTo>
                  <a:pt x="0" y="520001"/>
                </a:lnTo>
                <a:lnTo>
                  <a:pt x="9918" y="520560"/>
                </a:lnTo>
                <a:lnTo>
                  <a:pt x="15138" y="520560"/>
                </a:lnTo>
                <a:lnTo>
                  <a:pt x="45059" y="518312"/>
                </a:lnTo>
                <a:lnTo>
                  <a:pt x="71145" y="512559"/>
                </a:lnTo>
                <a:lnTo>
                  <a:pt x="94246" y="504672"/>
                </a:lnTo>
                <a:lnTo>
                  <a:pt x="133972" y="488162"/>
                </a:lnTo>
                <a:lnTo>
                  <a:pt x="153327" y="481444"/>
                </a:lnTo>
                <a:lnTo>
                  <a:pt x="174307" y="476745"/>
                </a:lnTo>
                <a:lnTo>
                  <a:pt x="197993" y="474967"/>
                </a:lnTo>
                <a:lnTo>
                  <a:pt x="221665" y="476694"/>
                </a:lnTo>
                <a:lnTo>
                  <a:pt x="242646" y="481342"/>
                </a:lnTo>
                <a:lnTo>
                  <a:pt x="261988" y="487997"/>
                </a:lnTo>
                <a:lnTo>
                  <a:pt x="293306" y="501053"/>
                </a:lnTo>
                <a:lnTo>
                  <a:pt x="264642" y="529450"/>
                </a:lnTo>
                <a:lnTo>
                  <a:pt x="250101" y="525030"/>
                </a:lnTo>
                <a:lnTo>
                  <a:pt x="234302" y="521474"/>
                </a:lnTo>
                <a:lnTo>
                  <a:pt x="216992" y="519112"/>
                </a:lnTo>
                <a:lnTo>
                  <a:pt x="197929" y="518274"/>
                </a:lnTo>
                <a:lnTo>
                  <a:pt x="168021" y="520522"/>
                </a:lnTo>
                <a:lnTo>
                  <a:pt x="141935" y="526275"/>
                </a:lnTo>
                <a:lnTo>
                  <a:pt x="118846" y="534174"/>
                </a:lnTo>
                <a:lnTo>
                  <a:pt x="79121" y="550684"/>
                </a:lnTo>
                <a:lnTo>
                  <a:pt x="59766" y="557403"/>
                </a:lnTo>
                <a:lnTo>
                  <a:pt x="38785" y="562102"/>
                </a:lnTo>
                <a:lnTo>
                  <a:pt x="15113" y="563880"/>
                </a:lnTo>
                <a:lnTo>
                  <a:pt x="9817" y="563892"/>
                </a:lnTo>
                <a:lnTo>
                  <a:pt x="0" y="563118"/>
                </a:lnTo>
                <a:lnTo>
                  <a:pt x="0" y="606298"/>
                </a:lnTo>
                <a:lnTo>
                  <a:pt x="6477" y="606539"/>
                </a:lnTo>
                <a:lnTo>
                  <a:pt x="23063" y="606539"/>
                </a:lnTo>
                <a:lnTo>
                  <a:pt x="50177" y="603592"/>
                </a:lnTo>
                <a:lnTo>
                  <a:pt x="74104" y="597852"/>
                </a:lnTo>
                <a:lnTo>
                  <a:pt x="95516" y="590384"/>
                </a:lnTo>
                <a:lnTo>
                  <a:pt x="133858" y="574446"/>
                </a:lnTo>
                <a:lnTo>
                  <a:pt x="153212" y="567728"/>
                </a:lnTo>
                <a:lnTo>
                  <a:pt x="174193" y="563029"/>
                </a:lnTo>
                <a:lnTo>
                  <a:pt x="197878" y="561238"/>
                </a:lnTo>
                <a:lnTo>
                  <a:pt x="205905" y="561454"/>
                </a:lnTo>
                <a:lnTo>
                  <a:pt x="213537" y="562063"/>
                </a:lnTo>
                <a:lnTo>
                  <a:pt x="220853" y="563016"/>
                </a:lnTo>
                <a:lnTo>
                  <a:pt x="227939" y="564248"/>
                </a:lnTo>
                <a:lnTo>
                  <a:pt x="213182" y="576300"/>
                </a:lnTo>
                <a:lnTo>
                  <a:pt x="197891" y="587362"/>
                </a:lnTo>
                <a:lnTo>
                  <a:pt x="182130" y="597446"/>
                </a:lnTo>
                <a:lnTo>
                  <a:pt x="165938" y="606539"/>
                </a:lnTo>
                <a:lnTo>
                  <a:pt x="244944" y="606539"/>
                </a:lnTo>
                <a:lnTo>
                  <a:pt x="275120" y="579780"/>
                </a:lnTo>
                <a:lnTo>
                  <a:pt x="515531" y="341515"/>
                </a:lnTo>
                <a:lnTo>
                  <a:pt x="577354" y="341630"/>
                </a:lnTo>
                <a:lnTo>
                  <a:pt x="310019" y="606539"/>
                </a:lnTo>
                <a:lnTo>
                  <a:pt x="371297" y="606539"/>
                </a:lnTo>
                <a:lnTo>
                  <a:pt x="612025" y="367969"/>
                </a:lnTo>
                <a:lnTo>
                  <a:pt x="612025" y="298335"/>
                </a:lnTo>
                <a:lnTo>
                  <a:pt x="549287" y="298526"/>
                </a:lnTo>
                <a:lnTo>
                  <a:pt x="497890" y="298297"/>
                </a:lnTo>
                <a:lnTo>
                  <a:pt x="497484" y="298704"/>
                </a:lnTo>
                <a:lnTo>
                  <a:pt x="384619" y="299059"/>
                </a:lnTo>
                <a:lnTo>
                  <a:pt x="384683" y="254457"/>
                </a:lnTo>
                <a:lnTo>
                  <a:pt x="612025" y="254685"/>
                </a:lnTo>
                <a:lnTo>
                  <a:pt x="612025" y="211150"/>
                </a:lnTo>
                <a:lnTo>
                  <a:pt x="384733" y="211442"/>
                </a:lnTo>
                <a:lnTo>
                  <a:pt x="384784" y="169202"/>
                </a:lnTo>
                <a:lnTo>
                  <a:pt x="612025" y="168922"/>
                </a:lnTo>
                <a:lnTo>
                  <a:pt x="612025" y="125945"/>
                </a:lnTo>
                <a:lnTo>
                  <a:pt x="384848" y="126238"/>
                </a:lnTo>
                <a:lnTo>
                  <a:pt x="384898" y="82778"/>
                </a:lnTo>
                <a:lnTo>
                  <a:pt x="612025" y="82486"/>
                </a:lnTo>
                <a:lnTo>
                  <a:pt x="612025" y="39509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674E67C6-6FEA-44EF-AF62-82C1A7FE5E63}"/>
              </a:ext>
            </a:extLst>
          </p:cNvPr>
          <p:cNvSpPr/>
          <p:nvPr userDrawn="1"/>
        </p:nvSpPr>
        <p:spPr>
          <a:xfrm>
            <a:off x="7919567" y="4663094"/>
            <a:ext cx="314611" cy="273177"/>
          </a:xfrm>
          <a:custGeom>
            <a:avLst/>
            <a:gdLst/>
            <a:ahLst/>
            <a:cxnLst/>
            <a:rect l="l" t="t" r="r" b="b"/>
            <a:pathLst>
              <a:path w="699134" h="607059">
                <a:moveTo>
                  <a:pt x="569442" y="472503"/>
                </a:moveTo>
                <a:lnTo>
                  <a:pt x="369531" y="273875"/>
                </a:lnTo>
                <a:lnTo>
                  <a:pt x="281609" y="186524"/>
                </a:lnTo>
                <a:lnTo>
                  <a:pt x="193611" y="99098"/>
                </a:lnTo>
                <a:lnTo>
                  <a:pt x="105638" y="11671"/>
                </a:lnTo>
                <a:lnTo>
                  <a:pt x="93878" y="0"/>
                </a:lnTo>
                <a:lnTo>
                  <a:pt x="0" y="0"/>
                </a:lnTo>
                <a:lnTo>
                  <a:pt x="63" y="596049"/>
                </a:lnTo>
                <a:lnTo>
                  <a:pt x="508" y="596049"/>
                </a:lnTo>
                <a:lnTo>
                  <a:pt x="533" y="596976"/>
                </a:lnTo>
                <a:lnTo>
                  <a:pt x="647" y="597877"/>
                </a:lnTo>
                <a:lnTo>
                  <a:pt x="787" y="601408"/>
                </a:lnTo>
                <a:lnTo>
                  <a:pt x="1016" y="603961"/>
                </a:lnTo>
                <a:lnTo>
                  <a:pt x="1168" y="606539"/>
                </a:lnTo>
                <a:lnTo>
                  <a:pt x="44831" y="606539"/>
                </a:lnTo>
                <a:lnTo>
                  <a:pt x="44462" y="599567"/>
                </a:lnTo>
                <a:lnTo>
                  <a:pt x="44094" y="590448"/>
                </a:lnTo>
                <a:lnTo>
                  <a:pt x="43929" y="583971"/>
                </a:lnTo>
                <a:lnTo>
                  <a:pt x="43815" y="575995"/>
                </a:lnTo>
                <a:lnTo>
                  <a:pt x="43738" y="11671"/>
                </a:lnTo>
                <a:lnTo>
                  <a:pt x="87972" y="55600"/>
                </a:lnTo>
                <a:lnTo>
                  <a:pt x="88036" y="596049"/>
                </a:lnTo>
                <a:lnTo>
                  <a:pt x="88569" y="596049"/>
                </a:lnTo>
                <a:lnTo>
                  <a:pt x="88760" y="599998"/>
                </a:lnTo>
                <a:lnTo>
                  <a:pt x="89039" y="603046"/>
                </a:lnTo>
                <a:lnTo>
                  <a:pt x="89281" y="606539"/>
                </a:lnTo>
                <a:lnTo>
                  <a:pt x="133083" y="606539"/>
                </a:lnTo>
                <a:lnTo>
                  <a:pt x="132549" y="597877"/>
                </a:lnTo>
                <a:lnTo>
                  <a:pt x="132168" y="590448"/>
                </a:lnTo>
                <a:lnTo>
                  <a:pt x="131953" y="583971"/>
                </a:lnTo>
                <a:lnTo>
                  <a:pt x="131851" y="579945"/>
                </a:lnTo>
                <a:lnTo>
                  <a:pt x="131749" y="571944"/>
                </a:lnTo>
                <a:lnTo>
                  <a:pt x="131711" y="99098"/>
                </a:lnTo>
                <a:lnTo>
                  <a:pt x="175958" y="143090"/>
                </a:lnTo>
                <a:lnTo>
                  <a:pt x="176022" y="596049"/>
                </a:lnTo>
                <a:lnTo>
                  <a:pt x="176606" y="596049"/>
                </a:lnTo>
                <a:lnTo>
                  <a:pt x="176809" y="599998"/>
                </a:lnTo>
                <a:lnTo>
                  <a:pt x="177165" y="603961"/>
                </a:lnTo>
                <a:lnTo>
                  <a:pt x="177368" y="606539"/>
                </a:lnTo>
                <a:lnTo>
                  <a:pt x="221335" y="606539"/>
                </a:lnTo>
                <a:lnTo>
                  <a:pt x="220713" y="598500"/>
                </a:lnTo>
                <a:lnTo>
                  <a:pt x="220230" y="590448"/>
                </a:lnTo>
                <a:lnTo>
                  <a:pt x="219976" y="583971"/>
                </a:lnTo>
                <a:lnTo>
                  <a:pt x="219862" y="579945"/>
                </a:lnTo>
                <a:lnTo>
                  <a:pt x="219748" y="571944"/>
                </a:lnTo>
                <a:lnTo>
                  <a:pt x="219697" y="186524"/>
                </a:lnTo>
                <a:lnTo>
                  <a:pt x="263944" y="230428"/>
                </a:lnTo>
                <a:lnTo>
                  <a:pt x="264045" y="580669"/>
                </a:lnTo>
                <a:lnTo>
                  <a:pt x="264375" y="589343"/>
                </a:lnTo>
                <a:lnTo>
                  <a:pt x="264947" y="598500"/>
                </a:lnTo>
                <a:lnTo>
                  <a:pt x="265607" y="606539"/>
                </a:lnTo>
                <a:lnTo>
                  <a:pt x="331000" y="606539"/>
                </a:lnTo>
                <a:lnTo>
                  <a:pt x="308279" y="583971"/>
                </a:lnTo>
                <a:lnTo>
                  <a:pt x="308140" y="579945"/>
                </a:lnTo>
                <a:lnTo>
                  <a:pt x="307670" y="575995"/>
                </a:lnTo>
                <a:lnTo>
                  <a:pt x="307670" y="521208"/>
                </a:lnTo>
                <a:lnTo>
                  <a:pt x="393560" y="606539"/>
                </a:lnTo>
                <a:lnTo>
                  <a:pt x="455422" y="606539"/>
                </a:lnTo>
                <a:lnTo>
                  <a:pt x="369519" y="521208"/>
                </a:lnTo>
                <a:lnTo>
                  <a:pt x="307670" y="459752"/>
                </a:lnTo>
                <a:lnTo>
                  <a:pt x="307670" y="397586"/>
                </a:lnTo>
                <a:lnTo>
                  <a:pt x="517994" y="606539"/>
                </a:lnTo>
                <a:lnTo>
                  <a:pt x="569442" y="606539"/>
                </a:lnTo>
                <a:lnTo>
                  <a:pt x="569442" y="596214"/>
                </a:lnTo>
                <a:lnTo>
                  <a:pt x="369506" y="397586"/>
                </a:lnTo>
                <a:lnTo>
                  <a:pt x="307670" y="336156"/>
                </a:lnTo>
                <a:lnTo>
                  <a:pt x="307670" y="273875"/>
                </a:lnTo>
                <a:lnTo>
                  <a:pt x="569442" y="533958"/>
                </a:lnTo>
                <a:lnTo>
                  <a:pt x="569442" y="472503"/>
                </a:lnTo>
                <a:close/>
              </a:path>
              <a:path w="699134" h="607059">
                <a:moveTo>
                  <a:pt x="569442" y="348881"/>
                </a:moveTo>
                <a:lnTo>
                  <a:pt x="218287" y="0"/>
                </a:lnTo>
                <a:lnTo>
                  <a:pt x="156438" y="0"/>
                </a:lnTo>
                <a:lnTo>
                  <a:pt x="569442" y="410349"/>
                </a:lnTo>
                <a:lnTo>
                  <a:pt x="569442" y="348881"/>
                </a:lnTo>
                <a:close/>
              </a:path>
              <a:path w="699134" h="607059">
                <a:moveTo>
                  <a:pt x="569442" y="225272"/>
                </a:moveTo>
                <a:lnTo>
                  <a:pt x="342722" y="0"/>
                </a:lnTo>
                <a:lnTo>
                  <a:pt x="280847" y="0"/>
                </a:lnTo>
                <a:lnTo>
                  <a:pt x="569442" y="286727"/>
                </a:lnTo>
                <a:lnTo>
                  <a:pt x="569442" y="225272"/>
                </a:lnTo>
                <a:close/>
              </a:path>
              <a:path w="699134" h="607059">
                <a:moveTo>
                  <a:pt x="569442" y="0"/>
                </a:moveTo>
                <a:lnTo>
                  <a:pt x="529704" y="0"/>
                </a:lnTo>
                <a:lnTo>
                  <a:pt x="569442" y="39484"/>
                </a:lnTo>
                <a:lnTo>
                  <a:pt x="569442" y="0"/>
                </a:lnTo>
                <a:close/>
              </a:path>
              <a:path w="699134" h="607059">
                <a:moveTo>
                  <a:pt x="569455" y="101663"/>
                </a:moveTo>
                <a:lnTo>
                  <a:pt x="467131" y="0"/>
                </a:lnTo>
                <a:lnTo>
                  <a:pt x="405282" y="0"/>
                </a:lnTo>
                <a:lnTo>
                  <a:pt x="569455" y="163118"/>
                </a:lnTo>
                <a:lnTo>
                  <a:pt x="569455" y="101663"/>
                </a:lnTo>
                <a:close/>
              </a:path>
              <a:path w="699134" h="607059">
                <a:moveTo>
                  <a:pt x="610679" y="0"/>
                </a:moveTo>
                <a:lnTo>
                  <a:pt x="569772" y="0"/>
                </a:lnTo>
                <a:lnTo>
                  <a:pt x="569772" y="606539"/>
                </a:lnTo>
                <a:lnTo>
                  <a:pt x="609917" y="606539"/>
                </a:lnTo>
                <a:lnTo>
                  <a:pt x="610679" y="0"/>
                </a:lnTo>
                <a:close/>
              </a:path>
              <a:path w="699134" h="607059">
                <a:moveTo>
                  <a:pt x="698766" y="12"/>
                </a:moveTo>
                <a:lnTo>
                  <a:pt x="654977" y="12"/>
                </a:lnTo>
                <a:lnTo>
                  <a:pt x="654202" y="606539"/>
                </a:lnTo>
                <a:lnTo>
                  <a:pt x="698004" y="606539"/>
                </a:lnTo>
                <a:lnTo>
                  <a:pt x="698766" y="12"/>
                </a:lnTo>
                <a:close/>
              </a:path>
            </a:pathLst>
          </a:custGeom>
          <a:solidFill>
            <a:srgbClr val="1A3868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grpSp>
        <p:nvGrpSpPr>
          <p:cNvPr id="44" name="object 32">
            <a:extLst>
              <a:ext uri="{FF2B5EF4-FFF2-40B4-BE49-F238E27FC236}">
                <a16:creationId xmlns:a16="http://schemas.microsoft.com/office/drawing/2014/main" id="{D6898BCC-84E4-414C-8C59-F1F18650DCEB}"/>
              </a:ext>
            </a:extLst>
          </p:cNvPr>
          <p:cNvGrpSpPr/>
          <p:nvPr userDrawn="1"/>
        </p:nvGrpSpPr>
        <p:grpSpPr>
          <a:xfrm>
            <a:off x="565426" y="4702873"/>
            <a:ext cx="182309" cy="180023"/>
            <a:chOff x="1256502" y="10419079"/>
            <a:chExt cx="405130" cy="400050"/>
          </a:xfrm>
        </p:grpSpPr>
        <p:sp>
          <p:nvSpPr>
            <p:cNvPr id="45" name="object 33">
              <a:extLst>
                <a:ext uri="{FF2B5EF4-FFF2-40B4-BE49-F238E27FC236}">
                  <a16:creationId xmlns:a16="http://schemas.microsoft.com/office/drawing/2014/main" id="{250FDF50-0E78-47D6-9AD6-45E96FA27540}"/>
                </a:ext>
              </a:extLst>
            </p:cNvPr>
            <p:cNvSpPr/>
            <p:nvPr/>
          </p:nvSpPr>
          <p:spPr>
            <a:xfrm>
              <a:off x="1256499" y="10439901"/>
              <a:ext cx="405130" cy="379095"/>
            </a:xfrm>
            <a:custGeom>
              <a:avLst/>
              <a:gdLst/>
              <a:ahLst/>
              <a:cxnLst/>
              <a:rect l="l" t="t" r="r" b="b"/>
              <a:pathLst>
                <a:path w="405130" h="379095">
                  <a:moveTo>
                    <a:pt x="343827" y="60960"/>
                  </a:moveTo>
                  <a:lnTo>
                    <a:pt x="313347" y="91452"/>
                  </a:lnTo>
                  <a:lnTo>
                    <a:pt x="313347" y="176568"/>
                  </a:lnTo>
                  <a:lnTo>
                    <a:pt x="304609" y="219710"/>
                  </a:lnTo>
                  <a:lnTo>
                    <a:pt x="280809" y="254977"/>
                  </a:lnTo>
                  <a:lnTo>
                    <a:pt x="245541" y="278777"/>
                  </a:lnTo>
                  <a:lnTo>
                    <a:pt x="202399" y="287515"/>
                  </a:lnTo>
                  <a:lnTo>
                    <a:pt x="159245" y="278777"/>
                  </a:lnTo>
                  <a:lnTo>
                    <a:pt x="123977" y="254977"/>
                  </a:lnTo>
                  <a:lnTo>
                    <a:pt x="100177" y="219710"/>
                  </a:lnTo>
                  <a:lnTo>
                    <a:pt x="91440" y="176568"/>
                  </a:lnTo>
                  <a:lnTo>
                    <a:pt x="91440" y="91452"/>
                  </a:lnTo>
                  <a:lnTo>
                    <a:pt x="60960" y="60960"/>
                  </a:lnTo>
                  <a:lnTo>
                    <a:pt x="60960" y="176568"/>
                  </a:lnTo>
                  <a:lnTo>
                    <a:pt x="68173" y="221246"/>
                  </a:lnTo>
                  <a:lnTo>
                    <a:pt x="88265" y="260057"/>
                  </a:lnTo>
                  <a:lnTo>
                    <a:pt x="118897" y="290690"/>
                  </a:lnTo>
                  <a:lnTo>
                    <a:pt x="157721" y="310781"/>
                  </a:lnTo>
                  <a:lnTo>
                    <a:pt x="202399" y="317995"/>
                  </a:lnTo>
                  <a:lnTo>
                    <a:pt x="247065" y="310781"/>
                  </a:lnTo>
                  <a:lnTo>
                    <a:pt x="285889" y="290690"/>
                  </a:lnTo>
                  <a:lnTo>
                    <a:pt x="316522" y="260057"/>
                  </a:lnTo>
                  <a:lnTo>
                    <a:pt x="336613" y="221246"/>
                  </a:lnTo>
                  <a:lnTo>
                    <a:pt x="343827" y="176568"/>
                  </a:lnTo>
                  <a:lnTo>
                    <a:pt x="343827" y="60960"/>
                  </a:lnTo>
                  <a:close/>
                </a:path>
                <a:path w="405130" h="379095">
                  <a:moveTo>
                    <a:pt x="404787" y="0"/>
                  </a:moveTo>
                  <a:lnTo>
                    <a:pt x="374307" y="30492"/>
                  </a:lnTo>
                  <a:lnTo>
                    <a:pt x="374307" y="176568"/>
                  </a:lnTo>
                  <a:lnTo>
                    <a:pt x="368160" y="222250"/>
                  </a:lnTo>
                  <a:lnTo>
                    <a:pt x="350837" y="263309"/>
                  </a:lnTo>
                  <a:lnTo>
                    <a:pt x="323951" y="298107"/>
                  </a:lnTo>
                  <a:lnTo>
                    <a:pt x="289153" y="324993"/>
                  </a:lnTo>
                  <a:lnTo>
                    <a:pt x="248081" y="342328"/>
                  </a:lnTo>
                  <a:lnTo>
                    <a:pt x="202399" y="348475"/>
                  </a:lnTo>
                  <a:lnTo>
                    <a:pt x="156705" y="342328"/>
                  </a:lnTo>
                  <a:lnTo>
                    <a:pt x="115633" y="324993"/>
                  </a:lnTo>
                  <a:lnTo>
                    <a:pt x="80848" y="298107"/>
                  </a:lnTo>
                  <a:lnTo>
                    <a:pt x="53962" y="263309"/>
                  </a:lnTo>
                  <a:lnTo>
                    <a:pt x="36626" y="222250"/>
                  </a:lnTo>
                  <a:lnTo>
                    <a:pt x="30480" y="176568"/>
                  </a:lnTo>
                  <a:lnTo>
                    <a:pt x="30480" y="30492"/>
                  </a:lnTo>
                  <a:lnTo>
                    <a:pt x="0" y="0"/>
                  </a:lnTo>
                  <a:lnTo>
                    <a:pt x="0" y="176568"/>
                  </a:lnTo>
                  <a:lnTo>
                    <a:pt x="5346" y="222973"/>
                  </a:lnTo>
                  <a:lnTo>
                    <a:pt x="20574" y="265569"/>
                  </a:lnTo>
                  <a:lnTo>
                    <a:pt x="44462" y="303149"/>
                  </a:lnTo>
                  <a:lnTo>
                    <a:pt x="75806" y="334492"/>
                  </a:lnTo>
                  <a:lnTo>
                    <a:pt x="113385" y="358381"/>
                  </a:lnTo>
                  <a:lnTo>
                    <a:pt x="155981" y="373608"/>
                  </a:lnTo>
                  <a:lnTo>
                    <a:pt x="202399" y="378955"/>
                  </a:lnTo>
                  <a:lnTo>
                    <a:pt x="248805" y="373608"/>
                  </a:lnTo>
                  <a:lnTo>
                    <a:pt x="291401" y="358381"/>
                  </a:lnTo>
                  <a:lnTo>
                    <a:pt x="328980" y="334492"/>
                  </a:lnTo>
                  <a:lnTo>
                    <a:pt x="360324" y="303149"/>
                  </a:lnTo>
                  <a:lnTo>
                    <a:pt x="384225" y="265569"/>
                  </a:lnTo>
                  <a:lnTo>
                    <a:pt x="399440" y="222973"/>
                  </a:lnTo>
                  <a:lnTo>
                    <a:pt x="404787" y="176568"/>
                  </a:lnTo>
                  <a:lnTo>
                    <a:pt x="404787" y="0"/>
                  </a:lnTo>
                  <a:close/>
                </a:path>
              </a:pathLst>
            </a:custGeom>
            <a:solidFill>
              <a:srgbClr val="002F6C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  <p:pic>
          <p:nvPicPr>
            <p:cNvPr id="46" name="object 34">
              <a:extLst>
                <a:ext uri="{FF2B5EF4-FFF2-40B4-BE49-F238E27FC236}">
                  <a16:creationId xmlns:a16="http://schemas.microsoft.com/office/drawing/2014/main" id="{1454FDE3-EF90-487D-A451-9A6F16F4BD8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8612" y="10535684"/>
              <a:ext cx="161541" cy="162017"/>
            </a:xfrm>
            <a:prstGeom prst="rect">
              <a:avLst/>
            </a:prstGeom>
          </p:spPr>
        </p:pic>
        <p:sp>
          <p:nvSpPr>
            <p:cNvPr id="47" name="object 35">
              <a:extLst>
                <a:ext uri="{FF2B5EF4-FFF2-40B4-BE49-F238E27FC236}">
                  <a16:creationId xmlns:a16="http://schemas.microsoft.com/office/drawing/2014/main" id="{6232964F-CAE8-4B73-9BCF-C165C3920E3C}"/>
                </a:ext>
              </a:extLst>
            </p:cNvPr>
            <p:cNvSpPr/>
            <p:nvPr/>
          </p:nvSpPr>
          <p:spPr>
            <a:xfrm>
              <a:off x="1277472" y="10419079"/>
              <a:ext cx="363220" cy="171450"/>
            </a:xfrm>
            <a:custGeom>
              <a:avLst/>
              <a:gdLst/>
              <a:ahLst/>
              <a:cxnLst/>
              <a:rect l="l" t="t" r="r" b="b"/>
              <a:pathLst>
                <a:path w="363219" h="171450">
                  <a:moveTo>
                    <a:pt x="43198" y="0"/>
                  </a:moveTo>
                  <a:lnTo>
                    <a:pt x="0" y="0"/>
                  </a:lnTo>
                  <a:lnTo>
                    <a:pt x="171111" y="171111"/>
                  </a:lnTo>
                  <a:lnTo>
                    <a:pt x="173410" y="167643"/>
                  </a:lnTo>
                  <a:lnTo>
                    <a:pt x="174981" y="163886"/>
                  </a:lnTo>
                  <a:lnTo>
                    <a:pt x="178800" y="154261"/>
                  </a:lnTo>
                  <a:lnTo>
                    <a:pt x="181238" y="148255"/>
                  </a:lnTo>
                  <a:lnTo>
                    <a:pt x="185083" y="141872"/>
                  </a:lnTo>
                  <a:lnTo>
                    <a:pt x="43198" y="0"/>
                  </a:lnTo>
                  <a:close/>
                </a:path>
                <a:path w="363219" h="171450">
                  <a:moveTo>
                    <a:pt x="129608" y="0"/>
                  </a:moveTo>
                  <a:lnTo>
                    <a:pt x="86397" y="0"/>
                  </a:lnTo>
                  <a:lnTo>
                    <a:pt x="205778" y="119368"/>
                  </a:lnTo>
                  <a:lnTo>
                    <a:pt x="213455" y="113726"/>
                  </a:lnTo>
                  <a:lnTo>
                    <a:pt x="229463" y="106501"/>
                  </a:lnTo>
                  <a:lnTo>
                    <a:pt x="231750" y="105446"/>
                  </a:lnTo>
                  <a:lnTo>
                    <a:pt x="233923" y="104315"/>
                  </a:lnTo>
                  <a:lnTo>
                    <a:pt x="129608" y="0"/>
                  </a:lnTo>
                  <a:close/>
                </a:path>
                <a:path w="363219" h="171450">
                  <a:moveTo>
                    <a:pt x="362853" y="0"/>
                  </a:moveTo>
                  <a:lnTo>
                    <a:pt x="319755" y="0"/>
                  </a:lnTo>
                  <a:lnTo>
                    <a:pt x="246363" y="73392"/>
                  </a:lnTo>
                  <a:lnTo>
                    <a:pt x="267912" y="94941"/>
                  </a:lnTo>
                  <a:lnTo>
                    <a:pt x="362853" y="0"/>
                  </a:lnTo>
                  <a:close/>
                </a:path>
                <a:path w="363219" h="171450">
                  <a:moveTo>
                    <a:pt x="276657" y="0"/>
                  </a:moveTo>
                  <a:lnTo>
                    <a:pt x="233559" y="0"/>
                  </a:lnTo>
                  <a:lnTo>
                    <a:pt x="203265" y="30294"/>
                  </a:lnTo>
                  <a:lnTo>
                    <a:pt x="224814" y="51843"/>
                  </a:lnTo>
                  <a:lnTo>
                    <a:pt x="276657" y="0"/>
                  </a:lnTo>
                  <a:close/>
                </a:path>
              </a:pathLst>
            </a:custGeom>
            <a:solidFill>
              <a:srgbClr val="D68900"/>
            </a:solidFill>
          </p:spPr>
          <p:txBody>
            <a:bodyPr wrap="square" lIns="0" tIns="0" rIns="0" bIns="0" rtlCol="0"/>
            <a:lstStyle/>
            <a:p>
              <a:endParaRPr sz="365"/>
            </a:p>
          </p:txBody>
        </p:sp>
      </p:grpSp>
      <p:grpSp>
        <p:nvGrpSpPr>
          <p:cNvPr id="48" name="object 36">
            <a:extLst>
              <a:ext uri="{FF2B5EF4-FFF2-40B4-BE49-F238E27FC236}">
                <a16:creationId xmlns:a16="http://schemas.microsoft.com/office/drawing/2014/main" id="{DAB24150-F6E2-4FE3-AB1D-E0DAEAE7F8B8}"/>
              </a:ext>
            </a:extLst>
          </p:cNvPr>
          <p:cNvGrpSpPr/>
          <p:nvPr userDrawn="1"/>
        </p:nvGrpSpPr>
        <p:grpSpPr>
          <a:xfrm>
            <a:off x="827444" y="4747011"/>
            <a:ext cx="189452" cy="91726"/>
            <a:chOff x="1838763" y="10517163"/>
            <a:chExt cx="421005" cy="203835"/>
          </a:xfrm>
        </p:grpSpPr>
        <p:pic>
          <p:nvPicPr>
            <p:cNvPr id="49" name="object 37">
              <a:extLst>
                <a:ext uri="{FF2B5EF4-FFF2-40B4-BE49-F238E27FC236}">
                  <a16:creationId xmlns:a16="http://schemas.microsoft.com/office/drawing/2014/main" id="{3C905E86-EF72-42A0-B747-926923D2CA8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763" y="10517165"/>
              <a:ext cx="204584" cy="199885"/>
            </a:xfrm>
            <a:prstGeom prst="rect">
              <a:avLst/>
            </a:prstGeom>
          </p:spPr>
        </p:pic>
        <p:pic>
          <p:nvPicPr>
            <p:cNvPr id="50" name="object 38">
              <a:extLst>
                <a:ext uri="{FF2B5EF4-FFF2-40B4-BE49-F238E27FC236}">
                  <a16:creationId xmlns:a16="http://schemas.microsoft.com/office/drawing/2014/main" id="{DA51A53E-F17D-4200-880F-2E9C43893F4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4379" y="10517163"/>
              <a:ext cx="174905" cy="203604"/>
            </a:xfrm>
            <a:prstGeom prst="rect">
              <a:avLst/>
            </a:prstGeom>
          </p:spPr>
        </p:pic>
      </p:grpSp>
      <p:sp>
        <p:nvSpPr>
          <p:cNvPr id="51" name="object 39">
            <a:extLst>
              <a:ext uri="{FF2B5EF4-FFF2-40B4-BE49-F238E27FC236}">
                <a16:creationId xmlns:a16="http://schemas.microsoft.com/office/drawing/2014/main" id="{20273CA1-0C4C-43DA-A198-FAB59DA62209}"/>
              </a:ext>
            </a:extLst>
          </p:cNvPr>
          <p:cNvSpPr/>
          <p:nvPr userDrawn="1"/>
        </p:nvSpPr>
        <p:spPr>
          <a:xfrm>
            <a:off x="1038547" y="4746933"/>
            <a:ext cx="74867" cy="90297"/>
          </a:xfrm>
          <a:custGeom>
            <a:avLst/>
            <a:gdLst/>
            <a:ahLst/>
            <a:cxnLst/>
            <a:rect l="l" t="t" r="r" b="b"/>
            <a:pathLst>
              <a:path w="166369" h="200659">
                <a:moveTo>
                  <a:pt x="166039" y="0"/>
                </a:moveTo>
                <a:lnTo>
                  <a:pt x="0" y="0"/>
                </a:lnTo>
                <a:lnTo>
                  <a:pt x="0" y="44450"/>
                </a:lnTo>
                <a:lnTo>
                  <a:pt x="59245" y="44450"/>
                </a:lnTo>
                <a:lnTo>
                  <a:pt x="59245" y="200660"/>
                </a:lnTo>
                <a:lnTo>
                  <a:pt x="106934" y="200660"/>
                </a:lnTo>
                <a:lnTo>
                  <a:pt x="106934" y="44450"/>
                </a:lnTo>
                <a:lnTo>
                  <a:pt x="166039" y="44450"/>
                </a:lnTo>
                <a:lnTo>
                  <a:pt x="166039" y="0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52" name="object 40">
            <a:extLst>
              <a:ext uri="{FF2B5EF4-FFF2-40B4-BE49-F238E27FC236}">
                <a16:creationId xmlns:a16="http://schemas.microsoft.com/office/drawing/2014/main" id="{AEF1D3DF-202A-4F48-A764-7608462931CD}"/>
              </a:ext>
            </a:extLst>
          </p:cNvPr>
          <p:cNvSpPr/>
          <p:nvPr userDrawn="1"/>
        </p:nvSpPr>
        <p:spPr>
          <a:xfrm>
            <a:off x="754391" y="4702876"/>
            <a:ext cx="32576" cy="15431"/>
          </a:xfrm>
          <a:custGeom>
            <a:avLst/>
            <a:gdLst/>
            <a:ahLst/>
            <a:cxnLst/>
            <a:rect l="l" t="t" r="r" b="b"/>
            <a:pathLst>
              <a:path w="72389" h="34290">
                <a:moveTo>
                  <a:pt x="27774" y="0"/>
                </a:moveTo>
                <a:lnTo>
                  <a:pt x="0" y="0"/>
                </a:lnTo>
                <a:lnTo>
                  <a:pt x="0" y="5791"/>
                </a:lnTo>
                <a:lnTo>
                  <a:pt x="10604" y="5791"/>
                </a:lnTo>
                <a:lnTo>
                  <a:pt x="10604" y="34048"/>
                </a:lnTo>
                <a:lnTo>
                  <a:pt x="17170" y="34048"/>
                </a:lnTo>
                <a:lnTo>
                  <a:pt x="17170" y="5791"/>
                </a:lnTo>
                <a:lnTo>
                  <a:pt x="27774" y="5791"/>
                </a:lnTo>
                <a:lnTo>
                  <a:pt x="27774" y="0"/>
                </a:lnTo>
                <a:close/>
              </a:path>
              <a:path w="72389" h="34290">
                <a:moveTo>
                  <a:pt x="72199" y="0"/>
                </a:moveTo>
                <a:lnTo>
                  <a:pt x="64744" y="0"/>
                </a:lnTo>
                <a:lnTo>
                  <a:pt x="53568" y="21932"/>
                </a:lnTo>
                <a:lnTo>
                  <a:pt x="42265" y="0"/>
                </a:lnTo>
                <a:lnTo>
                  <a:pt x="34823" y="0"/>
                </a:lnTo>
                <a:lnTo>
                  <a:pt x="34823" y="34048"/>
                </a:lnTo>
                <a:lnTo>
                  <a:pt x="40754" y="34048"/>
                </a:lnTo>
                <a:lnTo>
                  <a:pt x="40754" y="9639"/>
                </a:lnTo>
                <a:lnTo>
                  <a:pt x="51409" y="30556"/>
                </a:lnTo>
                <a:lnTo>
                  <a:pt x="55600" y="30556"/>
                </a:lnTo>
                <a:lnTo>
                  <a:pt x="66205" y="9639"/>
                </a:lnTo>
                <a:lnTo>
                  <a:pt x="66205" y="34048"/>
                </a:lnTo>
                <a:lnTo>
                  <a:pt x="72199" y="34048"/>
                </a:lnTo>
                <a:lnTo>
                  <a:pt x="72199" y="0"/>
                </a:lnTo>
                <a:close/>
              </a:path>
            </a:pathLst>
          </a:custGeom>
          <a:solidFill>
            <a:srgbClr val="002F6C"/>
          </a:solidFill>
        </p:spPr>
        <p:txBody>
          <a:bodyPr wrap="square" lIns="0" tIns="0" rIns="0" bIns="0" rtlCol="0"/>
          <a:lstStyle/>
          <a:p>
            <a:endParaRPr sz="365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C547F92-B4DC-4404-AB5F-1FCDF2679AE2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rgbClr val="1F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0313267C-A854-4ACF-AFB1-9D0CE96A1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74694FD9-25FA-46EE-9138-7E6B91DCA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8895" y="271912"/>
            <a:ext cx="3857625" cy="321469"/>
          </a:xfrm>
        </p:spPr>
        <p:txBody>
          <a:bodyPr>
            <a:noAutofit/>
          </a:bodyPr>
          <a:lstStyle>
            <a:lvl1pPr marL="0" indent="0" algn="r">
              <a:buNone/>
              <a:defRPr sz="720" b="1" spc="103" baseline="0">
                <a:solidFill>
                  <a:srgbClr val="1F3262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990">
                <a:latin typeface="Corbel" panose="020B0503020204020204" pitchFamily="34" charset="0"/>
              </a:defRPr>
            </a:lvl2pPr>
            <a:lvl3pPr marL="685814" indent="0">
              <a:buNone/>
              <a:defRPr sz="990">
                <a:latin typeface="Corbel" panose="020B0503020204020204" pitchFamily="34" charset="0"/>
              </a:defRPr>
            </a:lvl3pPr>
            <a:lvl4pPr marL="1028720" indent="0">
              <a:buNone/>
              <a:defRPr sz="990">
                <a:latin typeface="Corbel" panose="020B0503020204020204" pitchFamily="34" charset="0"/>
              </a:defRPr>
            </a:lvl4pPr>
            <a:lvl5pPr marL="1371627" indent="0">
              <a:buNone/>
              <a:defRPr sz="990"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SIXTEEN POINT TEXT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439973-28FE-4EEE-A0C3-639C388B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" y="171"/>
            <a:ext cx="9143391" cy="5143157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A696A36-65B3-48AB-B34A-D5D440EE6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765" y="555070"/>
            <a:ext cx="3844052" cy="3560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TWENTY POINT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9579DC0-1540-4850-B7E2-AD1F4EF877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982" y="2624652"/>
            <a:ext cx="6403658" cy="435055"/>
          </a:xfrm>
        </p:spPr>
        <p:txBody>
          <a:bodyPr>
            <a:noAutofit/>
          </a:bodyPr>
          <a:lstStyle>
            <a:lvl1pPr marL="0" indent="0" algn="ctr">
              <a:buNone/>
              <a:defRPr sz="243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DIVIDER TITLE IN THIS SPACE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723C02D-1DC7-448F-9EF2-42C62E96F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765" y="3201216"/>
            <a:ext cx="3574733" cy="271412"/>
          </a:xfrm>
        </p:spPr>
        <p:txBody>
          <a:bodyPr>
            <a:noAutofit/>
          </a:bodyPr>
          <a:lstStyle>
            <a:lvl1pPr marL="0" indent="0" algn="ctr">
              <a:buNone/>
              <a:defRPr sz="1620" i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1260" i="1" spc="13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1080" i="1" spc="13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Sub title in this space if required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55E61D-9140-48CA-AB7B-5283D98AB985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8EF3933-D20A-433A-B588-74DDEFB8A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7F71F0DF-FE1D-44FD-9C22-D873D0260A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0787" y="637222"/>
            <a:ext cx="1505188" cy="223600"/>
            <a:chOff x="813" y="892"/>
            <a:chExt cx="2107" cy="31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F6AD9C0-EA2C-4472-ABDA-14C2F0BBC3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9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65B619D-470A-4B91-AEEE-08A06A0C7C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19" y="1104"/>
              <a:ext cx="69" cy="99"/>
            </a:xfrm>
            <a:custGeom>
              <a:avLst/>
              <a:gdLst>
                <a:gd name="T0" fmla="*/ 66 w 69"/>
                <a:gd name="T1" fmla="*/ 54 h 99"/>
                <a:gd name="T2" fmla="*/ 12 w 69"/>
                <a:gd name="T3" fmla="*/ 54 h 99"/>
                <a:gd name="T4" fmla="*/ 12 w 69"/>
                <a:gd name="T5" fmla="*/ 99 h 99"/>
                <a:gd name="T6" fmla="*/ 0 w 69"/>
                <a:gd name="T7" fmla="*/ 99 h 99"/>
                <a:gd name="T8" fmla="*/ 0 w 69"/>
                <a:gd name="T9" fmla="*/ 0 h 99"/>
                <a:gd name="T10" fmla="*/ 69 w 69"/>
                <a:gd name="T11" fmla="*/ 0 h 99"/>
                <a:gd name="T12" fmla="*/ 69 w 69"/>
                <a:gd name="T13" fmla="*/ 11 h 99"/>
                <a:gd name="T14" fmla="*/ 12 w 69"/>
                <a:gd name="T15" fmla="*/ 11 h 99"/>
                <a:gd name="T16" fmla="*/ 12 w 69"/>
                <a:gd name="T17" fmla="*/ 43 h 99"/>
                <a:gd name="T18" fmla="*/ 66 w 69"/>
                <a:gd name="T19" fmla="*/ 43 h 99"/>
                <a:gd name="T20" fmla="*/ 66 w 69"/>
                <a:gd name="T21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9">
                  <a:moveTo>
                    <a:pt x="66" y="54"/>
                  </a:move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2" y="11"/>
                  </a:lnTo>
                  <a:lnTo>
                    <a:pt x="12" y="43"/>
                  </a:lnTo>
                  <a:lnTo>
                    <a:pt x="66" y="43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76E4817-6B34-4E65-BAEC-6B6138B54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8" y="1104"/>
              <a:ext cx="80" cy="99"/>
            </a:xfrm>
            <a:custGeom>
              <a:avLst/>
              <a:gdLst>
                <a:gd name="T0" fmla="*/ 80 w 80"/>
                <a:gd name="T1" fmla="*/ 11 h 99"/>
                <a:gd name="T2" fmla="*/ 47 w 80"/>
                <a:gd name="T3" fmla="*/ 11 h 99"/>
                <a:gd name="T4" fmla="*/ 47 w 80"/>
                <a:gd name="T5" fmla="*/ 99 h 99"/>
                <a:gd name="T6" fmla="*/ 34 w 80"/>
                <a:gd name="T7" fmla="*/ 99 h 99"/>
                <a:gd name="T8" fmla="*/ 34 w 80"/>
                <a:gd name="T9" fmla="*/ 11 h 99"/>
                <a:gd name="T10" fmla="*/ 0 w 80"/>
                <a:gd name="T11" fmla="*/ 11 h 99"/>
                <a:gd name="T12" fmla="*/ 0 w 80"/>
                <a:gd name="T13" fmla="*/ 0 h 99"/>
                <a:gd name="T14" fmla="*/ 80 w 80"/>
                <a:gd name="T15" fmla="*/ 0 h 99"/>
                <a:gd name="T16" fmla="*/ 80 w 80"/>
                <a:gd name="T17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9">
                  <a:moveTo>
                    <a:pt x="80" y="11"/>
                  </a:moveTo>
                  <a:lnTo>
                    <a:pt x="47" y="11"/>
                  </a:lnTo>
                  <a:lnTo>
                    <a:pt x="47" y="99"/>
                  </a:lnTo>
                  <a:lnTo>
                    <a:pt x="34" y="99"/>
                  </a:lnTo>
                  <a:lnTo>
                    <a:pt x="3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0E184F7-8D71-48F9-8A24-12EAE40BC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7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69 w 69"/>
                <a:gd name="T7" fmla="*/ 0 h 99"/>
                <a:gd name="T8" fmla="*/ 69 w 69"/>
                <a:gd name="T9" fmla="*/ 11 h 99"/>
                <a:gd name="T10" fmla="*/ 13 w 69"/>
                <a:gd name="T11" fmla="*/ 11 h 99"/>
                <a:gd name="T12" fmla="*/ 13 w 69"/>
                <a:gd name="T13" fmla="*/ 43 h 99"/>
                <a:gd name="T14" fmla="*/ 68 w 69"/>
                <a:gd name="T15" fmla="*/ 43 h 99"/>
                <a:gd name="T16" fmla="*/ 68 w 69"/>
                <a:gd name="T17" fmla="*/ 54 h 99"/>
                <a:gd name="T18" fmla="*/ 13 w 69"/>
                <a:gd name="T19" fmla="*/ 54 h 99"/>
                <a:gd name="T20" fmla="*/ 13 w 69"/>
                <a:gd name="T21" fmla="*/ 86 h 99"/>
                <a:gd name="T22" fmla="*/ 69 w 69"/>
                <a:gd name="T23" fmla="*/ 86 h 99"/>
                <a:gd name="T24" fmla="*/ 69 w 69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3" y="11"/>
                  </a:lnTo>
                  <a:lnTo>
                    <a:pt x="13" y="43"/>
                  </a:lnTo>
                  <a:lnTo>
                    <a:pt x="68" y="43"/>
                  </a:lnTo>
                  <a:lnTo>
                    <a:pt x="68" y="54"/>
                  </a:lnTo>
                  <a:lnTo>
                    <a:pt x="13" y="54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58BAEA-C01A-4072-840E-4BA7DA30A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1" y="1102"/>
              <a:ext cx="92" cy="103"/>
            </a:xfrm>
            <a:custGeom>
              <a:avLst/>
              <a:gdLst>
                <a:gd name="T0" fmla="*/ 52 w 52"/>
                <a:gd name="T1" fmla="*/ 11 h 57"/>
                <a:gd name="T2" fmla="*/ 46 w 52"/>
                <a:gd name="T3" fmla="*/ 15 h 57"/>
                <a:gd name="T4" fmla="*/ 29 w 52"/>
                <a:gd name="T5" fmla="*/ 6 h 57"/>
                <a:gd name="T6" fmla="*/ 8 w 52"/>
                <a:gd name="T7" fmla="*/ 28 h 57"/>
                <a:gd name="T8" fmla="*/ 29 w 52"/>
                <a:gd name="T9" fmla="*/ 50 h 57"/>
                <a:gd name="T10" fmla="*/ 46 w 52"/>
                <a:gd name="T11" fmla="*/ 41 h 57"/>
                <a:gd name="T12" fmla="*/ 51 w 52"/>
                <a:gd name="T13" fmla="*/ 46 h 57"/>
                <a:gd name="T14" fmla="*/ 29 w 52"/>
                <a:gd name="T15" fmla="*/ 57 h 57"/>
                <a:gd name="T16" fmla="*/ 0 w 52"/>
                <a:gd name="T17" fmla="*/ 28 h 57"/>
                <a:gd name="T18" fmla="*/ 29 w 52"/>
                <a:gd name="T19" fmla="*/ 0 h 57"/>
                <a:gd name="T20" fmla="*/ 52 w 52"/>
                <a:gd name="T21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7">
                  <a:moveTo>
                    <a:pt x="52" y="11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2" y="10"/>
                    <a:pt x="36" y="6"/>
                    <a:pt x="29" y="6"/>
                  </a:cubicBezTo>
                  <a:cubicBezTo>
                    <a:pt x="17" y="6"/>
                    <a:pt x="8" y="15"/>
                    <a:pt x="8" y="28"/>
                  </a:cubicBezTo>
                  <a:cubicBezTo>
                    <a:pt x="8" y="41"/>
                    <a:pt x="17" y="50"/>
                    <a:pt x="29" y="50"/>
                  </a:cubicBezTo>
                  <a:cubicBezTo>
                    <a:pt x="36" y="50"/>
                    <a:pt x="42" y="47"/>
                    <a:pt x="46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7" y="52"/>
                    <a:pt x="38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9" y="0"/>
                    <a:pt x="47" y="4"/>
                    <a:pt x="5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DD1A9DE-96D1-4461-8311-5F7B94A3F2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9" y="1104"/>
              <a:ext cx="81" cy="99"/>
            </a:xfrm>
            <a:custGeom>
              <a:avLst/>
              <a:gdLst>
                <a:gd name="T0" fmla="*/ 12 w 81"/>
                <a:gd name="T1" fmla="*/ 43 h 99"/>
                <a:gd name="T2" fmla="*/ 71 w 81"/>
                <a:gd name="T3" fmla="*/ 43 h 99"/>
                <a:gd name="T4" fmla="*/ 71 w 81"/>
                <a:gd name="T5" fmla="*/ 0 h 99"/>
                <a:gd name="T6" fmla="*/ 81 w 81"/>
                <a:gd name="T7" fmla="*/ 0 h 99"/>
                <a:gd name="T8" fmla="*/ 81 w 81"/>
                <a:gd name="T9" fmla="*/ 99 h 99"/>
                <a:gd name="T10" fmla="*/ 71 w 81"/>
                <a:gd name="T11" fmla="*/ 99 h 99"/>
                <a:gd name="T12" fmla="*/ 71 w 81"/>
                <a:gd name="T13" fmla="*/ 54 h 99"/>
                <a:gd name="T14" fmla="*/ 12 w 81"/>
                <a:gd name="T15" fmla="*/ 54 h 99"/>
                <a:gd name="T16" fmla="*/ 12 w 81"/>
                <a:gd name="T17" fmla="*/ 99 h 99"/>
                <a:gd name="T18" fmla="*/ 0 w 81"/>
                <a:gd name="T19" fmla="*/ 99 h 99"/>
                <a:gd name="T20" fmla="*/ 0 w 81"/>
                <a:gd name="T21" fmla="*/ 0 h 99"/>
                <a:gd name="T22" fmla="*/ 12 w 81"/>
                <a:gd name="T23" fmla="*/ 0 h 99"/>
                <a:gd name="T24" fmla="*/ 12 w 81"/>
                <a:gd name="T25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9">
                  <a:moveTo>
                    <a:pt x="12" y="43"/>
                  </a:moveTo>
                  <a:lnTo>
                    <a:pt x="71" y="43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1" y="99"/>
                  </a:lnTo>
                  <a:lnTo>
                    <a:pt x="71" y="99"/>
                  </a:lnTo>
                  <a:lnTo>
                    <a:pt x="71" y="54"/>
                  </a:ln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D5A5486-D5BB-4992-854D-D340277C2D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2" y="1104"/>
              <a:ext cx="84" cy="99"/>
            </a:xfrm>
            <a:custGeom>
              <a:avLst/>
              <a:gdLst>
                <a:gd name="T0" fmla="*/ 84 w 84"/>
                <a:gd name="T1" fmla="*/ 99 h 99"/>
                <a:gd name="T2" fmla="*/ 73 w 84"/>
                <a:gd name="T3" fmla="*/ 99 h 99"/>
                <a:gd name="T4" fmla="*/ 13 w 84"/>
                <a:gd name="T5" fmla="*/ 20 h 99"/>
                <a:gd name="T6" fmla="*/ 13 w 84"/>
                <a:gd name="T7" fmla="*/ 99 h 99"/>
                <a:gd name="T8" fmla="*/ 0 w 84"/>
                <a:gd name="T9" fmla="*/ 99 h 99"/>
                <a:gd name="T10" fmla="*/ 0 w 84"/>
                <a:gd name="T11" fmla="*/ 0 h 99"/>
                <a:gd name="T12" fmla="*/ 11 w 84"/>
                <a:gd name="T13" fmla="*/ 0 h 99"/>
                <a:gd name="T14" fmla="*/ 71 w 84"/>
                <a:gd name="T15" fmla="*/ 77 h 99"/>
                <a:gd name="T16" fmla="*/ 71 w 84"/>
                <a:gd name="T17" fmla="*/ 0 h 99"/>
                <a:gd name="T18" fmla="*/ 84 w 84"/>
                <a:gd name="T19" fmla="*/ 0 h 99"/>
                <a:gd name="T20" fmla="*/ 84 w 84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9">
                  <a:moveTo>
                    <a:pt x="84" y="99"/>
                  </a:moveTo>
                  <a:lnTo>
                    <a:pt x="73" y="99"/>
                  </a:lnTo>
                  <a:lnTo>
                    <a:pt x="13" y="20"/>
                  </a:lnTo>
                  <a:lnTo>
                    <a:pt x="1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71" y="77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D0A24BB-CEB5-48CD-B1FC-6F4784222C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20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74F1C5-6769-4516-8FC4-F25DEC9C7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5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13 w 69"/>
                <a:gd name="T7" fmla="*/ 0 h 99"/>
                <a:gd name="T8" fmla="*/ 13 w 69"/>
                <a:gd name="T9" fmla="*/ 86 h 99"/>
                <a:gd name="T10" fmla="*/ 69 w 69"/>
                <a:gd name="T11" fmla="*/ 86 h 99"/>
                <a:gd name="T12" fmla="*/ 69 w 69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CFB0C66-43B2-4EBF-9202-6FEA8A3BC6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61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8 w 57"/>
                <a:gd name="T3" fmla="*/ 57 h 57"/>
                <a:gd name="T4" fmla="*/ 0 w 57"/>
                <a:gd name="T5" fmla="*/ 28 h 57"/>
                <a:gd name="T6" fmla="*/ 28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8 w 57"/>
                <a:gd name="T13" fmla="*/ 50 h 57"/>
                <a:gd name="T14" fmla="*/ 50 w 57"/>
                <a:gd name="T15" fmla="*/ 28 h 57"/>
                <a:gd name="T16" fmla="*/ 28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6" y="50"/>
                    <a:pt x="28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8" y="6"/>
                  </a:cubicBezTo>
                  <a:cubicBezTo>
                    <a:pt x="16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DE01F0D-5CCA-4404-B0EB-17FC84C0E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6" y="1102"/>
              <a:ext cx="97" cy="103"/>
            </a:xfrm>
            <a:custGeom>
              <a:avLst/>
              <a:gdLst>
                <a:gd name="T0" fmla="*/ 50 w 55"/>
                <a:gd name="T1" fmla="*/ 9 h 57"/>
                <a:gd name="T2" fmla="*/ 45 w 55"/>
                <a:gd name="T3" fmla="*/ 14 h 57"/>
                <a:gd name="T4" fmla="*/ 29 w 55"/>
                <a:gd name="T5" fmla="*/ 6 h 57"/>
                <a:gd name="T6" fmla="*/ 7 w 55"/>
                <a:gd name="T7" fmla="*/ 28 h 57"/>
                <a:gd name="T8" fmla="*/ 28 w 55"/>
                <a:gd name="T9" fmla="*/ 50 h 57"/>
                <a:gd name="T10" fmla="*/ 48 w 55"/>
                <a:gd name="T11" fmla="*/ 33 h 57"/>
                <a:gd name="T12" fmla="*/ 31 w 55"/>
                <a:gd name="T13" fmla="*/ 33 h 57"/>
                <a:gd name="T14" fmla="*/ 31 w 55"/>
                <a:gd name="T15" fmla="*/ 26 h 57"/>
                <a:gd name="T16" fmla="*/ 55 w 55"/>
                <a:gd name="T17" fmla="*/ 26 h 57"/>
                <a:gd name="T18" fmla="*/ 55 w 55"/>
                <a:gd name="T19" fmla="*/ 28 h 57"/>
                <a:gd name="T20" fmla="*/ 28 w 55"/>
                <a:gd name="T21" fmla="*/ 57 h 57"/>
                <a:gd name="T22" fmla="*/ 0 w 55"/>
                <a:gd name="T23" fmla="*/ 28 h 57"/>
                <a:gd name="T24" fmla="*/ 29 w 55"/>
                <a:gd name="T25" fmla="*/ 0 h 57"/>
                <a:gd name="T26" fmla="*/ 50 w 55"/>
                <a:gd name="T27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57">
                  <a:moveTo>
                    <a:pt x="50" y="9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1" y="9"/>
                    <a:pt x="35" y="6"/>
                    <a:pt x="29" y="6"/>
                  </a:cubicBezTo>
                  <a:cubicBezTo>
                    <a:pt x="16" y="6"/>
                    <a:pt x="7" y="15"/>
                    <a:pt x="7" y="28"/>
                  </a:cubicBezTo>
                  <a:cubicBezTo>
                    <a:pt x="7" y="41"/>
                    <a:pt x="16" y="50"/>
                    <a:pt x="28" y="50"/>
                  </a:cubicBezTo>
                  <a:cubicBezTo>
                    <a:pt x="40" y="50"/>
                    <a:pt x="46" y="43"/>
                    <a:pt x="48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8"/>
                  </a:cubicBezTo>
                  <a:cubicBezTo>
                    <a:pt x="55" y="44"/>
                    <a:pt x="45" y="57"/>
                    <a:pt x="28" y="57"/>
                  </a:cubicBezTo>
                  <a:cubicBezTo>
                    <a:pt x="14" y="57"/>
                    <a:pt x="0" y="46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7" y="0"/>
                    <a:pt x="45" y="3"/>
                    <a:pt x="5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86C9553-5006-4E5D-8B9A-BAFFC8E68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6" y="1104"/>
              <a:ext cx="90" cy="99"/>
            </a:xfrm>
            <a:custGeom>
              <a:avLst/>
              <a:gdLst>
                <a:gd name="T0" fmla="*/ 51 w 90"/>
                <a:gd name="T1" fmla="*/ 58 h 99"/>
                <a:gd name="T2" fmla="*/ 51 w 90"/>
                <a:gd name="T3" fmla="*/ 99 h 99"/>
                <a:gd name="T4" fmla="*/ 39 w 90"/>
                <a:gd name="T5" fmla="*/ 99 h 99"/>
                <a:gd name="T6" fmla="*/ 39 w 90"/>
                <a:gd name="T7" fmla="*/ 58 h 99"/>
                <a:gd name="T8" fmla="*/ 0 w 90"/>
                <a:gd name="T9" fmla="*/ 0 h 99"/>
                <a:gd name="T10" fmla="*/ 16 w 90"/>
                <a:gd name="T11" fmla="*/ 0 h 99"/>
                <a:gd name="T12" fmla="*/ 46 w 90"/>
                <a:gd name="T13" fmla="*/ 45 h 99"/>
                <a:gd name="T14" fmla="*/ 74 w 90"/>
                <a:gd name="T15" fmla="*/ 0 h 99"/>
                <a:gd name="T16" fmla="*/ 90 w 90"/>
                <a:gd name="T17" fmla="*/ 0 h 99"/>
                <a:gd name="T18" fmla="*/ 51 w 90"/>
                <a:gd name="T1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9">
                  <a:moveTo>
                    <a:pt x="51" y="58"/>
                  </a:moveTo>
                  <a:lnTo>
                    <a:pt x="51" y="99"/>
                  </a:lnTo>
                  <a:lnTo>
                    <a:pt x="39" y="99"/>
                  </a:lnTo>
                  <a:lnTo>
                    <a:pt x="39" y="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6" y="45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0CE3C1A-E5BA-4358-9675-5CCB06EA2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9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7 w 106"/>
                <a:gd name="T7" fmla="*/ 0 h 104"/>
                <a:gd name="T8" fmla="*/ 53 w 106"/>
                <a:gd name="T9" fmla="*/ 79 h 104"/>
                <a:gd name="T10" fmla="*/ 82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79"/>
                  </a:lnTo>
                  <a:lnTo>
                    <a:pt x="82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B4A3E0A-9084-4B31-A7C5-63AF8C2532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4" y="894"/>
              <a:ext cx="110" cy="104"/>
            </a:xfrm>
            <a:custGeom>
              <a:avLst/>
              <a:gdLst>
                <a:gd name="T0" fmla="*/ 110 w 110"/>
                <a:gd name="T1" fmla="*/ 104 h 104"/>
                <a:gd name="T2" fmla="*/ 83 w 110"/>
                <a:gd name="T3" fmla="*/ 104 h 104"/>
                <a:gd name="T4" fmla="*/ 76 w 110"/>
                <a:gd name="T5" fmla="*/ 82 h 104"/>
                <a:gd name="T6" fmla="*/ 34 w 110"/>
                <a:gd name="T7" fmla="*/ 82 h 104"/>
                <a:gd name="T8" fmla="*/ 27 w 110"/>
                <a:gd name="T9" fmla="*/ 104 h 104"/>
                <a:gd name="T10" fmla="*/ 0 w 110"/>
                <a:gd name="T11" fmla="*/ 104 h 104"/>
                <a:gd name="T12" fmla="*/ 41 w 110"/>
                <a:gd name="T13" fmla="*/ 0 h 104"/>
                <a:gd name="T14" fmla="*/ 69 w 110"/>
                <a:gd name="T15" fmla="*/ 0 h 104"/>
                <a:gd name="T16" fmla="*/ 110 w 110"/>
                <a:gd name="T17" fmla="*/ 104 h 104"/>
                <a:gd name="T18" fmla="*/ 43 w 110"/>
                <a:gd name="T19" fmla="*/ 59 h 104"/>
                <a:gd name="T20" fmla="*/ 68 w 110"/>
                <a:gd name="T21" fmla="*/ 59 h 104"/>
                <a:gd name="T22" fmla="*/ 55 w 110"/>
                <a:gd name="T23" fmla="*/ 25 h 104"/>
                <a:gd name="T24" fmla="*/ 43 w 110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04">
                  <a:moveTo>
                    <a:pt x="110" y="104"/>
                  </a:moveTo>
                  <a:lnTo>
                    <a:pt x="83" y="104"/>
                  </a:lnTo>
                  <a:lnTo>
                    <a:pt x="76" y="82"/>
                  </a:lnTo>
                  <a:lnTo>
                    <a:pt x="34" y="82"/>
                  </a:lnTo>
                  <a:lnTo>
                    <a:pt x="27" y="104"/>
                  </a:lnTo>
                  <a:lnTo>
                    <a:pt x="0" y="104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110" y="104"/>
                  </a:lnTo>
                  <a:close/>
                  <a:moveTo>
                    <a:pt x="43" y="59"/>
                  </a:moveTo>
                  <a:lnTo>
                    <a:pt x="68" y="59"/>
                  </a:lnTo>
                  <a:lnTo>
                    <a:pt x="55" y="25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437BD280-4BD0-44E7-895D-D274A06BBC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4" y="894"/>
              <a:ext cx="109" cy="104"/>
            </a:xfrm>
            <a:custGeom>
              <a:avLst/>
              <a:gdLst>
                <a:gd name="T0" fmla="*/ 109 w 109"/>
                <a:gd name="T1" fmla="*/ 104 h 104"/>
                <a:gd name="T2" fmla="*/ 83 w 109"/>
                <a:gd name="T3" fmla="*/ 104 h 104"/>
                <a:gd name="T4" fmla="*/ 74 w 109"/>
                <a:gd name="T5" fmla="*/ 82 h 104"/>
                <a:gd name="T6" fmla="*/ 33 w 109"/>
                <a:gd name="T7" fmla="*/ 82 h 104"/>
                <a:gd name="T8" fmla="*/ 26 w 109"/>
                <a:gd name="T9" fmla="*/ 104 h 104"/>
                <a:gd name="T10" fmla="*/ 0 w 109"/>
                <a:gd name="T11" fmla="*/ 104 h 104"/>
                <a:gd name="T12" fmla="*/ 40 w 109"/>
                <a:gd name="T13" fmla="*/ 0 h 104"/>
                <a:gd name="T14" fmla="*/ 69 w 109"/>
                <a:gd name="T15" fmla="*/ 0 h 104"/>
                <a:gd name="T16" fmla="*/ 109 w 109"/>
                <a:gd name="T17" fmla="*/ 104 h 104"/>
                <a:gd name="T18" fmla="*/ 42 w 109"/>
                <a:gd name="T19" fmla="*/ 59 h 104"/>
                <a:gd name="T20" fmla="*/ 67 w 109"/>
                <a:gd name="T21" fmla="*/ 59 h 104"/>
                <a:gd name="T22" fmla="*/ 54 w 109"/>
                <a:gd name="T23" fmla="*/ 25 h 104"/>
                <a:gd name="T24" fmla="*/ 42 w 109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4">
                  <a:moveTo>
                    <a:pt x="109" y="104"/>
                  </a:moveTo>
                  <a:lnTo>
                    <a:pt x="83" y="104"/>
                  </a:lnTo>
                  <a:lnTo>
                    <a:pt x="74" y="82"/>
                  </a:lnTo>
                  <a:lnTo>
                    <a:pt x="33" y="82"/>
                  </a:lnTo>
                  <a:lnTo>
                    <a:pt x="26" y="104"/>
                  </a:lnTo>
                  <a:lnTo>
                    <a:pt x="0" y="104"/>
                  </a:lnTo>
                  <a:lnTo>
                    <a:pt x="40" y="0"/>
                  </a:lnTo>
                  <a:lnTo>
                    <a:pt x="69" y="0"/>
                  </a:lnTo>
                  <a:lnTo>
                    <a:pt x="109" y="104"/>
                  </a:lnTo>
                  <a:close/>
                  <a:moveTo>
                    <a:pt x="42" y="59"/>
                  </a:moveTo>
                  <a:lnTo>
                    <a:pt x="67" y="59"/>
                  </a:lnTo>
                  <a:lnTo>
                    <a:pt x="54" y="25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3E0A81D-4405-4575-ADC9-0136F847C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2" y="894"/>
              <a:ext cx="76" cy="104"/>
            </a:xfrm>
            <a:custGeom>
              <a:avLst/>
              <a:gdLst>
                <a:gd name="T0" fmla="*/ 76 w 76"/>
                <a:gd name="T1" fmla="*/ 104 h 104"/>
                <a:gd name="T2" fmla="*/ 0 w 76"/>
                <a:gd name="T3" fmla="*/ 104 h 104"/>
                <a:gd name="T4" fmla="*/ 0 w 76"/>
                <a:gd name="T5" fmla="*/ 0 h 104"/>
                <a:gd name="T6" fmla="*/ 25 w 76"/>
                <a:gd name="T7" fmla="*/ 0 h 104"/>
                <a:gd name="T8" fmla="*/ 25 w 76"/>
                <a:gd name="T9" fmla="*/ 81 h 104"/>
                <a:gd name="T10" fmla="*/ 76 w 76"/>
                <a:gd name="T11" fmla="*/ 81 h 104"/>
                <a:gd name="T12" fmla="*/ 76 w 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4">
                  <a:moveTo>
                    <a:pt x="7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76" y="81"/>
                  </a:lnTo>
                  <a:lnTo>
                    <a:pt x="7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E3E4FB52-941C-48A4-BF21-A6F7BD8F0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9" y="894"/>
              <a:ext cx="90" cy="106"/>
            </a:xfrm>
            <a:custGeom>
              <a:avLst/>
              <a:gdLst>
                <a:gd name="T0" fmla="*/ 51 w 51"/>
                <a:gd name="T1" fmla="*/ 35 h 59"/>
                <a:gd name="T2" fmla="*/ 26 w 51"/>
                <a:gd name="T3" fmla="*/ 59 h 59"/>
                <a:gd name="T4" fmla="*/ 0 w 51"/>
                <a:gd name="T5" fmla="*/ 35 h 59"/>
                <a:gd name="T6" fmla="*/ 0 w 51"/>
                <a:gd name="T7" fmla="*/ 0 h 59"/>
                <a:gd name="T8" fmla="*/ 14 w 51"/>
                <a:gd name="T9" fmla="*/ 0 h 59"/>
                <a:gd name="T10" fmla="*/ 14 w 51"/>
                <a:gd name="T11" fmla="*/ 34 h 59"/>
                <a:gd name="T12" fmla="*/ 26 w 51"/>
                <a:gd name="T13" fmla="*/ 46 h 59"/>
                <a:gd name="T14" fmla="*/ 37 w 51"/>
                <a:gd name="T15" fmla="*/ 34 h 59"/>
                <a:gd name="T16" fmla="*/ 37 w 51"/>
                <a:gd name="T17" fmla="*/ 0 h 59"/>
                <a:gd name="T18" fmla="*/ 51 w 51"/>
                <a:gd name="T19" fmla="*/ 0 h 59"/>
                <a:gd name="T20" fmla="*/ 51 w 51"/>
                <a:gd name="T21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51" y="35"/>
                  </a:moveTo>
                  <a:cubicBezTo>
                    <a:pt x="51" y="51"/>
                    <a:pt x="42" y="59"/>
                    <a:pt x="26" y="59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2"/>
                    <a:pt x="19" y="46"/>
                    <a:pt x="26" y="46"/>
                  </a:cubicBezTo>
                  <a:cubicBezTo>
                    <a:pt x="33" y="46"/>
                    <a:pt x="37" y="42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1B3FF52-6C47-414E-B13B-9ECF8C72A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8" y="894"/>
              <a:ext cx="96" cy="104"/>
            </a:xfrm>
            <a:custGeom>
              <a:avLst/>
              <a:gdLst>
                <a:gd name="T0" fmla="*/ 96 w 96"/>
                <a:gd name="T1" fmla="*/ 104 h 104"/>
                <a:gd name="T2" fmla="*/ 73 w 96"/>
                <a:gd name="T3" fmla="*/ 104 h 104"/>
                <a:gd name="T4" fmla="*/ 25 w 96"/>
                <a:gd name="T5" fmla="*/ 41 h 104"/>
                <a:gd name="T6" fmla="*/ 25 w 96"/>
                <a:gd name="T7" fmla="*/ 104 h 104"/>
                <a:gd name="T8" fmla="*/ 0 w 96"/>
                <a:gd name="T9" fmla="*/ 104 h 104"/>
                <a:gd name="T10" fmla="*/ 0 w 96"/>
                <a:gd name="T11" fmla="*/ 0 h 104"/>
                <a:gd name="T12" fmla="*/ 25 w 96"/>
                <a:gd name="T13" fmla="*/ 0 h 104"/>
                <a:gd name="T14" fmla="*/ 71 w 96"/>
                <a:gd name="T15" fmla="*/ 64 h 104"/>
                <a:gd name="T16" fmla="*/ 71 w 96"/>
                <a:gd name="T17" fmla="*/ 0 h 104"/>
                <a:gd name="T18" fmla="*/ 96 w 96"/>
                <a:gd name="T19" fmla="*/ 0 h 104"/>
                <a:gd name="T20" fmla="*/ 96 w 9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04">
                  <a:moveTo>
                    <a:pt x="96" y="104"/>
                  </a:moveTo>
                  <a:lnTo>
                    <a:pt x="73" y="104"/>
                  </a:lnTo>
                  <a:lnTo>
                    <a:pt x="25" y="41"/>
                  </a:lnTo>
                  <a:lnTo>
                    <a:pt x="25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71" y="64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BD6E4D60-5ABC-4BA4-8B82-7728D228FB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0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0846527-4DDC-4165-8922-53EF439511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6 w 106"/>
                <a:gd name="T7" fmla="*/ 0 h 104"/>
                <a:gd name="T8" fmla="*/ 53 w 106"/>
                <a:gd name="T9" fmla="*/ 79 h 104"/>
                <a:gd name="T10" fmla="*/ 79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79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5FC141C5-D544-4469-87DC-3A92B7012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7" y="894"/>
              <a:ext cx="79" cy="104"/>
            </a:xfrm>
            <a:custGeom>
              <a:avLst/>
              <a:gdLst>
                <a:gd name="T0" fmla="*/ 79 w 79"/>
                <a:gd name="T1" fmla="*/ 104 h 104"/>
                <a:gd name="T2" fmla="*/ 0 w 79"/>
                <a:gd name="T3" fmla="*/ 104 h 104"/>
                <a:gd name="T4" fmla="*/ 0 w 79"/>
                <a:gd name="T5" fmla="*/ 0 h 104"/>
                <a:gd name="T6" fmla="*/ 79 w 79"/>
                <a:gd name="T7" fmla="*/ 0 h 104"/>
                <a:gd name="T8" fmla="*/ 79 w 79"/>
                <a:gd name="T9" fmla="*/ 23 h 104"/>
                <a:gd name="T10" fmla="*/ 24 w 79"/>
                <a:gd name="T11" fmla="*/ 23 h 104"/>
                <a:gd name="T12" fmla="*/ 24 w 79"/>
                <a:gd name="T13" fmla="*/ 41 h 104"/>
                <a:gd name="T14" fmla="*/ 76 w 79"/>
                <a:gd name="T15" fmla="*/ 41 h 104"/>
                <a:gd name="T16" fmla="*/ 76 w 79"/>
                <a:gd name="T17" fmla="*/ 63 h 104"/>
                <a:gd name="T18" fmla="*/ 24 w 79"/>
                <a:gd name="T19" fmla="*/ 63 h 104"/>
                <a:gd name="T20" fmla="*/ 24 w 79"/>
                <a:gd name="T21" fmla="*/ 82 h 104"/>
                <a:gd name="T22" fmla="*/ 79 w 79"/>
                <a:gd name="T23" fmla="*/ 82 h 104"/>
                <a:gd name="T24" fmla="*/ 79 w 79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4">
                  <a:moveTo>
                    <a:pt x="79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4" y="23"/>
                  </a:lnTo>
                  <a:lnTo>
                    <a:pt x="24" y="41"/>
                  </a:lnTo>
                  <a:lnTo>
                    <a:pt x="76" y="41"/>
                  </a:lnTo>
                  <a:lnTo>
                    <a:pt x="76" y="63"/>
                  </a:lnTo>
                  <a:lnTo>
                    <a:pt x="24" y="63"/>
                  </a:lnTo>
                  <a:lnTo>
                    <a:pt x="24" y="82"/>
                  </a:lnTo>
                  <a:lnTo>
                    <a:pt x="79" y="82"/>
                  </a:lnTo>
                  <a:lnTo>
                    <a:pt x="7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4836EC7-A117-4096-8A3C-4061AE0AE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892"/>
              <a:ext cx="88" cy="108"/>
            </a:xfrm>
            <a:custGeom>
              <a:avLst/>
              <a:gdLst>
                <a:gd name="T0" fmla="*/ 43 w 50"/>
                <a:gd name="T1" fmla="*/ 18 h 60"/>
                <a:gd name="T2" fmla="*/ 27 w 50"/>
                <a:gd name="T3" fmla="*/ 13 h 60"/>
                <a:gd name="T4" fmla="*/ 17 w 50"/>
                <a:gd name="T5" fmla="*/ 18 h 60"/>
                <a:gd name="T6" fmla="*/ 29 w 50"/>
                <a:gd name="T7" fmla="*/ 24 h 60"/>
                <a:gd name="T8" fmla="*/ 32 w 50"/>
                <a:gd name="T9" fmla="*/ 24 h 60"/>
                <a:gd name="T10" fmla="*/ 50 w 50"/>
                <a:gd name="T11" fmla="*/ 41 h 60"/>
                <a:gd name="T12" fmla="*/ 26 w 50"/>
                <a:gd name="T13" fmla="*/ 60 h 60"/>
                <a:gd name="T14" fmla="*/ 0 w 50"/>
                <a:gd name="T15" fmla="*/ 53 h 60"/>
                <a:gd name="T16" fmla="*/ 7 w 50"/>
                <a:gd name="T17" fmla="*/ 42 h 60"/>
                <a:gd name="T18" fmla="*/ 26 w 50"/>
                <a:gd name="T19" fmla="*/ 48 h 60"/>
                <a:gd name="T20" fmla="*/ 35 w 50"/>
                <a:gd name="T21" fmla="*/ 42 h 60"/>
                <a:gd name="T22" fmla="*/ 24 w 50"/>
                <a:gd name="T23" fmla="*/ 37 h 60"/>
                <a:gd name="T24" fmla="*/ 21 w 50"/>
                <a:gd name="T25" fmla="*/ 36 h 60"/>
                <a:gd name="T26" fmla="*/ 2 w 50"/>
                <a:gd name="T27" fmla="*/ 19 h 60"/>
                <a:gd name="T28" fmla="*/ 26 w 50"/>
                <a:gd name="T29" fmla="*/ 0 h 60"/>
                <a:gd name="T30" fmla="*/ 50 w 50"/>
                <a:gd name="T31" fmla="*/ 6 h 60"/>
                <a:gd name="T32" fmla="*/ 43 w 50"/>
                <a:gd name="T3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0">
                  <a:moveTo>
                    <a:pt x="43" y="18"/>
                  </a:moveTo>
                  <a:cubicBezTo>
                    <a:pt x="39" y="15"/>
                    <a:pt x="33" y="13"/>
                    <a:pt x="27" y="13"/>
                  </a:cubicBezTo>
                  <a:cubicBezTo>
                    <a:pt x="21" y="13"/>
                    <a:pt x="17" y="15"/>
                    <a:pt x="17" y="18"/>
                  </a:cubicBezTo>
                  <a:cubicBezTo>
                    <a:pt x="17" y="22"/>
                    <a:pt x="23" y="22"/>
                    <a:pt x="2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3" y="26"/>
                    <a:pt x="50" y="31"/>
                    <a:pt x="50" y="41"/>
                  </a:cubicBezTo>
                  <a:cubicBezTo>
                    <a:pt x="50" y="54"/>
                    <a:pt x="38" y="60"/>
                    <a:pt x="26" y="60"/>
                  </a:cubicBezTo>
                  <a:cubicBezTo>
                    <a:pt x="16" y="60"/>
                    <a:pt x="6" y="58"/>
                    <a:pt x="0" y="5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1" y="45"/>
                    <a:pt x="18" y="48"/>
                    <a:pt x="26" y="48"/>
                  </a:cubicBezTo>
                  <a:cubicBezTo>
                    <a:pt x="31" y="48"/>
                    <a:pt x="35" y="46"/>
                    <a:pt x="35" y="42"/>
                  </a:cubicBezTo>
                  <a:cubicBezTo>
                    <a:pt x="35" y="39"/>
                    <a:pt x="31" y="38"/>
                    <a:pt x="24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9" y="34"/>
                    <a:pt x="2" y="29"/>
                    <a:pt x="2" y="19"/>
                  </a:cubicBezTo>
                  <a:cubicBezTo>
                    <a:pt x="2" y="7"/>
                    <a:pt x="12" y="0"/>
                    <a:pt x="26" y="0"/>
                  </a:cubicBezTo>
                  <a:cubicBezTo>
                    <a:pt x="34" y="0"/>
                    <a:pt x="41" y="1"/>
                    <a:pt x="50" y="6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7E2F8EF0-C976-4403-AAB8-99F5DCC5BB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49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DF58B2C-7F16-4A02-B1D1-E7C23E06B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5" y="894"/>
              <a:ext cx="87" cy="104"/>
            </a:xfrm>
            <a:custGeom>
              <a:avLst/>
              <a:gdLst>
                <a:gd name="T0" fmla="*/ 87 w 87"/>
                <a:gd name="T1" fmla="*/ 23 h 104"/>
                <a:gd name="T2" fmla="*/ 57 w 87"/>
                <a:gd name="T3" fmla="*/ 23 h 104"/>
                <a:gd name="T4" fmla="*/ 57 w 87"/>
                <a:gd name="T5" fmla="*/ 104 h 104"/>
                <a:gd name="T6" fmla="*/ 32 w 87"/>
                <a:gd name="T7" fmla="*/ 104 h 104"/>
                <a:gd name="T8" fmla="*/ 32 w 87"/>
                <a:gd name="T9" fmla="*/ 23 h 104"/>
                <a:gd name="T10" fmla="*/ 0 w 87"/>
                <a:gd name="T11" fmla="*/ 23 h 104"/>
                <a:gd name="T12" fmla="*/ 0 w 87"/>
                <a:gd name="T13" fmla="*/ 0 h 104"/>
                <a:gd name="T14" fmla="*/ 87 w 87"/>
                <a:gd name="T15" fmla="*/ 0 h 104"/>
                <a:gd name="T16" fmla="*/ 87 w 87"/>
                <a:gd name="T17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4">
                  <a:moveTo>
                    <a:pt x="87" y="23"/>
                  </a:moveTo>
                  <a:lnTo>
                    <a:pt x="57" y="23"/>
                  </a:lnTo>
                  <a:lnTo>
                    <a:pt x="57" y="104"/>
                  </a:lnTo>
                  <a:lnTo>
                    <a:pt x="32" y="104"/>
                  </a:lnTo>
                  <a:lnTo>
                    <a:pt x="32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5C36606C-B98B-425D-A09E-6AFF2014F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" y="894"/>
              <a:ext cx="103" cy="104"/>
            </a:xfrm>
            <a:custGeom>
              <a:avLst/>
              <a:gdLst>
                <a:gd name="T0" fmla="*/ 64 w 103"/>
                <a:gd name="T1" fmla="*/ 64 h 104"/>
                <a:gd name="T2" fmla="*/ 64 w 103"/>
                <a:gd name="T3" fmla="*/ 104 h 104"/>
                <a:gd name="T4" fmla="*/ 39 w 103"/>
                <a:gd name="T5" fmla="*/ 104 h 104"/>
                <a:gd name="T6" fmla="*/ 39 w 103"/>
                <a:gd name="T7" fmla="*/ 64 h 104"/>
                <a:gd name="T8" fmla="*/ 0 w 103"/>
                <a:gd name="T9" fmla="*/ 0 h 104"/>
                <a:gd name="T10" fmla="*/ 28 w 103"/>
                <a:gd name="T11" fmla="*/ 0 h 104"/>
                <a:gd name="T12" fmla="*/ 51 w 103"/>
                <a:gd name="T13" fmla="*/ 41 h 104"/>
                <a:gd name="T14" fmla="*/ 74 w 103"/>
                <a:gd name="T15" fmla="*/ 0 h 104"/>
                <a:gd name="T16" fmla="*/ 103 w 103"/>
                <a:gd name="T17" fmla="*/ 0 h 104"/>
                <a:gd name="T18" fmla="*/ 64 w 103"/>
                <a:gd name="T19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64" y="64"/>
                  </a:moveTo>
                  <a:lnTo>
                    <a:pt x="64" y="104"/>
                  </a:lnTo>
                  <a:lnTo>
                    <a:pt x="39" y="104"/>
                  </a:lnTo>
                  <a:lnTo>
                    <a:pt x="39" y="6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1" y="41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FA9C686-CAC2-400B-A660-97E5DB3A56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1" y="894"/>
              <a:ext cx="95" cy="104"/>
            </a:xfrm>
            <a:custGeom>
              <a:avLst/>
              <a:gdLst>
                <a:gd name="T0" fmla="*/ 36 w 54"/>
                <a:gd name="T1" fmla="*/ 35 h 58"/>
                <a:gd name="T2" fmla="*/ 48 w 54"/>
                <a:gd name="T3" fmla="*/ 19 h 58"/>
                <a:gd name="T4" fmla="*/ 25 w 54"/>
                <a:gd name="T5" fmla="*/ 0 h 58"/>
                <a:gd name="T6" fmla="*/ 0 w 54"/>
                <a:gd name="T7" fmla="*/ 0 h 58"/>
                <a:gd name="T8" fmla="*/ 0 w 54"/>
                <a:gd name="T9" fmla="*/ 58 h 58"/>
                <a:gd name="T10" fmla="*/ 14 w 54"/>
                <a:gd name="T11" fmla="*/ 58 h 58"/>
                <a:gd name="T12" fmla="*/ 14 w 54"/>
                <a:gd name="T13" fmla="*/ 36 h 58"/>
                <a:gd name="T14" fmla="*/ 15 w 54"/>
                <a:gd name="T15" fmla="*/ 36 h 58"/>
                <a:gd name="T16" fmla="*/ 16 w 54"/>
                <a:gd name="T17" fmla="*/ 36 h 58"/>
                <a:gd name="T18" fmla="*/ 22 w 54"/>
                <a:gd name="T19" fmla="*/ 36 h 58"/>
                <a:gd name="T20" fmla="*/ 37 w 54"/>
                <a:gd name="T21" fmla="*/ 58 h 58"/>
                <a:gd name="T22" fmla="*/ 54 w 54"/>
                <a:gd name="T23" fmla="*/ 58 h 58"/>
                <a:gd name="T24" fmla="*/ 36 w 54"/>
                <a:gd name="T25" fmla="*/ 35 h 58"/>
                <a:gd name="T26" fmla="*/ 14 w 54"/>
                <a:gd name="T27" fmla="*/ 25 h 58"/>
                <a:gd name="T28" fmla="*/ 14 w 54"/>
                <a:gd name="T29" fmla="*/ 13 h 58"/>
                <a:gd name="T30" fmla="*/ 25 w 54"/>
                <a:gd name="T31" fmla="*/ 13 h 58"/>
                <a:gd name="T32" fmla="*/ 33 w 54"/>
                <a:gd name="T33" fmla="*/ 19 h 58"/>
                <a:gd name="T34" fmla="*/ 25 w 54"/>
                <a:gd name="T35" fmla="*/ 25 h 58"/>
                <a:gd name="T36" fmla="*/ 14 w 54"/>
                <a:gd name="T37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8">
                  <a:moveTo>
                    <a:pt x="36" y="35"/>
                  </a:moveTo>
                  <a:cubicBezTo>
                    <a:pt x="43" y="32"/>
                    <a:pt x="48" y="26"/>
                    <a:pt x="48" y="19"/>
                  </a:cubicBezTo>
                  <a:cubicBezTo>
                    <a:pt x="48" y="7"/>
                    <a:pt x="40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54" y="58"/>
                    <a:pt x="54" y="58"/>
                    <a:pt x="54" y="58"/>
                  </a:cubicBezTo>
                  <a:lnTo>
                    <a:pt x="36" y="35"/>
                  </a:lnTo>
                  <a:close/>
                  <a:moveTo>
                    <a:pt x="14" y="2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0" y="13"/>
                    <a:pt x="33" y="15"/>
                    <a:pt x="33" y="19"/>
                  </a:cubicBezTo>
                  <a:cubicBezTo>
                    <a:pt x="33" y="23"/>
                    <a:pt x="30" y="25"/>
                    <a:pt x="25" y="2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A490088-CA03-4F4D-B1FF-C61DC68931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3" y="910"/>
              <a:ext cx="307" cy="291"/>
            </a:xfrm>
            <a:custGeom>
              <a:avLst/>
              <a:gdLst>
                <a:gd name="T0" fmla="*/ 87 w 173"/>
                <a:gd name="T1" fmla="*/ 123 h 162"/>
                <a:gd name="T2" fmla="*/ 134 w 173"/>
                <a:gd name="T3" fmla="*/ 76 h 162"/>
                <a:gd name="T4" fmla="*/ 134 w 173"/>
                <a:gd name="T5" fmla="*/ 39 h 162"/>
                <a:gd name="T6" fmla="*/ 147 w 173"/>
                <a:gd name="T7" fmla="*/ 26 h 162"/>
                <a:gd name="T8" fmla="*/ 147 w 173"/>
                <a:gd name="T9" fmla="*/ 76 h 162"/>
                <a:gd name="T10" fmla="*/ 87 w 173"/>
                <a:gd name="T11" fmla="*/ 136 h 162"/>
                <a:gd name="T12" fmla="*/ 26 w 173"/>
                <a:gd name="T13" fmla="*/ 76 h 162"/>
                <a:gd name="T14" fmla="*/ 26 w 173"/>
                <a:gd name="T15" fmla="*/ 26 h 162"/>
                <a:gd name="T16" fmla="*/ 39 w 173"/>
                <a:gd name="T17" fmla="*/ 39 h 162"/>
                <a:gd name="T18" fmla="*/ 39 w 173"/>
                <a:gd name="T19" fmla="*/ 76 h 162"/>
                <a:gd name="T20" fmla="*/ 87 w 173"/>
                <a:gd name="T21" fmla="*/ 123 h 162"/>
                <a:gd name="T22" fmla="*/ 160 w 173"/>
                <a:gd name="T23" fmla="*/ 13 h 162"/>
                <a:gd name="T24" fmla="*/ 160 w 173"/>
                <a:gd name="T25" fmla="*/ 76 h 162"/>
                <a:gd name="T26" fmla="*/ 87 w 173"/>
                <a:gd name="T27" fmla="*/ 149 h 162"/>
                <a:gd name="T28" fmla="*/ 13 w 173"/>
                <a:gd name="T29" fmla="*/ 76 h 162"/>
                <a:gd name="T30" fmla="*/ 13 w 173"/>
                <a:gd name="T31" fmla="*/ 13 h 162"/>
                <a:gd name="T32" fmla="*/ 0 w 173"/>
                <a:gd name="T33" fmla="*/ 0 h 162"/>
                <a:gd name="T34" fmla="*/ 0 w 173"/>
                <a:gd name="T35" fmla="*/ 76 h 162"/>
                <a:gd name="T36" fmla="*/ 87 w 173"/>
                <a:gd name="T37" fmla="*/ 162 h 162"/>
                <a:gd name="T38" fmla="*/ 87 w 173"/>
                <a:gd name="T39" fmla="*/ 162 h 162"/>
                <a:gd name="T40" fmla="*/ 173 w 173"/>
                <a:gd name="T41" fmla="*/ 76 h 162"/>
                <a:gd name="T42" fmla="*/ 173 w 173"/>
                <a:gd name="T43" fmla="*/ 0 h 162"/>
                <a:gd name="T44" fmla="*/ 160 w 173"/>
                <a:gd name="T45" fmla="*/ 13 h 162"/>
                <a:gd name="T46" fmla="*/ 52 w 173"/>
                <a:gd name="T47" fmla="*/ 71 h 162"/>
                <a:gd name="T48" fmla="*/ 60 w 173"/>
                <a:gd name="T49" fmla="*/ 79 h 162"/>
                <a:gd name="T50" fmla="*/ 71 w 173"/>
                <a:gd name="T51" fmla="*/ 71 h 162"/>
                <a:gd name="T52" fmla="*/ 52 w 173"/>
                <a:gd name="T53" fmla="*/ 52 h 162"/>
                <a:gd name="T54" fmla="*/ 52 w 173"/>
                <a:gd name="T55" fmla="*/ 71 h 162"/>
                <a:gd name="T56" fmla="*/ 111 w 173"/>
                <a:gd name="T57" fmla="*/ 80 h 162"/>
                <a:gd name="T58" fmla="*/ 104 w 173"/>
                <a:gd name="T59" fmla="*/ 92 h 162"/>
                <a:gd name="T60" fmla="*/ 92 w 173"/>
                <a:gd name="T61" fmla="*/ 99 h 162"/>
                <a:gd name="T62" fmla="*/ 81 w 173"/>
                <a:gd name="T63" fmla="*/ 105 h 162"/>
                <a:gd name="T64" fmla="*/ 78 w 173"/>
                <a:gd name="T65" fmla="*/ 109 h 162"/>
                <a:gd name="T66" fmla="*/ 87 w 173"/>
                <a:gd name="T67" fmla="*/ 110 h 162"/>
                <a:gd name="T68" fmla="*/ 121 w 173"/>
                <a:gd name="T69" fmla="*/ 76 h 162"/>
                <a:gd name="T70" fmla="*/ 121 w 173"/>
                <a:gd name="T71" fmla="*/ 67 h 162"/>
                <a:gd name="T72" fmla="*/ 117 w 173"/>
                <a:gd name="T73" fmla="*/ 70 h 162"/>
                <a:gd name="T74" fmla="*/ 111 w 173"/>
                <a:gd name="T75" fmla="*/ 80 h 162"/>
                <a:gd name="T76" fmla="*/ 68 w 173"/>
                <a:gd name="T77" fmla="*/ 105 h 162"/>
                <a:gd name="T78" fmla="*/ 74 w 173"/>
                <a:gd name="T79" fmla="*/ 96 h 162"/>
                <a:gd name="T80" fmla="*/ 84 w 173"/>
                <a:gd name="T81" fmla="*/ 90 h 162"/>
                <a:gd name="T82" fmla="*/ 96 w 173"/>
                <a:gd name="T83" fmla="*/ 83 h 162"/>
                <a:gd name="T84" fmla="*/ 104 w 173"/>
                <a:gd name="T85" fmla="*/ 71 h 162"/>
                <a:gd name="T86" fmla="*/ 110 w 173"/>
                <a:gd name="T87" fmla="*/ 61 h 162"/>
                <a:gd name="T88" fmla="*/ 120 w 173"/>
                <a:gd name="T89" fmla="*/ 55 h 162"/>
                <a:gd name="T90" fmla="*/ 121 w 173"/>
                <a:gd name="T91" fmla="*/ 54 h 162"/>
                <a:gd name="T92" fmla="*/ 121 w 173"/>
                <a:gd name="T93" fmla="*/ 41 h 162"/>
                <a:gd name="T94" fmla="*/ 113 w 173"/>
                <a:gd name="T95" fmla="*/ 46 h 162"/>
                <a:gd name="T96" fmla="*/ 102 w 173"/>
                <a:gd name="T97" fmla="*/ 52 h 162"/>
                <a:gd name="T98" fmla="*/ 96 w 173"/>
                <a:gd name="T99" fmla="*/ 62 h 162"/>
                <a:gd name="T100" fmla="*/ 89 w 173"/>
                <a:gd name="T101" fmla="*/ 74 h 162"/>
                <a:gd name="T102" fmla="*/ 76 w 173"/>
                <a:gd name="T103" fmla="*/ 82 h 162"/>
                <a:gd name="T104" fmla="*/ 66 w 173"/>
                <a:gd name="T105" fmla="*/ 88 h 162"/>
                <a:gd name="T106" fmla="*/ 60 w 173"/>
                <a:gd name="T107" fmla="*/ 97 h 162"/>
                <a:gd name="T108" fmla="*/ 68 w 173"/>
                <a:gd name="T10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" h="162">
                  <a:moveTo>
                    <a:pt x="87" y="123"/>
                  </a:moveTo>
                  <a:cubicBezTo>
                    <a:pt x="113" y="123"/>
                    <a:pt x="134" y="102"/>
                    <a:pt x="134" y="76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109"/>
                    <a:pt x="120" y="136"/>
                    <a:pt x="87" y="136"/>
                  </a:cubicBezTo>
                  <a:cubicBezTo>
                    <a:pt x="53" y="136"/>
                    <a:pt x="26" y="109"/>
                    <a:pt x="26" y="7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102"/>
                    <a:pt x="61" y="123"/>
                    <a:pt x="87" y="123"/>
                  </a:cubicBezTo>
                  <a:close/>
                  <a:moveTo>
                    <a:pt x="160" y="13"/>
                  </a:moveTo>
                  <a:cubicBezTo>
                    <a:pt x="160" y="76"/>
                    <a:pt x="160" y="76"/>
                    <a:pt x="160" y="76"/>
                  </a:cubicBezTo>
                  <a:cubicBezTo>
                    <a:pt x="160" y="116"/>
                    <a:pt x="127" y="149"/>
                    <a:pt x="87" y="149"/>
                  </a:cubicBezTo>
                  <a:cubicBezTo>
                    <a:pt x="46" y="149"/>
                    <a:pt x="13" y="116"/>
                    <a:pt x="13" y="7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23"/>
                    <a:pt x="39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134" y="162"/>
                    <a:pt x="173" y="123"/>
                    <a:pt x="173" y="76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60" y="13"/>
                  </a:lnTo>
                  <a:close/>
                  <a:moveTo>
                    <a:pt x="52" y="71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4" y="75"/>
                    <a:pt x="68" y="73"/>
                    <a:pt x="71" y="71"/>
                  </a:cubicBezTo>
                  <a:cubicBezTo>
                    <a:pt x="52" y="52"/>
                    <a:pt x="52" y="52"/>
                    <a:pt x="52" y="52"/>
                  </a:cubicBezTo>
                  <a:lnTo>
                    <a:pt x="52" y="71"/>
                  </a:lnTo>
                  <a:close/>
                  <a:moveTo>
                    <a:pt x="111" y="80"/>
                  </a:moveTo>
                  <a:cubicBezTo>
                    <a:pt x="110" y="84"/>
                    <a:pt x="108" y="88"/>
                    <a:pt x="104" y="92"/>
                  </a:cubicBezTo>
                  <a:cubicBezTo>
                    <a:pt x="100" y="96"/>
                    <a:pt x="95" y="98"/>
                    <a:pt x="92" y="99"/>
                  </a:cubicBezTo>
                  <a:cubicBezTo>
                    <a:pt x="88" y="101"/>
                    <a:pt x="85" y="102"/>
                    <a:pt x="81" y="105"/>
                  </a:cubicBezTo>
                  <a:cubicBezTo>
                    <a:pt x="80" y="106"/>
                    <a:pt x="79" y="108"/>
                    <a:pt x="78" y="109"/>
                  </a:cubicBezTo>
                  <a:cubicBezTo>
                    <a:pt x="81" y="110"/>
                    <a:pt x="84" y="110"/>
                    <a:pt x="87" y="110"/>
                  </a:cubicBezTo>
                  <a:cubicBezTo>
                    <a:pt x="106" y="110"/>
                    <a:pt x="121" y="95"/>
                    <a:pt x="121" y="76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0" y="68"/>
                    <a:pt x="119" y="69"/>
                    <a:pt x="117" y="70"/>
                  </a:cubicBezTo>
                  <a:cubicBezTo>
                    <a:pt x="114" y="73"/>
                    <a:pt x="113" y="77"/>
                    <a:pt x="111" y="80"/>
                  </a:cubicBezTo>
                  <a:close/>
                  <a:moveTo>
                    <a:pt x="68" y="105"/>
                  </a:moveTo>
                  <a:cubicBezTo>
                    <a:pt x="69" y="102"/>
                    <a:pt x="71" y="99"/>
                    <a:pt x="74" y="96"/>
                  </a:cubicBezTo>
                  <a:cubicBezTo>
                    <a:pt x="77" y="93"/>
                    <a:pt x="80" y="92"/>
                    <a:pt x="84" y="90"/>
                  </a:cubicBezTo>
                  <a:cubicBezTo>
                    <a:pt x="88" y="89"/>
                    <a:pt x="92" y="87"/>
                    <a:pt x="96" y="83"/>
                  </a:cubicBezTo>
                  <a:cubicBezTo>
                    <a:pt x="100" y="79"/>
                    <a:pt x="102" y="75"/>
                    <a:pt x="104" y="71"/>
                  </a:cubicBezTo>
                  <a:cubicBezTo>
                    <a:pt x="105" y="68"/>
                    <a:pt x="106" y="64"/>
                    <a:pt x="110" y="61"/>
                  </a:cubicBezTo>
                  <a:cubicBezTo>
                    <a:pt x="113" y="58"/>
                    <a:pt x="117" y="56"/>
                    <a:pt x="120" y="55"/>
                  </a:cubicBezTo>
                  <a:cubicBezTo>
                    <a:pt x="120" y="55"/>
                    <a:pt x="121" y="54"/>
                    <a:pt x="121" y="54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8" y="43"/>
                    <a:pt x="116" y="44"/>
                    <a:pt x="113" y="46"/>
                  </a:cubicBezTo>
                  <a:cubicBezTo>
                    <a:pt x="109" y="47"/>
                    <a:pt x="106" y="49"/>
                    <a:pt x="102" y="52"/>
                  </a:cubicBezTo>
                  <a:cubicBezTo>
                    <a:pt x="99" y="55"/>
                    <a:pt x="98" y="59"/>
                    <a:pt x="96" y="62"/>
                  </a:cubicBezTo>
                  <a:cubicBezTo>
                    <a:pt x="95" y="66"/>
                    <a:pt x="93" y="70"/>
                    <a:pt x="89" y="74"/>
                  </a:cubicBezTo>
                  <a:cubicBezTo>
                    <a:pt x="84" y="78"/>
                    <a:pt x="80" y="80"/>
                    <a:pt x="76" y="82"/>
                  </a:cubicBezTo>
                  <a:cubicBezTo>
                    <a:pt x="73" y="83"/>
                    <a:pt x="69" y="84"/>
                    <a:pt x="66" y="88"/>
                  </a:cubicBezTo>
                  <a:cubicBezTo>
                    <a:pt x="62" y="91"/>
                    <a:pt x="61" y="94"/>
                    <a:pt x="60" y="97"/>
                  </a:cubicBezTo>
                  <a:cubicBezTo>
                    <a:pt x="62" y="100"/>
                    <a:pt x="65" y="103"/>
                    <a:pt x="6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0147060B-137C-4F5B-B567-BA892403B6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9" y="895"/>
              <a:ext cx="275" cy="130"/>
            </a:xfrm>
            <a:custGeom>
              <a:avLst/>
              <a:gdLst>
                <a:gd name="T0" fmla="*/ 88 w 155"/>
                <a:gd name="T1" fmla="*/ 50 h 72"/>
                <a:gd name="T2" fmla="*/ 37 w 155"/>
                <a:gd name="T3" fmla="*/ 0 h 72"/>
                <a:gd name="T4" fmla="*/ 55 w 155"/>
                <a:gd name="T5" fmla="*/ 0 h 72"/>
                <a:gd name="T6" fmla="*/ 100 w 155"/>
                <a:gd name="T7" fmla="*/ 44 h 72"/>
                <a:gd name="T8" fmla="*/ 97 w 155"/>
                <a:gd name="T9" fmla="*/ 45 h 72"/>
                <a:gd name="T10" fmla="*/ 88 w 155"/>
                <a:gd name="T11" fmla="*/ 50 h 72"/>
                <a:gd name="T12" fmla="*/ 76 w 155"/>
                <a:gd name="T13" fmla="*/ 67 h 72"/>
                <a:gd name="T14" fmla="*/ 79 w 155"/>
                <a:gd name="T15" fmla="*/ 60 h 72"/>
                <a:gd name="T16" fmla="*/ 19 w 155"/>
                <a:gd name="T17" fmla="*/ 0 h 72"/>
                <a:gd name="T18" fmla="*/ 0 w 155"/>
                <a:gd name="T19" fmla="*/ 0 h 72"/>
                <a:gd name="T20" fmla="*/ 73 w 155"/>
                <a:gd name="T21" fmla="*/ 72 h 72"/>
                <a:gd name="T22" fmla="*/ 76 w 155"/>
                <a:gd name="T23" fmla="*/ 67 h 72"/>
                <a:gd name="T24" fmla="*/ 114 w 155"/>
                <a:gd name="T25" fmla="*/ 40 h 72"/>
                <a:gd name="T26" fmla="*/ 155 w 155"/>
                <a:gd name="T27" fmla="*/ 0 h 72"/>
                <a:gd name="T28" fmla="*/ 136 w 155"/>
                <a:gd name="T29" fmla="*/ 0 h 72"/>
                <a:gd name="T30" fmla="*/ 105 w 155"/>
                <a:gd name="T31" fmla="*/ 31 h 72"/>
                <a:gd name="T32" fmla="*/ 114 w 155"/>
                <a:gd name="T33" fmla="*/ 40 h 72"/>
                <a:gd name="T34" fmla="*/ 96 w 155"/>
                <a:gd name="T35" fmla="*/ 22 h 72"/>
                <a:gd name="T36" fmla="*/ 118 w 155"/>
                <a:gd name="T37" fmla="*/ 0 h 72"/>
                <a:gd name="T38" fmla="*/ 100 w 155"/>
                <a:gd name="T39" fmla="*/ 0 h 72"/>
                <a:gd name="T40" fmla="*/ 87 w 155"/>
                <a:gd name="T41" fmla="*/ 13 h 72"/>
                <a:gd name="T42" fmla="*/ 96 w 155"/>
                <a:gd name="T4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72">
                  <a:moveTo>
                    <a:pt x="88" y="5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9" y="44"/>
                    <a:pt x="98" y="45"/>
                    <a:pt x="97" y="45"/>
                  </a:cubicBezTo>
                  <a:cubicBezTo>
                    <a:pt x="94" y="47"/>
                    <a:pt x="91" y="48"/>
                    <a:pt x="88" y="50"/>
                  </a:cubicBezTo>
                  <a:close/>
                  <a:moveTo>
                    <a:pt x="76" y="67"/>
                  </a:moveTo>
                  <a:cubicBezTo>
                    <a:pt x="76" y="65"/>
                    <a:pt x="77" y="63"/>
                    <a:pt x="79" y="6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4" y="71"/>
                    <a:pt x="75" y="69"/>
                    <a:pt x="76" y="67"/>
                  </a:cubicBezTo>
                  <a:close/>
                  <a:moveTo>
                    <a:pt x="114" y="4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05" y="31"/>
                    <a:pt x="105" y="31"/>
                    <a:pt x="105" y="31"/>
                  </a:cubicBezTo>
                  <a:lnTo>
                    <a:pt x="114" y="40"/>
                  </a:lnTo>
                  <a:close/>
                  <a:moveTo>
                    <a:pt x="96" y="2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3"/>
                    <a:pt x="87" y="13"/>
                    <a:pt x="87" y="13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4DA98A33-F1A5-44B6-8217-DE2031A1D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895"/>
              <a:ext cx="22" cy="26"/>
            </a:xfrm>
            <a:custGeom>
              <a:avLst/>
              <a:gdLst>
                <a:gd name="T0" fmla="*/ 0 w 22"/>
                <a:gd name="T1" fmla="*/ 0 h 26"/>
                <a:gd name="T2" fmla="*/ 22 w 22"/>
                <a:gd name="T3" fmla="*/ 0 h 26"/>
                <a:gd name="T4" fmla="*/ 22 w 22"/>
                <a:gd name="T5" fmla="*/ 4 h 26"/>
                <a:gd name="T6" fmla="*/ 13 w 22"/>
                <a:gd name="T7" fmla="*/ 4 h 26"/>
                <a:gd name="T8" fmla="*/ 13 w 22"/>
                <a:gd name="T9" fmla="*/ 26 h 26"/>
                <a:gd name="T10" fmla="*/ 8 w 22"/>
                <a:gd name="T11" fmla="*/ 26 h 26"/>
                <a:gd name="T12" fmla="*/ 8 w 22"/>
                <a:gd name="T13" fmla="*/ 4 h 26"/>
                <a:gd name="T14" fmla="*/ 0 w 22"/>
                <a:gd name="T15" fmla="*/ 4 h 26"/>
                <a:gd name="T16" fmla="*/ 0 w 2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6">
                  <a:moveTo>
                    <a:pt x="0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700E518D-6D0C-4130-A9BB-72778686B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" y="895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5 w 27"/>
                <a:gd name="T3" fmla="*/ 0 h 26"/>
                <a:gd name="T4" fmla="*/ 14 w 27"/>
                <a:gd name="T5" fmla="*/ 17 h 26"/>
                <a:gd name="T6" fmla="*/ 21 w 27"/>
                <a:gd name="T7" fmla="*/ 0 h 26"/>
                <a:gd name="T8" fmla="*/ 27 w 27"/>
                <a:gd name="T9" fmla="*/ 0 h 26"/>
                <a:gd name="T10" fmla="*/ 27 w 27"/>
                <a:gd name="T11" fmla="*/ 26 h 26"/>
                <a:gd name="T12" fmla="*/ 23 w 27"/>
                <a:gd name="T13" fmla="*/ 26 h 26"/>
                <a:gd name="T14" fmla="*/ 23 w 27"/>
                <a:gd name="T15" fmla="*/ 8 h 26"/>
                <a:gd name="T16" fmla="*/ 14 w 27"/>
                <a:gd name="T17" fmla="*/ 24 h 26"/>
                <a:gd name="T18" fmla="*/ 12 w 27"/>
                <a:gd name="T19" fmla="*/ 24 h 26"/>
                <a:gd name="T20" fmla="*/ 4 w 27"/>
                <a:gd name="T21" fmla="*/ 8 h 26"/>
                <a:gd name="T22" fmla="*/ 4 w 27"/>
                <a:gd name="T23" fmla="*/ 26 h 26"/>
                <a:gd name="T24" fmla="*/ 0 w 27"/>
                <a:gd name="T25" fmla="*/ 26 h 26"/>
                <a:gd name="T26" fmla="*/ 0 w 27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5" y="0"/>
                  </a:lnTo>
                  <a:lnTo>
                    <a:pt x="14" y="1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8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4" y="8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356699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A6C04E-66A0-4104-A238-B706D2B68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" y="172"/>
            <a:ext cx="9143390" cy="5143156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CC9CD1D-3E94-4838-8A0D-AAF71DB83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765" y="555070"/>
            <a:ext cx="3844052" cy="3560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TWENTY POINT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1A89FD-166B-4275-B16E-B1023A1B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982" y="2624652"/>
            <a:ext cx="6403658" cy="435055"/>
          </a:xfrm>
        </p:spPr>
        <p:txBody>
          <a:bodyPr>
            <a:noAutofit/>
          </a:bodyPr>
          <a:lstStyle>
            <a:lvl1pPr marL="0" indent="0" algn="ctr">
              <a:buNone/>
              <a:defRPr sz="243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DIVIDER TITLE IN THIS SPACE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7BC7F0-36BB-4EA7-9034-DCF0E5A3E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765" y="3201216"/>
            <a:ext cx="3574733" cy="271412"/>
          </a:xfrm>
        </p:spPr>
        <p:txBody>
          <a:bodyPr>
            <a:noAutofit/>
          </a:bodyPr>
          <a:lstStyle>
            <a:lvl1pPr marL="0" indent="0" algn="ctr">
              <a:buNone/>
              <a:defRPr sz="1620" i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1260" i="1" spc="13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1080" i="1" spc="13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Sub title in this space if required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58C35-7366-484F-A969-F1766130A013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34E9328-22DC-4D5E-B2DE-987B54083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F372A6BD-BFB9-4EA1-9E00-AC9F84619E0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0787" y="637222"/>
            <a:ext cx="1505188" cy="223600"/>
            <a:chOff x="813" y="892"/>
            <a:chExt cx="2107" cy="31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2F4D9C4-7A7F-4C46-881E-825EAC3B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9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9C89DA5-93A1-4F9A-8F83-C78047979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19" y="1104"/>
              <a:ext cx="69" cy="99"/>
            </a:xfrm>
            <a:custGeom>
              <a:avLst/>
              <a:gdLst>
                <a:gd name="T0" fmla="*/ 66 w 69"/>
                <a:gd name="T1" fmla="*/ 54 h 99"/>
                <a:gd name="T2" fmla="*/ 12 w 69"/>
                <a:gd name="T3" fmla="*/ 54 h 99"/>
                <a:gd name="T4" fmla="*/ 12 w 69"/>
                <a:gd name="T5" fmla="*/ 99 h 99"/>
                <a:gd name="T6" fmla="*/ 0 w 69"/>
                <a:gd name="T7" fmla="*/ 99 h 99"/>
                <a:gd name="T8" fmla="*/ 0 w 69"/>
                <a:gd name="T9" fmla="*/ 0 h 99"/>
                <a:gd name="T10" fmla="*/ 69 w 69"/>
                <a:gd name="T11" fmla="*/ 0 h 99"/>
                <a:gd name="T12" fmla="*/ 69 w 69"/>
                <a:gd name="T13" fmla="*/ 11 h 99"/>
                <a:gd name="T14" fmla="*/ 12 w 69"/>
                <a:gd name="T15" fmla="*/ 11 h 99"/>
                <a:gd name="T16" fmla="*/ 12 w 69"/>
                <a:gd name="T17" fmla="*/ 43 h 99"/>
                <a:gd name="T18" fmla="*/ 66 w 69"/>
                <a:gd name="T19" fmla="*/ 43 h 99"/>
                <a:gd name="T20" fmla="*/ 66 w 69"/>
                <a:gd name="T21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9">
                  <a:moveTo>
                    <a:pt x="66" y="54"/>
                  </a:move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2" y="11"/>
                  </a:lnTo>
                  <a:lnTo>
                    <a:pt x="12" y="43"/>
                  </a:lnTo>
                  <a:lnTo>
                    <a:pt x="66" y="43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968BF36-F042-4834-AC38-21F778ABDF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8" y="1104"/>
              <a:ext cx="80" cy="99"/>
            </a:xfrm>
            <a:custGeom>
              <a:avLst/>
              <a:gdLst>
                <a:gd name="T0" fmla="*/ 80 w 80"/>
                <a:gd name="T1" fmla="*/ 11 h 99"/>
                <a:gd name="T2" fmla="*/ 47 w 80"/>
                <a:gd name="T3" fmla="*/ 11 h 99"/>
                <a:gd name="T4" fmla="*/ 47 w 80"/>
                <a:gd name="T5" fmla="*/ 99 h 99"/>
                <a:gd name="T6" fmla="*/ 34 w 80"/>
                <a:gd name="T7" fmla="*/ 99 h 99"/>
                <a:gd name="T8" fmla="*/ 34 w 80"/>
                <a:gd name="T9" fmla="*/ 11 h 99"/>
                <a:gd name="T10" fmla="*/ 0 w 80"/>
                <a:gd name="T11" fmla="*/ 11 h 99"/>
                <a:gd name="T12" fmla="*/ 0 w 80"/>
                <a:gd name="T13" fmla="*/ 0 h 99"/>
                <a:gd name="T14" fmla="*/ 80 w 80"/>
                <a:gd name="T15" fmla="*/ 0 h 99"/>
                <a:gd name="T16" fmla="*/ 80 w 80"/>
                <a:gd name="T17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9">
                  <a:moveTo>
                    <a:pt x="80" y="11"/>
                  </a:moveTo>
                  <a:lnTo>
                    <a:pt x="47" y="11"/>
                  </a:lnTo>
                  <a:lnTo>
                    <a:pt x="47" y="99"/>
                  </a:lnTo>
                  <a:lnTo>
                    <a:pt x="34" y="99"/>
                  </a:lnTo>
                  <a:lnTo>
                    <a:pt x="3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860F417-A9E3-4761-90E5-996922E47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7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69 w 69"/>
                <a:gd name="T7" fmla="*/ 0 h 99"/>
                <a:gd name="T8" fmla="*/ 69 w 69"/>
                <a:gd name="T9" fmla="*/ 11 h 99"/>
                <a:gd name="T10" fmla="*/ 13 w 69"/>
                <a:gd name="T11" fmla="*/ 11 h 99"/>
                <a:gd name="T12" fmla="*/ 13 w 69"/>
                <a:gd name="T13" fmla="*/ 43 h 99"/>
                <a:gd name="T14" fmla="*/ 68 w 69"/>
                <a:gd name="T15" fmla="*/ 43 h 99"/>
                <a:gd name="T16" fmla="*/ 68 w 69"/>
                <a:gd name="T17" fmla="*/ 54 h 99"/>
                <a:gd name="T18" fmla="*/ 13 w 69"/>
                <a:gd name="T19" fmla="*/ 54 h 99"/>
                <a:gd name="T20" fmla="*/ 13 w 69"/>
                <a:gd name="T21" fmla="*/ 86 h 99"/>
                <a:gd name="T22" fmla="*/ 69 w 69"/>
                <a:gd name="T23" fmla="*/ 86 h 99"/>
                <a:gd name="T24" fmla="*/ 69 w 69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3" y="11"/>
                  </a:lnTo>
                  <a:lnTo>
                    <a:pt x="13" y="43"/>
                  </a:lnTo>
                  <a:lnTo>
                    <a:pt x="68" y="43"/>
                  </a:lnTo>
                  <a:lnTo>
                    <a:pt x="68" y="54"/>
                  </a:lnTo>
                  <a:lnTo>
                    <a:pt x="13" y="54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03927E2-0FE8-43B6-BF8E-39ECC2B22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1" y="1102"/>
              <a:ext cx="92" cy="103"/>
            </a:xfrm>
            <a:custGeom>
              <a:avLst/>
              <a:gdLst>
                <a:gd name="T0" fmla="*/ 52 w 52"/>
                <a:gd name="T1" fmla="*/ 11 h 57"/>
                <a:gd name="T2" fmla="*/ 46 w 52"/>
                <a:gd name="T3" fmla="*/ 15 h 57"/>
                <a:gd name="T4" fmla="*/ 29 w 52"/>
                <a:gd name="T5" fmla="*/ 6 h 57"/>
                <a:gd name="T6" fmla="*/ 8 w 52"/>
                <a:gd name="T7" fmla="*/ 28 h 57"/>
                <a:gd name="T8" fmla="*/ 29 w 52"/>
                <a:gd name="T9" fmla="*/ 50 h 57"/>
                <a:gd name="T10" fmla="*/ 46 w 52"/>
                <a:gd name="T11" fmla="*/ 41 h 57"/>
                <a:gd name="T12" fmla="*/ 51 w 52"/>
                <a:gd name="T13" fmla="*/ 46 h 57"/>
                <a:gd name="T14" fmla="*/ 29 w 52"/>
                <a:gd name="T15" fmla="*/ 57 h 57"/>
                <a:gd name="T16" fmla="*/ 0 w 52"/>
                <a:gd name="T17" fmla="*/ 28 h 57"/>
                <a:gd name="T18" fmla="*/ 29 w 52"/>
                <a:gd name="T19" fmla="*/ 0 h 57"/>
                <a:gd name="T20" fmla="*/ 52 w 52"/>
                <a:gd name="T21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7">
                  <a:moveTo>
                    <a:pt x="52" y="11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2" y="10"/>
                    <a:pt x="36" y="6"/>
                    <a:pt x="29" y="6"/>
                  </a:cubicBezTo>
                  <a:cubicBezTo>
                    <a:pt x="17" y="6"/>
                    <a:pt x="8" y="15"/>
                    <a:pt x="8" y="28"/>
                  </a:cubicBezTo>
                  <a:cubicBezTo>
                    <a:pt x="8" y="41"/>
                    <a:pt x="17" y="50"/>
                    <a:pt x="29" y="50"/>
                  </a:cubicBezTo>
                  <a:cubicBezTo>
                    <a:pt x="36" y="50"/>
                    <a:pt x="42" y="47"/>
                    <a:pt x="46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7" y="52"/>
                    <a:pt x="38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9" y="0"/>
                    <a:pt x="47" y="4"/>
                    <a:pt x="5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76A50E7-F920-4D1B-80E8-920FB8D04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9" y="1104"/>
              <a:ext cx="81" cy="99"/>
            </a:xfrm>
            <a:custGeom>
              <a:avLst/>
              <a:gdLst>
                <a:gd name="T0" fmla="*/ 12 w 81"/>
                <a:gd name="T1" fmla="*/ 43 h 99"/>
                <a:gd name="T2" fmla="*/ 71 w 81"/>
                <a:gd name="T3" fmla="*/ 43 h 99"/>
                <a:gd name="T4" fmla="*/ 71 w 81"/>
                <a:gd name="T5" fmla="*/ 0 h 99"/>
                <a:gd name="T6" fmla="*/ 81 w 81"/>
                <a:gd name="T7" fmla="*/ 0 h 99"/>
                <a:gd name="T8" fmla="*/ 81 w 81"/>
                <a:gd name="T9" fmla="*/ 99 h 99"/>
                <a:gd name="T10" fmla="*/ 71 w 81"/>
                <a:gd name="T11" fmla="*/ 99 h 99"/>
                <a:gd name="T12" fmla="*/ 71 w 81"/>
                <a:gd name="T13" fmla="*/ 54 h 99"/>
                <a:gd name="T14" fmla="*/ 12 w 81"/>
                <a:gd name="T15" fmla="*/ 54 h 99"/>
                <a:gd name="T16" fmla="*/ 12 w 81"/>
                <a:gd name="T17" fmla="*/ 99 h 99"/>
                <a:gd name="T18" fmla="*/ 0 w 81"/>
                <a:gd name="T19" fmla="*/ 99 h 99"/>
                <a:gd name="T20" fmla="*/ 0 w 81"/>
                <a:gd name="T21" fmla="*/ 0 h 99"/>
                <a:gd name="T22" fmla="*/ 12 w 81"/>
                <a:gd name="T23" fmla="*/ 0 h 99"/>
                <a:gd name="T24" fmla="*/ 12 w 81"/>
                <a:gd name="T25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9">
                  <a:moveTo>
                    <a:pt x="12" y="43"/>
                  </a:moveTo>
                  <a:lnTo>
                    <a:pt x="71" y="43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1" y="99"/>
                  </a:lnTo>
                  <a:lnTo>
                    <a:pt x="71" y="99"/>
                  </a:lnTo>
                  <a:lnTo>
                    <a:pt x="71" y="54"/>
                  </a:ln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FB6CE81-ACEB-4E2E-8C43-91251343E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2" y="1104"/>
              <a:ext cx="84" cy="99"/>
            </a:xfrm>
            <a:custGeom>
              <a:avLst/>
              <a:gdLst>
                <a:gd name="T0" fmla="*/ 84 w 84"/>
                <a:gd name="T1" fmla="*/ 99 h 99"/>
                <a:gd name="T2" fmla="*/ 73 w 84"/>
                <a:gd name="T3" fmla="*/ 99 h 99"/>
                <a:gd name="T4" fmla="*/ 13 w 84"/>
                <a:gd name="T5" fmla="*/ 20 h 99"/>
                <a:gd name="T6" fmla="*/ 13 w 84"/>
                <a:gd name="T7" fmla="*/ 99 h 99"/>
                <a:gd name="T8" fmla="*/ 0 w 84"/>
                <a:gd name="T9" fmla="*/ 99 h 99"/>
                <a:gd name="T10" fmla="*/ 0 w 84"/>
                <a:gd name="T11" fmla="*/ 0 h 99"/>
                <a:gd name="T12" fmla="*/ 11 w 84"/>
                <a:gd name="T13" fmla="*/ 0 h 99"/>
                <a:gd name="T14" fmla="*/ 71 w 84"/>
                <a:gd name="T15" fmla="*/ 77 h 99"/>
                <a:gd name="T16" fmla="*/ 71 w 84"/>
                <a:gd name="T17" fmla="*/ 0 h 99"/>
                <a:gd name="T18" fmla="*/ 84 w 84"/>
                <a:gd name="T19" fmla="*/ 0 h 99"/>
                <a:gd name="T20" fmla="*/ 84 w 84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9">
                  <a:moveTo>
                    <a:pt x="84" y="99"/>
                  </a:moveTo>
                  <a:lnTo>
                    <a:pt x="73" y="99"/>
                  </a:lnTo>
                  <a:lnTo>
                    <a:pt x="13" y="20"/>
                  </a:lnTo>
                  <a:lnTo>
                    <a:pt x="1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71" y="77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64218E3C-FBEB-42FC-A4AF-11A10708BA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20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A7D4049-C1F8-406D-8836-2B01D41A1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5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13 w 69"/>
                <a:gd name="T7" fmla="*/ 0 h 99"/>
                <a:gd name="T8" fmla="*/ 13 w 69"/>
                <a:gd name="T9" fmla="*/ 86 h 99"/>
                <a:gd name="T10" fmla="*/ 69 w 69"/>
                <a:gd name="T11" fmla="*/ 86 h 99"/>
                <a:gd name="T12" fmla="*/ 69 w 69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728297A-7864-4AC8-8332-E585C3B465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61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8 w 57"/>
                <a:gd name="T3" fmla="*/ 57 h 57"/>
                <a:gd name="T4" fmla="*/ 0 w 57"/>
                <a:gd name="T5" fmla="*/ 28 h 57"/>
                <a:gd name="T6" fmla="*/ 28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8 w 57"/>
                <a:gd name="T13" fmla="*/ 50 h 57"/>
                <a:gd name="T14" fmla="*/ 50 w 57"/>
                <a:gd name="T15" fmla="*/ 28 h 57"/>
                <a:gd name="T16" fmla="*/ 28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6" y="50"/>
                    <a:pt x="28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8" y="6"/>
                  </a:cubicBezTo>
                  <a:cubicBezTo>
                    <a:pt x="16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454AB7B-CDEB-42C2-B01A-C687E74AC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6" y="1102"/>
              <a:ext cx="97" cy="103"/>
            </a:xfrm>
            <a:custGeom>
              <a:avLst/>
              <a:gdLst>
                <a:gd name="T0" fmla="*/ 50 w 55"/>
                <a:gd name="T1" fmla="*/ 9 h 57"/>
                <a:gd name="T2" fmla="*/ 45 w 55"/>
                <a:gd name="T3" fmla="*/ 14 h 57"/>
                <a:gd name="T4" fmla="*/ 29 w 55"/>
                <a:gd name="T5" fmla="*/ 6 h 57"/>
                <a:gd name="T6" fmla="*/ 7 w 55"/>
                <a:gd name="T7" fmla="*/ 28 h 57"/>
                <a:gd name="T8" fmla="*/ 28 w 55"/>
                <a:gd name="T9" fmla="*/ 50 h 57"/>
                <a:gd name="T10" fmla="*/ 48 w 55"/>
                <a:gd name="T11" fmla="*/ 33 h 57"/>
                <a:gd name="T12" fmla="*/ 31 w 55"/>
                <a:gd name="T13" fmla="*/ 33 h 57"/>
                <a:gd name="T14" fmla="*/ 31 w 55"/>
                <a:gd name="T15" fmla="*/ 26 h 57"/>
                <a:gd name="T16" fmla="*/ 55 w 55"/>
                <a:gd name="T17" fmla="*/ 26 h 57"/>
                <a:gd name="T18" fmla="*/ 55 w 55"/>
                <a:gd name="T19" fmla="*/ 28 h 57"/>
                <a:gd name="T20" fmla="*/ 28 w 55"/>
                <a:gd name="T21" fmla="*/ 57 h 57"/>
                <a:gd name="T22" fmla="*/ 0 w 55"/>
                <a:gd name="T23" fmla="*/ 28 h 57"/>
                <a:gd name="T24" fmla="*/ 29 w 55"/>
                <a:gd name="T25" fmla="*/ 0 h 57"/>
                <a:gd name="T26" fmla="*/ 50 w 55"/>
                <a:gd name="T27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57">
                  <a:moveTo>
                    <a:pt x="50" y="9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1" y="9"/>
                    <a:pt x="35" y="6"/>
                    <a:pt x="29" y="6"/>
                  </a:cubicBezTo>
                  <a:cubicBezTo>
                    <a:pt x="16" y="6"/>
                    <a:pt x="7" y="15"/>
                    <a:pt x="7" y="28"/>
                  </a:cubicBezTo>
                  <a:cubicBezTo>
                    <a:pt x="7" y="41"/>
                    <a:pt x="16" y="50"/>
                    <a:pt x="28" y="50"/>
                  </a:cubicBezTo>
                  <a:cubicBezTo>
                    <a:pt x="40" y="50"/>
                    <a:pt x="46" y="43"/>
                    <a:pt x="48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8"/>
                  </a:cubicBezTo>
                  <a:cubicBezTo>
                    <a:pt x="55" y="44"/>
                    <a:pt x="45" y="57"/>
                    <a:pt x="28" y="57"/>
                  </a:cubicBezTo>
                  <a:cubicBezTo>
                    <a:pt x="14" y="57"/>
                    <a:pt x="0" y="46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7" y="0"/>
                    <a:pt x="45" y="3"/>
                    <a:pt x="5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C6DD94CF-9DBE-447C-B514-22ADB96EC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6" y="1104"/>
              <a:ext cx="90" cy="99"/>
            </a:xfrm>
            <a:custGeom>
              <a:avLst/>
              <a:gdLst>
                <a:gd name="T0" fmla="*/ 51 w 90"/>
                <a:gd name="T1" fmla="*/ 58 h 99"/>
                <a:gd name="T2" fmla="*/ 51 w 90"/>
                <a:gd name="T3" fmla="*/ 99 h 99"/>
                <a:gd name="T4" fmla="*/ 39 w 90"/>
                <a:gd name="T5" fmla="*/ 99 h 99"/>
                <a:gd name="T6" fmla="*/ 39 w 90"/>
                <a:gd name="T7" fmla="*/ 58 h 99"/>
                <a:gd name="T8" fmla="*/ 0 w 90"/>
                <a:gd name="T9" fmla="*/ 0 h 99"/>
                <a:gd name="T10" fmla="*/ 16 w 90"/>
                <a:gd name="T11" fmla="*/ 0 h 99"/>
                <a:gd name="T12" fmla="*/ 46 w 90"/>
                <a:gd name="T13" fmla="*/ 45 h 99"/>
                <a:gd name="T14" fmla="*/ 74 w 90"/>
                <a:gd name="T15" fmla="*/ 0 h 99"/>
                <a:gd name="T16" fmla="*/ 90 w 90"/>
                <a:gd name="T17" fmla="*/ 0 h 99"/>
                <a:gd name="T18" fmla="*/ 51 w 90"/>
                <a:gd name="T1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9">
                  <a:moveTo>
                    <a:pt x="51" y="58"/>
                  </a:moveTo>
                  <a:lnTo>
                    <a:pt x="51" y="99"/>
                  </a:lnTo>
                  <a:lnTo>
                    <a:pt x="39" y="99"/>
                  </a:lnTo>
                  <a:lnTo>
                    <a:pt x="39" y="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6" y="45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E8205AB-53D4-4D3F-9932-DCCF478911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9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7 w 106"/>
                <a:gd name="T7" fmla="*/ 0 h 104"/>
                <a:gd name="T8" fmla="*/ 53 w 106"/>
                <a:gd name="T9" fmla="*/ 79 h 104"/>
                <a:gd name="T10" fmla="*/ 82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79"/>
                  </a:lnTo>
                  <a:lnTo>
                    <a:pt x="82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B1D9AFD-736F-4D0E-8D35-4CE1EC79F9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4" y="894"/>
              <a:ext cx="110" cy="104"/>
            </a:xfrm>
            <a:custGeom>
              <a:avLst/>
              <a:gdLst>
                <a:gd name="T0" fmla="*/ 110 w 110"/>
                <a:gd name="T1" fmla="*/ 104 h 104"/>
                <a:gd name="T2" fmla="*/ 83 w 110"/>
                <a:gd name="T3" fmla="*/ 104 h 104"/>
                <a:gd name="T4" fmla="*/ 76 w 110"/>
                <a:gd name="T5" fmla="*/ 82 h 104"/>
                <a:gd name="T6" fmla="*/ 34 w 110"/>
                <a:gd name="T7" fmla="*/ 82 h 104"/>
                <a:gd name="T8" fmla="*/ 27 w 110"/>
                <a:gd name="T9" fmla="*/ 104 h 104"/>
                <a:gd name="T10" fmla="*/ 0 w 110"/>
                <a:gd name="T11" fmla="*/ 104 h 104"/>
                <a:gd name="T12" fmla="*/ 41 w 110"/>
                <a:gd name="T13" fmla="*/ 0 h 104"/>
                <a:gd name="T14" fmla="*/ 69 w 110"/>
                <a:gd name="T15" fmla="*/ 0 h 104"/>
                <a:gd name="T16" fmla="*/ 110 w 110"/>
                <a:gd name="T17" fmla="*/ 104 h 104"/>
                <a:gd name="T18" fmla="*/ 43 w 110"/>
                <a:gd name="T19" fmla="*/ 59 h 104"/>
                <a:gd name="T20" fmla="*/ 68 w 110"/>
                <a:gd name="T21" fmla="*/ 59 h 104"/>
                <a:gd name="T22" fmla="*/ 55 w 110"/>
                <a:gd name="T23" fmla="*/ 25 h 104"/>
                <a:gd name="T24" fmla="*/ 43 w 110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04">
                  <a:moveTo>
                    <a:pt x="110" y="104"/>
                  </a:moveTo>
                  <a:lnTo>
                    <a:pt x="83" y="104"/>
                  </a:lnTo>
                  <a:lnTo>
                    <a:pt x="76" y="82"/>
                  </a:lnTo>
                  <a:lnTo>
                    <a:pt x="34" y="82"/>
                  </a:lnTo>
                  <a:lnTo>
                    <a:pt x="27" y="104"/>
                  </a:lnTo>
                  <a:lnTo>
                    <a:pt x="0" y="104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110" y="104"/>
                  </a:lnTo>
                  <a:close/>
                  <a:moveTo>
                    <a:pt x="43" y="59"/>
                  </a:moveTo>
                  <a:lnTo>
                    <a:pt x="68" y="59"/>
                  </a:lnTo>
                  <a:lnTo>
                    <a:pt x="55" y="25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5563ADBF-4FB3-4381-9019-8E9DCA245A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4" y="894"/>
              <a:ext cx="109" cy="104"/>
            </a:xfrm>
            <a:custGeom>
              <a:avLst/>
              <a:gdLst>
                <a:gd name="T0" fmla="*/ 109 w 109"/>
                <a:gd name="T1" fmla="*/ 104 h 104"/>
                <a:gd name="T2" fmla="*/ 83 w 109"/>
                <a:gd name="T3" fmla="*/ 104 h 104"/>
                <a:gd name="T4" fmla="*/ 74 w 109"/>
                <a:gd name="T5" fmla="*/ 82 h 104"/>
                <a:gd name="T6" fmla="*/ 33 w 109"/>
                <a:gd name="T7" fmla="*/ 82 h 104"/>
                <a:gd name="T8" fmla="*/ 26 w 109"/>
                <a:gd name="T9" fmla="*/ 104 h 104"/>
                <a:gd name="T10" fmla="*/ 0 w 109"/>
                <a:gd name="T11" fmla="*/ 104 h 104"/>
                <a:gd name="T12" fmla="*/ 40 w 109"/>
                <a:gd name="T13" fmla="*/ 0 h 104"/>
                <a:gd name="T14" fmla="*/ 69 w 109"/>
                <a:gd name="T15" fmla="*/ 0 h 104"/>
                <a:gd name="T16" fmla="*/ 109 w 109"/>
                <a:gd name="T17" fmla="*/ 104 h 104"/>
                <a:gd name="T18" fmla="*/ 42 w 109"/>
                <a:gd name="T19" fmla="*/ 59 h 104"/>
                <a:gd name="T20" fmla="*/ 67 w 109"/>
                <a:gd name="T21" fmla="*/ 59 h 104"/>
                <a:gd name="T22" fmla="*/ 54 w 109"/>
                <a:gd name="T23" fmla="*/ 25 h 104"/>
                <a:gd name="T24" fmla="*/ 42 w 109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4">
                  <a:moveTo>
                    <a:pt x="109" y="104"/>
                  </a:moveTo>
                  <a:lnTo>
                    <a:pt x="83" y="104"/>
                  </a:lnTo>
                  <a:lnTo>
                    <a:pt x="74" y="82"/>
                  </a:lnTo>
                  <a:lnTo>
                    <a:pt x="33" y="82"/>
                  </a:lnTo>
                  <a:lnTo>
                    <a:pt x="26" y="104"/>
                  </a:lnTo>
                  <a:lnTo>
                    <a:pt x="0" y="104"/>
                  </a:lnTo>
                  <a:lnTo>
                    <a:pt x="40" y="0"/>
                  </a:lnTo>
                  <a:lnTo>
                    <a:pt x="69" y="0"/>
                  </a:lnTo>
                  <a:lnTo>
                    <a:pt x="109" y="104"/>
                  </a:lnTo>
                  <a:close/>
                  <a:moveTo>
                    <a:pt x="42" y="59"/>
                  </a:moveTo>
                  <a:lnTo>
                    <a:pt x="67" y="59"/>
                  </a:lnTo>
                  <a:lnTo>
                    <a:pt x="54" y="25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4E58F88-CEE4-43C4-B042-4088519B62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2" y="894"/>
              <a:ext cx="76" cy="104"/>
            </a:xfrm>
            <a:custGeom>
              <a:avLst/>
              <a:gdLst>
                <a:gd name="T0" fmla="*/ 76 w 76"/>
                <a:gd name="T1" fmla="*/ 104 h 104"/>
                <a:gd name="T2" fmla="*/ 0 w 76"/>
                <a:gd name="T3" fmla="*/ 104 h 104"/>
                <a:gd name="T4" fmla="*/ 0 w 76"/>
                <a:gd name="T5" fmla="*/ 0 h 104"/>
                <a:gd name="T6" fmla="*/ 25 w 76"/>
                <a:gd name="T7" fmla="*/ 0 h 104"/>
                <a:gd name="T8" fmla="*/ 25 w 76"/>
                <a:gd name="T9" fmla="*/ 81 h 104"/>
                <a:gd name="T10" fmla="*/ 76 w 76"/>
                <a:gd name="T11" fmla="*/ 81 h 104"/>
                <a:gd name="T12" fmla="*/ 76 w 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4">
                  <a:moveTo>
                    <a:pt x="7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76" y="81"/>
                  </a:lnTo>
                  <a:lnTo>
                    <a:pt x="7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23B3FA0-CA41-45AD-BEAC-AECF40A941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9" y="894"/>
              <a:ext cx="90" cy="106"/>
            </a:xfrm>
            <a:custGeom>
              <a:avLst/>
              <a:gdLst>
                <a:gd name="T0" fmla="*/ 51 w 51"/>
                <a:gd name="T1" fmla="*/ 35 h 59"/>
                <a:gd name="T2" fmla="*/ 26 w 51"/>
                <a:gd name="T3" fmla="*/ 59 h 59"/>
                <a:gd name="T4" fmla="*/ 0 w 51"/>
                <a:gd name="T5" fmla="*/ 35 h 59"/>
                <a:gd name="T6" fmla="*/ 0 w 51"/>
                <a:gd name="T7" fmla="*/ 0 h 59"/>
                <a:gd name="T8" fmla="*/ 14 w 51"/>
                <a:gd name="T9" fmla="*/ 0 h 59"/>
                <a:gd name="T10" fmla="*/ 14 w 51"/>
                <a:gd name="T11" fmla="*/ 34 h 59"/>
                <a:gd name="T12" fmla="*/ 26 w 51"/>
                <a:gd name="T13" fmla="*/ 46 h 59"/>
                <a:gd name="T14" fmla="*/ 37 w 51"/>
                <a:gd name="T15" fmla="*/ 34 h 59"/>
                <a:gd name="T16" fmla="*/ 37 w 51"/>
                <a:gd name="T17" fmla="*/ 0 h 59"/>
                <a:gd name="T18" fmla="*/ 51 w 51"/>
                <a:gd name="T19" fmla="*/ 0 h 59"/>
                <a:gd name="T20" fmla="*/ 51 w 51"/>
                <a:gd name="T21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51" y="35"/>
                  </a:moveTo>
                  <a:cubicBezTo>
                    <a:pt x="51" y="51"/>
                    <a:pt x="42" y="59"/>
                    <a:pt x="26" y="59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2"/>
                    <a:pt x="19" y="46"/>
                    <a:pt x="26" y="46"/>
                  </a:cubicBezTo>
                  <a:cubicBezTo>
                    <a:pt x="33" y="46"/>
                    <a:pt x="37" y="42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8B6C795-C4E5-464E-8811-A4A69056C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8" y="894"/>
              <a:ext cx="96" cy="104"/>
            </a:xfrm>
            <a:custGeom>
              <a:avLst/>
              <a:gdLst>
                <a:gd name="T0" fmla="*/ 96 w 96"/>
                <a:gd name="T1" fmla="*/ 104 h 104"/>
                <a:gd name="T2" fmla="*/ 73 w 96"/>
                <a:gd name="T3" fmla="*/ 104 h 104"/>
                <a:gd name="T4" fmla="*/ 25 w 96"/>
                <a:gd name="T5" fmla="*/ 41 h 104"/>
                <a:gd name="T6" fmla="*/ 25 w 96"/>
                <a:gd name="T7" fmla="*/ 104 h 104"/>
                <a:gd name="T8" fmla="*/ 0 w 96"/>
                <a:gd name="T9" fmla="*/ 104 h 104"/>
                <a:gd name="T10" fmla="*/ 0 w 96"/>
                <a:gd name="T11" fmla="*/ 0 h 104"/>
                <a:gd name="T12" fmla="*/ 25 w 96"/>
                <a:gd name="T13" fmla="*/ 0 h 104"/>
                <a:gd name="T14" fmla="*/ 71 w 96"/>
                <a:gd name="T15" fmla="*/ 64 h 104"/>
                <a:gd name="T16" fmla="*/ 71 w 96"/>
                <a:gd name="T17" fmla="*/ 0 h 104"/>
                <a:gd name="T18" fmla="*/ 96 w 96"/>
                <a:gd name="T19" fmla="*/ 0 h 104"/>
                <a:gd name="T20" fmla="*/ 96 w 9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04">
                  <a:moveTo>
                    <a:pt x="96" y="104"/>
                  </a:moveTo>
                  <a:lnTo>
                    <a:pt x="73" y="104"/>
                  </a:lnTo>
                  <a:lnTo>
                    <a:pt x="25" y="41"/>
                  </a:lnTo>
                  <a:lnTo>
                    <a:pt x="25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71" y="64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CCDDA26F-DAB7-4692-A458-464130847D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0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2CCF6E74-308B-41D4-9C3A-6BEABEA77C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6 w 106"/>
                <a:gd name="T7" fmla="*/ 0 h 104"/>
                <a:gd name="T8" fmla="*/ 53 w 106"/>
                <a:gd name="T9" fmla="*/ 79 h 104"/>
                <a:gd name="T10" fmla="*/ 79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79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903C9ED-6141-4A82-91F4-16B75CA2B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7" y="894"/>
              <a:ext cx="79" cy="104"/>
            </a:xfrm>
            <a:custGeom>
              <a:avLst/>
              <a:gdLst>
                <a:gd name="T0" fmla="*/ 79 w 79"/>
                <a:gd name="T1" fmla="*/ 104 h 104"/>
                <a:gd name="T2" fmla="*/ 0 w 79"/>
                <a:gd name="T3" fmla="*/ 104 h 104"/>
                <a:gd name="T4" fmla="*/ 0 w 79"/>
                <a:gd name="T5" fmla="*/ 0 h 104"/>
                <a:gd name="T6" fmla="*/ 79 w 79"/>
                <a:gd name="T7" fmla="*/ 0 h 104"/>
                <a:gd name="T8" fmla="*/ 79 w 79"/>
                <a:gd name="T9" fmla="*/ 23 h 104"/>
                <a:gd name="T10" fmla="*/ 24 w 79"/>
                <a:gd name="T11" fmla="*/ 23 h 104"/>
                <a:gd name="T12" fmla="*/ 24 w 79"/>
                <a:gd name="T13" fmla="*/ 41 h 104"/>
                <a:gd name="T14" fmla="*/ 76 w 79"/>
                <a:gd name="T15" fmla="*/ 41 h 104"/>
                <a:gd name="T16" fmla="*/ 76 w 79"/>
                <a:gd name="T17" fmla="*/ 63 h 104"/>
                <a:gd name="T18" fmla="*/ 24 w 79"/>
                <a:gd name="T19" fmla="*/ 63 h 104"/>
                <a:gd name="T20" fmla="*/ 24 w 79"/>
                <a:gd name="T21" fmla="*/ 82 h 104"/>
                <a:gd name="T22" fmla="*/ 79 w 79"/>
                <a:gd name="T23" fmla="*/ 82 h 104"/>
                <a:gd name="T24" fmla="*/ 79 w 79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4">
                  <a:moveTo>
                    <a:pt x="79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4" y="23"/>
                  </a:lnTo>
                  <a:lnTo>
                    <a:pt x="24" y="41"/>
                  </a:lnTo>
                  <a:lnTo>
                    <a:pt x="76" y="41"/>
                  </a:lnTo>
                  <a:lnTo>
                    <a:pt x="76" y="63"/>
                  </a:lnTo>
                  <a:lnTo>
                    <a:pt x="24" y="63"/>
                  </a:lnTo>
                  <a:lnTo>
                    <a:pt x="24" y="82"/>
                  </a:lnTo>
                  <a:lnTo>
                    <a:pt x="79" y="82"/>
                  </a:lnTo>
                  <a:lnTo>
                    <a:pt x="7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60F8E23-7856-4148-9603-96A1BCF67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892"/>
              <a:ext cx="88" cy="108"/>
            </a:xfrm>
            <a:custGeom>
              <a:avLst/>
              <a:gdLst>
                <a:gd name="T0" fmla="*/ 43 w 50"/>
                <a:gd name="T1" fmla="*/ 18 h 60"/>
                <a:gd name="T2" fmla="*/ 27 w 50"/>
                <a:gd name="T3" fmla="*/ 13 h 60"/>
                <a:gd name="T4" fmla="*/ 17 w 50"/>
                <a:gd name="T5" fmla="*/ 18 h 60"/>
                <a:gd name="T6" fmla="*/ 29 w 50"/>
                <a:gd name="T7" fmla="*/ 24 h 60"/>
                <a:gd name="T8" fmla="*/ 32 w 50"/>
                <a:gd name="T9" fmla="*/ 24 h 60"/>
                <a:gd name="T10" fmla="*/ 50 w 50"/>
                <a:gd name="T11" fmla="*/ 41 h 60"/>
                <a:gd name="T12" fmla="*/ 26 w 50"/>
                <a:gd name="T13" fmla="*/ 60 h 60"/>
                <a:gd name="T14" fmla="*/ 0 w 50"/>
                <a:gd name="T15" fmla="*/ 53 h 60"/>
                <a:gd name="T16" fmla="*/ 7 w 50"/>
                <a:gd name="T17" fmla="*/ 42 h 60"/>
                <a:gd name="T18" fmla="*/ 26 w 50"/>
                <a:gd name="T19" fmla="*/ 48 h 60"/>
                <a:gd name="T20" fmla="*/ 35 w 50"/>
                <a:gd name="T21" fmla="*/ 42 h 60"/>
                <a:gd name="T22" fmla="*/ 24 w 50"/>
                <a:gd name="T23" fmla="*/ 37 h 60"/>
                <a:gd name="T24" fmla="*/ 21 w 50"/>
                <a:gd name="T25" fmla="*/ 36 h 60"/>
                <a:gd name="T26" fmla="*/ 2 w 50"/>
                <a:gd name="T27" fmla="*/ 19 h 60"/>
                <a:gd name="T28" fmla="*/ 26 w 50"/>
                <a:gd name="T29" fmla="*/ 0 h 60"/>
                <a:gd name="T30" fmla="*/ 50 w 50"/>
                <a:gd name="T31" fmla="*/ 6 h 60"/>
                <a:gd name="T32" fmla="*/ 43 w 50"/>
                <a:gd name="T3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0">
                  <a:moveTo>
                    <a:pt x="43" y="18"/>
                  </a:moveTo>
                  <a:cubicBezTo>
                    <a:pt x="39" y="15"/>
                    <a:pt x="33" y="13"/>
                    <a:pt x="27" y="13"/>
                  </a:cubicBezTo>
                  <a:cubicBezTo>
                    <a:pt x="21" y="13"/>
                    <a:pt x="17" y="15"/>
                    <a:pt x="17" y="18"/>
                  </a:cubicBezTo>
                  <a:cubicBezTo>
                    <a:pt x="17" y="22"/>
                    <a:pt x="23" y="22"/>
                    <a:pt x="2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3" y="26"/>
                    <a:pt x="50" y="31"/>
                    <a:pt x="50" y="41"/>
                  </a:cubicBezTo>
                  <a:cubicBezTo>
                    <a:pt x="50" y="54"/>
                    <a:pt x="38" y="60"/>
                    <a:pt x="26" y="60"/>
                  </a:cubicBezTo>
                  <a:cubicBezTo>
                    <a:pt x="16" y="60"/>
                    <a:pt x="6" y="58"/>
                    <a:pt x="0" y="5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1" y="45"/>
                    <a:pt x="18" y="48"/>
                    <a:pt x="26" y="48"/>
                  </a:cubicBezTo>
                  <a:cubicBezTo>
                    <a:pt x="31" y="48"/>
                    <a:pt x="35" y="46"/>
                    <a:pt x="35" y="42"/>
                  </a:cubicBezTo>
                  <a:cubicBezTo>
                    <a:pt x="35" y="39"/>
                    <a:pt x="31" y="38"/>
                    <a:pt x="24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9" y="34"/>
                    <a:pt x="2" y="29"/>
                    <a:pt x="2" y="19"/>
                  </a:cubicBezTo>
                  <a:cubicBezTo>
                    <a:pt x="2" y="7"/>
                    <a:pt x="12" y="0"/>
                    <a:pt x="26" y="0"/>
                  </a:cubicBezTo>
                  <a:cubicBezTo>
                    <a:pt x="34" y="0"/>
                    <a:pt x="41" y="1"/>
                    <a:pt x="50" y="6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38F48EC-B88E-40F3-99CA-7123791FF3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49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FA2137F-699B-4D82-8ED7-9214662C3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5" y="894"/>
              <a:ext cx="87" cy="104"/>
            </a:xfrm>
            <a:custGeom>
              <a:avLst/>
              <a:gdLst>
                <a:gd name="T0" fmla="*/ 87 w 87"/>
                <a:gd name="T1" fmla="*/ 23 h 104"/>
                <a:gd name="T2" fmla="*/ 57 w 87"/>
                <a:gd name="T3" fmla="*/ 23 h 104"/>
                <a:gd name="T4" fmla="*/ 57 w 87"/>
                <a:gd name="T5" fmla="*/ 104 h 104"/>
                <a:gd name="T6" fmla="*/ 32 w 87"/>
                <a:gd name="T7" fmla="*/ 104 h 104"/>
                <a:gd name="T8" fmla="*/ 32 w 87"/>
                <a:gd name="T9" fmla="*/ 23 h 104"/>
                <a:gd name="T10" fmla="*/ 0 w 87"/>
                <a:gd name="T11" fmla="*/ 23 h 104"/>
                <a:gd name="T12" fmla="*/ 0 w 87"/>
                <a:gd name="T13" fmla="*/ 0 h 104"/>
                <a:gd name="T14" fmla="*/ 87 w 87"/>
                <a:gd name="T15" fmla="*/ 0 h 104"/>
                <a:gd name="T16" fmla="*/ 87 w 87"/>
                <a:gd name="T17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4">
                  <a:moveTo>
                    <a:pt x="87" y="23"/>
                  </a:moveTo>
                  <a:lnTo>
                    <a:pt x="57" y="23"/>
                  </a:lnTo>
                  <a:lnTo>
                    <a:pt x="57" y="104"/>
                  </a:lnTo>
                  <a:lnTo>
                    <a:pt x="32" y="104"/>
                  </a:lnTo>
                  <a:lnTo>
                    <a:pt x="32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1EF748CB-4F26-440A-8700-740EA0E9B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" y="894"/>
              <a:ext cx="103" cy="104"/>
            </a:xfrm>
            <a:custGeom>
              <a:avLst/>
              <a:gdLst>
                <a:gd name="T0" fmla="*/ 64 w 103"/>
                <a:gd name="T1" fmla="*/ 64 h 104"/>
                <a:gd name="T2" fmla="*/ 64 w 103"/>
                <a:gd name="T3" fmla="*/ 104 h 104"/>
                <a:gd name="T4" fmla="*/ 39 w 103"/>
                <a:gd name="T5" fmla="*/ 104 h 104"/>
                <a:gd name="T6" fmla="*/ 39 w 103"/>
                <a:gd name="T7" fmla="*/ 64 h 104"/>
                <a:gd name="T8" fmla="*/ 0 w 103"/>
                <a:gd name="T9" fmla="*/ 0 h 104"/>
                <a:gd name="T10" fmla="*/ 28 w 103"/>
                <a:gd name="T11" fmla="*/ 0 h 104"/>
                <a:gd name="T12" fmla="*/ 51 w 103"/>
                <a:gd name="T13" fmla="*/ 41 h 104"/>
                <a:gd name="T14" fmla="*/ 74 w 103"/>
                <a:gd name="T15" fmla="*/ 0 h 104"/>
                <a:gd name="T16" fmla="*/ 103 w 103"/>
                <a:gd name="T17" fmla="*/ 0 h 104"/>
                <a:gd name="T18" fmla="*/ 64 w 103"/>
                <a:gd name="T19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64" y="64"/>
                  </a:moveTo>
                  <a:lnTo>
                    <a:pt x="64" y="104"/>
                  </a:lnTo>
                  <a:lnTo>
                    <a:pt x="39" y="104"/>
                  </a:lnTo>
                  <a:lnTo>
                    <a:pt x="39" y="6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1" y="41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9C2D1B0F-6CC4-4FF3-A73C-2BC77FBFFB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1" y="894"/>
              <a:ext cx="95" cy="104"/>
            </a:xfrm>
            <a:custGeom>
              <a:avLst/>
              <a:gdLst>
                <a:gd name="T0" fmla="*/ 36 w 54"/>
                <a:gd name="T1" fmla="*/ 35 h 58"/>
                <a:gd name="T2" fmla="*/ 48 w 54"/>
                <a:gd name="T3" fmla="*/ 19 h 58"/>
                <a:gd name="T4" fmla="*/ 25 w 54"/>
                <a:gd name="T5" fmla="*/ 0 h 58"/>
                <a:gd name="T6" fmla="*/ 0 w 54"/>
                <a:gd name="T7" fmla="*/ 0 h 58"/>
                <a:gd name="T8" fmla="*/ 0 w 54"/>
                <a:gd name="T9" fmla="*/ 58 h 58"/>
                <a:gd name="T10" fmla="*/ 14 w 54"/>
                <a:gd name="T11" fmla="*/ 58 h 58"/>
                <a:gd name="T12" fmla="*/ 14 w 54"/>
                <a:gd name="T13" fmla="*/ 36 h 58"/>
                <a:gd name="T14" fmla="*/ 15 w 54"/>
                <a:gd name="T15" fmla="*/ 36 h 58"/>
                <a:gd name="T16" fmla="*/ 16 w 54"/>
                <a:gd name="T17" fmla="*/ 36 h 58"/>
                <a:gd name="T18" fmla="*/ 22 w 54"/>
                <a:gd name="T19" fmla="*/ 36 h 58"/>
                <a:gd name="T20" fmla="*/ 37 w 54"/>
                <a:gd name="T21" fmla="*/ 58 h 58"/>
                <a:gd name="T22" fmla="*/ 54 w 54"/>
                <a:gd name="T23" fmla="*/ 58 h 58"/>
                <a:gd name="T24" fmla="*/ 36 w 54"/>
                <a:gd name="T25" fmla="*/ 35 h 58"/>
                <a:gd name="T26" fmla="*/ 14 w 54"/>
                <a:gd name="T27" fmla="*/ 25 h 58"/>
                <a:gd name="T28" fmla="*/ 14 w 54"/>
                <a:gd name="T29" fmla="*/ 13 h 58"/>
                <a:gd name="T30" fmla="*/ 25 w 54"/>
                <a:gd name="T31" fmla="*/ 13 h 58"/>
                <a:gd name="T32" fmla="*/ 33 w 54"/>
                <a:gd name="T33" fmla="*/ 19 h 58"/>
                <a:gd name="T34" fmla="*/ 25 w 54"/>
                <a:gd name="T35" fmla="*/ 25 h 58"/>
                <a:gd name="T36" fmla="*/ 14 w 54"/>
                <a:gd name="T37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8">
                  <a:moveTo>
                    <a:pt x="36" y="35"/>
                  </a:moveTo>
                  <a:cubicBezTo>
                    <a:pt x="43" y="32"/>
                    <a:pt x="48" y="26"/>
                    <a:pt x="48" y="19"/>
                  </a:cubicBezTo>
                  <a:cubicBezTo>
                    <a:pt x="48" y="7"/>
                    <a:pt x="40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54" y="58"/>
                    <a:pt x="54" y="58"/>
                    <a:pt x="54" y="58"/>
                  </a:cubicBezTo>
                  <a:lnTo>
                    <a:pt x="36" y="35"/>
                  </a:lnTo>
                  <a:close/>
                  <a:moveTo>
                    <a:pt x="14" y="2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0" y="13"/>
                    <a:pt x="33" y="15"/>
                    <a:pt x="33" y="19"/>
                  </a:cubicBezTo>
                  <a:cubicBezTo>
                    <a:pt x="33" y="23"/>
                    <a:pt x="30" y="25"/>
                    <a:pt x="25" y="2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E33547D-CB39-4DDA-801A-BCEDE6A41D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3" y="910"/>
              <a:ext cx="307" cy="291"/>
            </a:xfrm>
            <a:custGeom>
              <a:avLst/>
              <a:gdLst>
                <a:gd name="T0" fmla="*/ 87 w 173"/>
                <a:gd name="T1" fmla="*/ 123 h 162"/>
                <a:gd name="T2" fmla="*/ 134 w 173"/>
                <a:gd name="T3" fmla="*/ 76 h 162"/>
                <a:gd name="T4" fmla="*/ 134 w 173"/>
                <a:gd name="T5" fmla="*/ 39 h 162"/>
                <a:gd name="T6" fmla="*/ 147 w 173"/>
                <a:gd name="T7" fmla="*/ 26 h 162"/>
                <a:gd name="T8" fmla="*/ 147 w 173"/>
                <a:gd name="T9" fmla="*/ 76 h 162"/>
                <a:gd name="T10" fmla="*/ 87 w 173"/>
                <a:gd name="T11" fmla="*/ 136 h 162"/>
                <a:gd name="T12" fmla="*/ 26 w 173"/>
                <a:gd name="T13" fmla="*/ 76 h 162"/>
                <a:gd name="T14" fmla="*/ 26 w 173"/>
                <a:gd name="T15" fmla="*/ 26 h 162"/>
                <a:gd name="T16" fmla="*/ 39 w 173"/>
                <a:gd name="T17" fmla="*/ 39 h 162"/>
                <a:gd name="T18" fmla="*/ 39 w 173"/>
                <a:gd name="T19" fmla="*/ 76 h 162"/>
                <a:gd name="T20" fmla="*/ 87 w 173"/>
                <a:gd name="T21" fmla="*/ 123 h 162"/>
                <a:gd name="T22" fmla="*/ 160 w 173"/>
                <a:gd name="T23" fmla="*/ 13 h 162"/>
                <a:gd name="T24" fmla="*/ 160 w 173"/>
                <a:gd name="T25" fmla="*/ 76 h 162"/>
                <a:gd name="T26" fmla="*/ 87 w 173"/>
                <a:gd name="T27" fmla="*/ 149 h 162"/>
                <a:gd name="T28" fmla="*/ 13 w 173"/>
                <a:gd name="T29" fmla="*/ 76 h 162"/>
                <a:gd name="T30" fmla="*/ 13 w 173"/>
                <a:gd name="T31" fmla="*/ 13 h 162"/>
                <a:gd name="T32" fmla="*/ 0 w 173"/>
                <a:gd name="T33" fmla="*/ 0 h 162"/>
                <a:gd name="T34" fmla="*/ 0 w 173"/>
                <a:gd name="T35" fmla="*/ 76 h 162"/>
                <a:gd name="T36" fmla="*/ 87 w 173"/>
                <a:gd name="T37" fmla="*/ 162 h 162"/>
                <a:gd name="T38" fmla="*/ 87 w 173"/>
                <a:gd name="T39" fmla="*/ 162 h 162"/>
                <a:gd name="T40" fmla="*/ 173 w 173"/>
                <a:gd name="T41" fmla="*/ 76 h 162"/>
                <a:gd name="T42" fmla="*/ 173 w 173"/>
                <a:gd name="T43" fmla="*/ 0 h 162"/>
                <a:gd name="T44" fmla="*/ 160 w 173"/>
                <a:gd name="T45" fmla="*/ 13 h 162"/>
                <a:gd name="T46" fmla="*/ 52 w 173"/>
                <a:gd name="T47" fmla="*/ 71 h 162"/>
                <a:gd name="T48" fmla="*/ 60 w 173"/>
                <a:gd name="T49" fmla="*/ 79 h 162"/>
                <a:gd name="T50" fmla="*/ 71 w 173"/>
                <a:gd name="T51" fmla="*/ 71 h 162"/>
                <a:gd name="T52" fmla="*/ 52 w 173"/>
                <a:gd name="T53" fmla="*/ 52 h 162"/>
                <a:gd name="T54" fmla="*/ 52 w 173"/>
                <a:gd name="T55" fmla="*/ 71 h 162"/>
                <a:gd name="T56" fmla="*/ 111 w 173"/>
                <a:gd name="T57" fmla="*/ 80 h 162"/>
                <a:gd name="T58" fmla="*/ 104 w 173"/>
                <a:gd name="T59" fmla="*/ 92 h 162"/>
                <a:gd name="T60" fmla="*/ 92 w 173"/>
                <a:gd name="T61" fmla="*/ 99 h 162"/>
                <a:gd name="T62" fmla="*/ 81 w 173"/>
                <a:gd name="T63" fmla="*/ 105 h 162"/>
                <a:gd name="T64" fmla="*/ 78 w 173"/>
                <a:gd name="T65" fmla="*/ 109 h 162"/>
                <a:gd name="T66" fmla="*/ 87 w 173"/>
                <a:gd name="T67" fmla="*/ 110 h 162"/>
                <a:gd name="T68" fmla="*/ 121 w 173"/>
                <a:gd name="T69" fmla="*/ 76 h 162"/>
                <a:gd name="T70" fmla="*/ 121 w 173"/>
                <a:gd name="T71" fmla="*/ 67 h 162"/>
                <a:gd name="T72" fmla="*/ 117 w 173"/>
                <a:gd name="T73" fmla="*/ 70 h 162"/>
                <a:gd name="T74" fmla="*/ 111 w 173"/>
                <a:gd name="T75" fmla="*/ 80 h 162"/>
                <a:gd name="T76" fmla="*/ 68 w 173"/>
                <a:gd name="T77" fmla="*/ 105 h 162"/>
                <a:gd name="T78" fmla="*/ 74 w 173"/>
                <a:gd name="T79" fmla="*/ 96 h 162"/>
                <a:gd name="T80" fmla="*/ 84 w 173"/>
                <a:gd name="T81" fmla="*/ 90 h 162"/>
                <a:gd name="T82" fmla="*/ 96 w 173"/>
                <a:gd name="T83" fmla="*/ 83 h 162"/>
                <a:gd name="T84" fmla="*/ 104 w 173"/>
                <a:gd name="T85" fmla="*/ 71 h 162"/>
                <a:gd name="T86" fmla="*/ 110 w 173"/>
                <a:gd name="T87" fmla="*/ 61 h 162"/>
                <a:gd name="T88" fmla="*/ 120 w 173"/>
                <a:gd name="T89" fmla="*/ 55 h 162"/>
                <a:gd name="T90" fmla="*/ 121 w 173"/>
                <a:gd name="T91" fmla="*/ 54 h 162"/>
                <a:gd name="T92" fmla="*/ 121 w 173"/>
                <a:gd name="T93" fmla="*/ 41 h 162"/>
                <a:gd name="T94" fmla="*/ 113 w 173"/>
                <a:gd name="T95" fmla="*/ 46 h 162"/>
                <a:gd name="T96" fmla="*/ 102 w 173"/>
                <a:gd name="T97" fmla="*/ 52 h 162"/>
                <a:gd name="T98" fmla="*/ 96 w 173"/>
                <a:gd name="T99" fmla="*/ 62 h 162"/>
                <a:gd name="T100" fmla="*/ 89 w 173"/>
                <a:gd name="T101" fmla="*/ 74 h 162"/>
                <a:gd name="T102" fmla="*/ 76 w 173"/>
                <a:gd name="T103" fmla="*/ 82 h 162"/>
                <a:gd name="T104" fmla="*/ 66 w 173"/>
                <a:gd name="T105" fmla="*/ 88 h 162"/>
                <a:gd name="T106" fmla="*/ 60 w 173"/>
                <a:gd name="T107" fmla="*/ 97 h 162"/>
                <a:gd name="T108" fmla="*/ 68 w 173"/>
                <a:gd name="T10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" h="162">
                  <a:moveTo>
                    <a:pt x="87" y="123"/>
                  </a:moveTo>
                  <a:cubicBezTo>
                    <a:pt x="113" y="123"/>
                    <a:pt x="134" y="102"/>
                    <a:pt x="134" y="76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109"/>
                    <a:pt x="120" y="136"/>
                    <a:pt x="87" y="136"/>
                  </a:cubicBezTo>
                  <a:cubicBezTo>
                    <a:pt x="53" y="136"/>
                    <a:pt x="26" y="109"/>
                    <a:pt x="26" y="7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102"/>
                    <a:pt x="61" y="123"/>
                    <a:pt x="87" y="123"/>
                  </a:cubicBezTo>
                  <a:close/>
                  <a:moveTo>
                    <a:pt x="160" y="13"/>
                  </a:moveTo>
                  <a:cubicBezTo>
                    <a:pt x="160" y="76"/>
                    <a:pt x="160" y="76"/>
                    <a:pt x="160" y="76"/>
                  </a:cubicBezTo>
                  <a:cubicBezTo>
                    <a:pt x="160" y="116"/>
                    <a:pt x="127" y="149"/>
                    <a:pt x="87" y="149"/>
                  </a:cubicBezTo>
                  <a:cubicBezTo>
                    <a:pt x="46" y="149"/>
                    <a:pt x="13" y="116"/>
                    <a:pt x="13" y="7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23"/>
                    <a:pt x="39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134" y="162"/>
                    <a:pt x="173" y="123"/>
                    <a:pt x="173" y="76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60" y="13"/>
                  </a:lnTo>
                  <a:close/>
                  <a:moveTo>
                    <a:pt x="52" y="71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4" y="75"/>
                    <a:pt x="68" y="73"/>
                    <a:pt x="71" y="71"/>
                  </a:cubicBezTo>
                  <a:cubicBezTo>
                    <a:pt x="52" y="52"/>
                    <a:pt x="52" y="52"/>
                    <a:pt x="52" y="52"/>
                  </a:cubicBezTo>
                  <a:lnTo>
                    <a:pt x="52" y="71"/>
                  </a:lnTo>
                  <a:close/>
                  <a:moveTo>
                    <a:pt x="111" y="80"/>
                  </a:moveTo>
                  <a:cubicBezTo>
                    <a:pt x="110" y="84"/>
                    <a:pt x="108" y="88"/>
                    <a:pt x="104" y="92"/>
                  </a:cubicBezTo>
                  <a:cubicBezTo>
                    <a:pt x="100" y="96"/>
                    <a:pt x="95" y="98"/>
                    <a:pt x="92" y="99"/>
                  </a:cubicBezTo>
                  <a:cubicBezTo>
                    <a:pt x="88" y="101"/>
                    <a:pt x="85" y="102"/>
                    <a:pt x="81" y="105"/>
                  </a:cubicBezTo>
                  <a:cubicBezTo>
                    <a:pt x="80" y="106"/>
                    <a:pt x="79" y="108"/>
                    <a:pt x="78" y="109"/>
                  </a:cubicBezTo>
                  <a:cubicBezTo>
                    <a:pt x="81" y="110"/>
                    <a:pt x="84" y="110"/>
                    <a:pt x="87" y="110"/>
                  </a:cubicBezTo>
                  <a:cubicBezTo>
                    <a:pt x="106" y="110"/>
                    <a:pt x="121" y="95"/>
                    <a:pt x="121" y="76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0" y="68"/>
                    <a:pt x="119" y="69"/>
                    <a:pt x="117" y="70"/>
                  </a:cubicBezTo>
                  <a:cubicBezTo>
                    <a:pt x="114" y="73"/>
                    <a:pt x="113" y="77"/>
                    <a:pt x="111" y="80"/>
                  </a:cubicBezTo>
                  <a:close/>
                  <a:moveTo>
                    <a:pt x="68" y="105"/>
                  </a:moveTo>
                  <a:cubicBezTo>
                    <a:pt x="69" y="102"/>
                    <a:pt x="71" y="99"/>
                    <a:pt x="74" y="96"/>
                  </a:cubicBezTo>
                  <a:cubicBezTo>
                    <a:pt x="77" y="93"/>
                    <a:pt x="80" y="92"/>
                    <a:pt x="84" y="90"/>
                  </a:cubicBezTo>
                  <a:cubicBezTo>
                    <a:pt x="88" y="89"/>
                    <a:pt x="92" y="87"/>
                    <a:pt x="96" y="83"/>
                  </a:cubicBezTo>
                  <a:cubicBezTo>
                    <a:pt x="100" y="79"/>
                    <a:pt x="102" y="75"/>
                    <a:pt x="104" y="71"/>
                  </a:cubicBezTo>
                  <a:cubicBezTo>
                    <a:pt x="105" y="68"/>
                    <a:pt x="106" y="64"/>
                    <a:pt x="110" y="61"/>
                  </a:cubicBezTo>
                  <a:cubicBezTo>
                    <a:pt x="113" y="58"/>
                    <a:pt x="117" y="56"/>
                    <a:pt x="120" y="55"/>
                  </a:cubicBezTo>
                  <a:cubicBezTo>
                    <a:pt x="120" y="55"/>
                    <a:pt x="121" y="54"/>
                    <a:pt x="121" y="54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8" y="43"/>
                    <a:pt x="116" y="44"/>
                    <a:pt x="113" y="46"/>
                  </a:cubicBezTo>
                  <a:cubicBezTo>
                    <a:pt x="109" y="47"/>
                    <a:pt x="106" y="49"/>
                    <a:pt x="102" y="52"/>
                  </a:cubicBezTo>
                  <a:cubicBezTo>
                    <a:pt x="99" y="55"/>
                    <a:pt x="98" y="59"/>
                    <a:pt x="96" y="62"/>
                  </a:cubicBezTo>
                  <a:cubicBezTo>
                    <a:pt x="95" y="66"/>
                    <a:pt x="93" y="70"/>
                    <a:pt x="89" y="74"/>
                  </a:cubicBezTo>
                  <a:cubicBezTo>
                    <a:pt x="84" y="78"/>
                    <a:pt x="80" y="80"/>
                    <a:pt x="76" y="82"/>
                  </a:cubicBezTo>
                  <a:cubicBezTo>
                    <a:pt x="73" y="83"/>
                    <a:pt x="69" y="84"/>
                    <a:pt x="66" y="88"/>
                  </a:cubicBezTo>
                  <a:cubicBezTo>
                    <a:pt x="62" y="91"/>
                    <a:pt x="61" y="94"/>
                    <a:pt x="60" y="97"/>
                  </a:cubicBezTo>
                  <a:cubicBezTo>
                    <a:pt x="62" y="100"/>
                    <a:pt x="65" y="103"/>
                    <a:pt x="6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267B619A-A7E2-47C1-B45B-9F9352F831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9" y="895"/>
              <a:ext cx="275" cy="130"/>
            </a:xfrm>
            <a:custGeom>
              <a:avLst/>
              <a:gdLst>
                <a:gd name="T0" fmla="*/ 88 w 155"/>
                <a:gd name="T1" fmla="*/ 50 h 72"/>
                <a:gd name="T2" fmla="*/ 37 w 155"/>
                <a:gd name="T3" fmla="*/ 0 h 72"/>
                <a:gd name="T4" fmla="*/ 55 w 155"/>
                <a:gd name="T5" fmla="*/ 0 h 72"/>
                <a:gd name="T6" fmla="*/ 100 w 155"/>
                <a:gd name="T7" fmla="*/ 44 h 72"/>
                <a:gd name="T8" fmla="*/ 97 w 155"/>
                <a:gd name="T9" fmla="*/ 45 h 72"/>
                <a:gd name="T10" fmla="*/ 88 w 155"/>
                <a:gd name="T11" fmla="*/ 50 h 72"/>
                <a:gd name="T12" fmla="*/ 76 w 155"/>
                <a:gd name="T13" fmla="*/ 67 h 72"/>
                <a:gd name="T14" fmla="*/ 79 w 155"/>
                <a:gd name="T15" fmla="*/ 60 h 72"/>
                <a:gd name="T16" fmla="*/ 19 w 155"/>
                <a:gd name="T17" fmla="*/ 0 h 72"/>
                <a:gd name="T18" fmla="*/ 0 w 155"/>
                <a:gd name="T19" fmla="*/ 0 h 72"/>
                <a:gd name="T20" fmla="*/ 73 w 155"/>
                <a:gd name="T21" fmla="*/ 72 h 72"/>
                <a:gd name="T22" fmla="*/ 76 w 155"/>
                <a:gd name="T23" fmla="*/ 67 h 72"/>
                <a:gd name="T24" fmla="*/ 114 w 155"/>
                <a:gd name="T25" fmla="*/ 40 h 72"/>
                <a:gd name="T26" fmla="*/ 155 w 155"/>
                <a:gd name="T27" fmla="*/ 0 h 72"/>
                <a:gd name="T28" fmla="*/ 136 w 155"/>
                <a:gd name="T29" fmla="*/ 0 h 72"/>
                <a:gd name="T30" fmla="*/ 105 w 155"/>
                <a:gd name="T31" fmla="*/ 31 h 72"/>
                <a:gd name="T32" fmla="*/ 114 w 155"/>
                <a:gd name="T33" fmla="*/ 40 h 72"/>
                <a:gd name="T34" fmla="*/ 96 w 155"/>
                <a:gd name="T35" fmla="*/ 22 h 72"/>
                <a:gd name="T36" fmla="*/ 118 w 155"/>
                <a:gd name="T37" fmla="*/ 0 h 72"/>
                <a:gd name="T38" fmla="*/ 100 w 155"/>
                <a:gd name="T39" fmla="*/ 0 h 72"/>
                <a:gd name="T40" fmla="*/ 87 w 155"/>
                <a:gd name="T41" fmla="*/ 13 h 72"/>
                <a:gd name="T42" fmla="*/ 96 w 155"/>
                <a:gd name="T4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72">
                  <a:moveTo>
                    <a:pt x="88" y="5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9" y="44"/>
                    <a:pt x="98" y="45"/>
                    <a:pt x="97" y="45"/>
                  </a:cubicBezTo>
                  <a:cubicBezTo>
                    <a:pt x="94" y="47"/>
                    <a:pt x="91" y="48"/>
                    <a:pt x="88" y="50"/>
                  </a:cubicBezTo>
                  <a:close/>
                  <a:moveTo>
                    <a:pt x="76" y="67"/>
                  </a:moveTo>
                  <a:cubicBezTo>
                    <a:pt x="76" y="65"/>
                    <a:pt x="77" y="63"/>
                    <a:pt x="79" y="6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4" y="71"/>
                    <a:pt x="75" y="69"/>
                    <a:pt x="76" y="67"/>
                  </a:cubicBezTo>
                  <a:close/>
                  <a:moveTo>
                    <a:pt x="114" y="4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05" y="31"/>
                    <a:pt x="105" y="31"/>
                    <a:pt x="105" y="31"/>
                  </a:cubicBezTo>
                  <a:lnTo>
                    <a:pt x="114" y="40"/>
                  </a:lnTo>
                  <a:close/>
                  <a:moveTo>
                    <a:pt x="96" y="2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3"/>
                    <a:pt x="87" y="13"/>
                    <a:pt x="87" y="13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5B9BE1E7-0268-47CF-85A9-01382A571A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895"/>
              <a:ext cx="22" cy="26"/>
            </a:xfrm>
            <a:custGeom>
              <a:avLst/>
              <a:gdLst>
                <a:gd name="T0" fmla="*/ 0 w 22"/>
                <a:gd name="T1" fmla="*/ 0 h 26"/>
                <a:gd name="T2" fmla="*/ 22 w 22"/>
                <a:gd name="T3" fmla="*/ 0 h 26"/>
                <a:gd name="T4" fmla="*/ 22 w 22"/>
                <a:gd name="T5" fmla="*/ 4 h 26"/>
                <a:gd name="T6" fmla="*/ 13 w 22"/>
                <a:gd name="T7" fmla="*/ 4 h 26"/>
                <a:gd name="T8" fmla="*/ 13 w 22"/>
                <a:gd name="T9" fmla="*/ 26 h 26"/>
                <a:gd name="T10" fmla="*/ 8 w 22"/>
                <a:gd name="T11" fmla="*/ 26 h 26"/>
                <a:gd name="T12" fmla="*/ 8 w 22"/>
                <a:gd name="T13" fmla="*/ 4 h 26"/>
                <a:gd name="T14" fmla="*/ 0 w 22"/>
                <a:gd name="T15" fmla="*/ 4 h 26"/>
                <a:gd name="T16" fmla="*/ 0 w 2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6">
                  <a:moveTo>
                    <a:pt x="0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ECFF57C9-78C0-4CD1-844B-D5205E7420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" y="895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5 w 27"/>
                <a:gd name="T3" fmla="*/ 0 h 26"/>
                <a:gd name="T4" fmla="*/ 14 w 27"/>
                <a:gd name="T5" fmla="*/ 17 h 26"/>
                <a:gd name="T6" fmla="*/ 21 w 27"/>
                <a:gd name="T7" fmla="*/ 0 h 26"/>
                <a:gd name="T8" fmla="*/ 27 w 27"/>
                <a:gd name="T9" fmla="*/ 0 h 26"/>
                <a:gd name="T10" fmla="*/ 27 w 27"/>
                <a:gd name="T11" fmla="*/ 26 h 26"/>
                <a:gd name="T12" fmla="*/ 23 w 27"/>
                <a:gd name="T13" fmla="*/ 26 h 26"/>
                <a:gd name="T14" fmla="*/ 23 w 27"/>
                <a:gd name="T15" fmla="*/ 8 h 26"/>
                <a:gd name="T16" fmla="*/ 14 w 27"/>
                <a:gd name="T17" fmla="*/ 24 h 26"/>
                <a:gd name="T18" fmla="*/ 12 w 27"/>
                <a:gd name="T19" fmla="*/ 24 h 26"/>
                <a:gd name="T20" fmla="*/ 4 w 27"/>
                <a:gd name="T21" fmla="*/ 8 h 26"/>
                <a:gd name="T22" fmla="*/ 4 w 27"/>
                <a:gd name="T23" fmla="*/ 26 h 26"/>
                <a:gd name="T24" fmla="*/ 0 w 27"/>
                <a:gd name="T25" fmla="*/ 26 h 26"/>
                <a:gd name="T26" fmla="*/ 0 w 27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5" y="0"/>
                  </a:lnTo>
                  <a:lnTo>
                    <a:pt x="14" y="1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8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4" y="8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17336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son raising hand">
            <a:extLst>
              <a:ext uri="{FF2B5EF4-FFF2-40B4-BE49-F238E27FC236}">
                <a16:creationId xmlns:a16="http://schemas.microsoft.com/office/drawing/2014/main" id="{086D239A-E61E-4A2E-90EB-2591BB992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39"/>
          <a:stretch/>
        </p:blipFill>
        <p:spPr>
          <a:xfrm>
            <a:off x="0" y="0"/>
            <a:ext cx="9149715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6BFE2-9B34-48D7-B2C0-0C2AB5E74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" y="0"/>
            <a:ext cx="9142019" cy="51435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CC9CD1D-3E94-4838-8A0D-AAF71DB83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765" y="555070"/>
            <a:ext cx="3844052" cy="3560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TWENTY POINT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1A89FD-166B-4275-B16E-B1023A1B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982" y="2624652"/>
            <a:ext cx="6403658" cy="435055"/>
          </a:xfrm>
        </p:spPr>
        <p:txBody>
          <a:bodyPr>
            <a:noAutofit/>
          </a:bodyPr>
          <a:lstStyle>
            <a:lvl1pPr marL="0" indent="0" algn="ctr">
              <a:buNone/>
              <a:defRPr sz="243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DIVIDER TITLE IN THIS SPACE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7BC7F0-36BB-4EA7-9034-DCF0E5A3E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765" y="3201216"/>
            <a:ext cx="3574733" cy="271412"/>
          </a:xfrm>
        </p:spPr>
        <p:txBody>
          <a:bodyPr>
            <a:noAutofit/>
          </a:bodyPr>
          <a:lstStyle>
            <a:lvl1pPr marL="0" indent="0" algn="ctr">
              <a:buNone/>
              <a:defRPr sz="1620" i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1260" i="1" spc="13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1080" i="1" spc="13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Sub title in this space if required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B93522-4CD5-4AB4-80BB-91FA973D6581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D9947C9-C8E3-4D29-BFCF-FF60CD8DE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18DA5E4C-F19A-4441-B3F2-D5AE6DDF2E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0787" y="637222"/>
            <a:ext cx="1505188" cy="223600"/>
            <a:chOff x="813" y="892"/>
            <a:chExt cx="2107" cy="31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84A1D8B-07AA-41A0-96DD-6B378AC759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9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3BB265A-F90F-4D8F-ABBF-B7139D4D55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19" y="1104"/>
              <a:ext cx="69" cy="99"/>
            </a:xfrm>
            <a:custGeom>
              <a:avLst/>
              <a:gdLst>
                <a:gd name="T0" fmla="*/ 66 w 69"/>
                <a:gd name="T1" fmla="*/ 54 h 99"/>
                <a:gd name="T2" fmla="*/ 12 w 69"/>
                <a:gd name="T3" fmla="*/ 54 h 99"/>
                <a:gd name="T4" fmla="*/ 12 w 69"/>
                <a:gd name="T5" fmla="*/ 99 h 99"/>
                <a:gd name="T6" fmla="*/ 0 w 69"/>
                <a:gd name="T7" fmla="*/ 99 h 99"/>
                <a:gd name="T8" fmla="*/ 0 w 69"/>
                <a:gd name="T9" fmla="*/ 0 h 99"/>
                <a:gd name="T10" fmla="*/ 69 w 69"/>
                <a:gd name="T11" fmla="*/ 0 h 99"/>
                <a:gd name="T12" fmla="*/ 69 w 69"/>
                <a:gd name="T13" fmla="*/ 11 h 99"/>
                <a:gd name="T14" fmla="*/ 12 w 69"/>
                <a:gd name="T15" fmla="*/ 11 h 99"/>
                <a:gd name="T16" fmla="*/ 12 w 69"/>
                <a:gd name="T17" fmla="*/ 43 h 99"/>
                <a:gd name="T18" fmla="*/ 66 w 69"/>
                <a:gd name="T19" fmla="*/ 43 h 99"/>
                <a:gd name="T20" fmla="*/ 66 w 69"/>
                <a:gd name="T21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9">
                  <a:moveTo>
                    <a:pt x="66" y="54"/>
                  </a:move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2" y="11"/>
                  </a:lnTo>
                  <a:lnTo>
                    <a:pt x="12" y="43"/>
                  </a:lnTo>
                  <a:lnTo>
                    <a:pt x="66" y="43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88E62F1-73A5-4ECC-A8F9-2967C76F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8" y="1104"/>
              <a:ext cx="80" cy="99"/>
            </a:xfrm>
            <a:custGeom>
              <a:avLst/>
              <a:gdLst>
                <a:gd name="T0" fmla="*/ 80 w 80"/>
                <a:gd name="T1" fmla="*/ 11 h 99"/>
                <a:gd name="T2" fmla="*/ 47 w 80"/>
                <a:gd name="T3" fmla="*/ 11 h 99"/>
                <a:gd name="T4" fmla="*/ 47 w 80"/>
                <a:gd name="T5" fmla="*/ 99 h 99"/>
                <a:gd name="T6" fmla="*/ 34 w 80"/>
                <a:gd name="T7" fmla="*/ 99 h 99"/>
                <a:gd name="T8" fmla="*/ 34 w 80"/>
                <a:gd name="T9" fmla="*/ 11 h 99"/>
                <a:gd name="T10" fmla="*/ 0 w 80"/>
                <a:gd name="T11" fmla="*/ 11 h 99"/>
                <a:gd name="T12" fmla="*/ 0 w 80"/>
                <a:gd name="T13" fmla="*/ 0 h 99"/>
                <a:gd name="T14" fmla="*/ 80 w 80"/>
                <a:gd name="T15" fmla="*/ 0 h 99"/>
                <a:gd name="T16" fmla="*/ 80 w 80"/>
                <a:gd name="T17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9">
                  <a:moveTo>
                    <a:pt x="80" y="11"/>
                  </a:moveTo>
                  <a:lnTo>
                    <a:pt x="47" y="11"/>
                  </a:lnTo>
                  <a:lnTo>
                    <a:pt x="47" y="99"/>
                  </a:lnTo>
                  <a:lnTo>
                    <a:pt x="34" y="99"/>
                  </a:lnTo>
                  <a:lnTo>
                    <a:pt x="3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92F80C9-F2AD-4BB7-81D0-85BB397A0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7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69 w 69"/>
                <a:gd name="T7" fmla="*/ 0 h 99"/>
                <a:gd name="T8" fmla="*/ 69 w 69"/>
                <a:gd name="T9" fmla="*/ 11 h 99"/>
                <a:gd name="T10" fmla="*/ 13 w 69"/>
                <a:gd name="T11" fmla="*/ 11 h 99"/>
                <a:gd name="T12" fmla="*/ 13 w 69"/>
                <a:gd name="T13" fmla="*/ 43 h 99"/>
                <a:gd name="T14" fmla="*/ 68 w 69"/>
                <a:gd name="T15" fmla="*/ 43 h 99"/>
                <a:gd name="T16" fmla="*/ 68 w 69"/>
                <a:gd name="T17" fmla="*/ 54 h 99"/>
                <a:gd name="T18" fmla="*/ 13 w 69"/>
                <a:gd name="T19" fmla="*/ 54 h 99"/>
                <a:gd name="T20" fmla="*/ 13 w 69"/>
                <a:gd name="T21" fmla="*/ 86 h 99"/>
                <a:gd name="T22" fmla="*/ 69 w 69"/>
                <a:gd name="T23" fmla="*/ 86 h 99"/>
                <a:gd name="T24" fmla="*/ 69 w 69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3" y="11"/>
                  </a:lnTo>
                  <a:lnTo>
                    <a:pt x="13" y="43"/>
                  </a:lnTo>
                  <a:lnTo>
                    <a:pt x="68" y="43"/>
                  </a:lnTo>
                  <a:lnTo>
                    <a:pt x="68" y="54"/>
                  </a:lnTo>
                  <a:lnTo>
                    <a:pt x="13" y="54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D9BB42D-BE5C-41A3-BEF2-330D116CA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1" y="1102"/>
              <a:ext cx="92" cy="103"/>
            </a:xfrm>
            <a:custGeom>
              <a:avLst/>
              <a:gdLst>
                <a:gd name="T0" fmla="*/ 52 w 52"/>
                <a:gd name="T1" fmla="*/ 11 h 57"/>
                <a:gd name="T2" fmla="*/ 46 w 52"/>
                <a:gd name="T3" fmla="*/ 15 h 57"/>
                <a:gd name="T4" fmla="*/ 29 w 52"/>
                <a:gd name="T5" fmla="*/ 6 h 57"/>
                <a:gd name="T6" fmla="*/ 8 w 52"/>
                <a:gd name="T7" fmla="*/ 28 h 57"/>
                <a:gd name="T8" fmla="*/ 29 w 52"/>
                <a:gd name="T9" fmla="*/ 50 h 57"/>
                <a:gd name="T10" fmla="*/ 46 w 52"/>
                <a:gd name="T11" fmla="*/ 41 h 57"/>
                <a:gd name="T12" fmla="*/ 51 w 52"/>
                <a:gd name="T13" fmla="*/ 46 h 57"/>
                <a:gd name="T14" fmla="*/ 29 w 52"/>
                <a:gd name="T15" fmla="*/ 57 h 57"/>
                <a:gd name="T16" fmla="*/ 0 w 52"/>
                <a:gd name="T17" fmla="*/ 28 h 57"/>
                <a:gd name="T18" fmla="*/ 29 w 52"/>
                <a:gd name="T19" fmla="*/ 0 h 57"/>
                <a:gd name="T20" fmla="*/ 52 w 52"/>
                <a:gd name="T21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7">
                  <a:moveTo>
                    <a:pt x="52" y="11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2" y="10"/>
                    <a:pt x="36" y="6"/>
                    <a:pt x="29" y="6"/>
                  </a:cubicBezTo>
                  <a:cubicBezTo>
                    <a:pt x="17" y="6"/>
                    <a:pt x="8" y="15"/>
                    <a:pt x="8" y="28"/>
                  </a:cubicBezTo>
                  <a:cubicBezTo>
                    <a:pt x="8" y="41"/>
                    <a:pt x="17" y="50"/>
                    <a:pt x="29" y="50"/>
                  </a:cubicBezTo>
                  <a:cubicBezTo>
                    <a:pt x="36" y="50"/>
                    <a:pt x="42" y="47"/>
                    <a:pt x="46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7" y="52"/>
                    <a:pt x="38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9" y="0"/>
                    <a:pt x="47" y="4"/>
                    <a:pt x="5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9F96CF8D-70AD-4072-A017-1897EE5F6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9" y="1104"/>
              <a:ext cx="81" cy="99"/>
            </a:xfrm>
            <a:custGeom>
              <a:avLst/>
              <a:gdLst>
                <a:gd name="T0" fmla="*/ 12 w 81"/>
                <a:gd name="T1" fmla="*/ 43 h 99"/>
                <a:gd name="T2" fmla="*/ 71 w 81"/>
                <a:gd name="T3" fmla="*/ 43 h 99"/>
                <a:gd name="T4" fmla="*/ 71 w 81"/>
                <a:gd name="T5" fmla="*/ 0 h 99"/>
                <a:gd name="T6" fmla="*/ 81 w 81"/>
                <a:gd name="T7" fmla="*/ 0 h 99"/>
                <a:gd name="T8" fmla="*/ 81 w 81"/>
                <a:gd name="T9" fmla="*/ 99 h 99"/>
                <a:gd name="T10" fmla="*/ 71 w 81"/>
                <a:gd name="T11" fmla="*/ 99 h 99"/>
                <a:gd name="T12" fmla="*/ 71 w 81"/>
                <a:gd name="T13" fmla="*/ 54 h 99"/>
                <a:gd name="T14" fmla="*/ 12 w 81"/>
                <a:gd name="T15" fmla="*/ 54 h 99"/>
                <a:gd name="T16" fmla="*/ 12 w 81"/>
                <a:gd name="T17" fmla="*/ 99 h 99"/>
                <a:gd name="T18" fmla="*/ 0 w 81"/>
                <a:gd name="T19" fmla="*/ 99 h 99"/>
                <a:gd name="T20" fmla="*/ 0 w 81"/>
                <a:gd name="T21" fmla="*/ 0 h 99"/>
                <a:gd name="T22" fmla="*/ 12 w 81"/>
                <a:gd name="T23" fmla="*/ 0 h 99"/>
                <a:gd name="T24" fmla="*/ 12 w 81"/>
                <a:gd name="T25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9">
                  <a:moveTo>
                    <a:pt x="12" y="43"/>
                  </a:moveTo>
                  <a:lnTo>
                    <a:pt x="71" y="43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1" y="99"/>
                  </a:lnTo>
                  <a:lnTo>
                    <a:pt x="71" y="99"/>
                  </a:lnTo>
                  <a:lnTo>
                    <a:pt x="71" y="54"/>
                  </a:ln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9623EFB-2DD3-42E8-A43B-806CCAB5C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2" y="1104"/>
              <a:ext cx="84" cy="99"/>
            </a:xfrm>
            <a:custGeom>
              <a:avLst/>
              <a:gdLst>
                <a:gd name="T0" fmla="*/ 84 w 84"/>
                <a:gd name="T1" fmla="*/ 99 h 99"/>
                <a:gd name="T2" fmla="*/ 73 w 84"/>
                <a:gd name="T3" fmla="*/ 99 h 99"/>
                <a:gd name="T4" fmla="*/ 13 w 84"/>
                <a:gd name="T5" fmla="*/ 20 h 99"/>
                <a:gd name="T6" fmla="*/ 13 w 84"/>
                <a:gd name="T7" fmla="*/ 99 h 99"/>
                <a:gd name="T8" fmla="*/ 0 w 84"/>
                <a:gd name="T9" fmla="*/ 99 h 99"/>
                <a:gd name="T10" fmla="*/ 0 w 84"/>
                <a:gd name="T11" fmla="*/ 0 h 99"/>
                <a:gd name="T12" fmla="*/ 11 w 84"/>
                <a:gd name="T13" fmla="*/ 0 h 99"/>
                <a:gd name="T14" fmla="*/ 71 w 84"/>
                <a:gd name="T15" fmla="*/ 77 h 99"/>
                <a:gd name="T16" fmla="*/ 71 w 84"/>
                <a:gd name="T17" fmla="*/ 0 h 99"/>
                <a:gd name="T18" fmla="*/ 84 w 84"/>
                <a:gd name="T19" fmla="*/ 0 h 99"/>
                <a:gd name="T20" fmla="*/ 84 w 84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9">
                  <a:moveTo>
                    <a:pt x="84" y="99"/>
                  </a:moveTo>
                  <a:lnTo>
                    <a:pt x="73" y="99"/>
                  </a:lnTo>
                  <a:lnTo>
                    <a:pt x="13" y="20"/>
                  </a:lnTo>
                  <a:lnTo>
                    <a:pt x="1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71" y="77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52BFE3E-4241-48EC-A2A7-C69E8CB0B4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20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2FDD548-BEF0-42B8-8A82-5EB9F5B6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5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13 w 69"/>
                <a:gd name="T7" fmla="*/ 0 h 99"/>
                <a:gd name="T8" fmla="*/ 13 w 69"/>
                <a:gd name="T9" fmla="*/ 86 h 99"/>
                <a:gd name="T10" fmla="*/ 69 w 69"/>
                <a:gd name="T11" fmla="*/ 86 h 99"/>
                <a:gd name="T12" fmla="*/ 69 w 69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E369054-1105-4079-B4CD-91D51366A7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61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8 w 57"/>
                <a:gd name="T3" fmla="*/ 57 h 57"/>
                <a:gd name="T4" fmla="*/ 0 w 57"/>
                <a:gd name="T5" fmla="*/ 28 h 57"/>
                <a:gd name="T6" fmla="*/ 28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8 w 57"/>
                <a:gd name="T13" fmla="*/ 50 h 57"/>
                <a:gd name="T14" fmla="*/ 50 w 57"/>
                <a:gd name="T15" fmla="*/ 28 h 57"/>
                <a:gd name="T16" fmla="*/ 28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6" y="50"/>
                    <a:pt x="28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8" y="6"/>
                  </a:cubicBezTo>
                  <a:cubicBezTo>
                    <a:pt x="16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D30E5F4-50DC-44A9-B73E-EC9AF354F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6" y="1102"/>
              <a:ext cx="97" cy="103"/>
            </a:xfrm>
            <a:custGeom>
              <a:avLst/>
              <a:gdLst>
                <a:gd name="T0" fmla="*/ 50 w 55"/>
                <a:gd name="T1" fmla="*/ 9 h 57"/>
                <a:gd name="T2" fmla="*/ 45 w 55"/>
                <a:gd name="T3" fmla="*/ 14 h 57"/>
                <a:gd name="T4" fmla="*/ 29 w 55"/>
                <a:gd name="T5" fmla="*/ 6 h 57"/>
                <a:gd name="T6" fmla="*/ 7 w 55"/>
                <a:gd name="T7" fmla="*/ 28 h 57"/>
                <a:gd name="T8" fmla="*/ 28 w 55"/>
                <a:gd name="T9" fmla="*/ 50 h 57"/>
                <a:gd name="T10" fmla="*/ 48 w 55"/>
                <a:gd name="T11" fmla="*/ 33 h 57"/>
                <a:gd name="T12" fmla="*/ 31 w 55"/>
                <a:gd name="T13" fmla="*/ 33 h 57"/>
                <a:gd name="T14" fmla="*/ 31 w 55"/>
                <a:gd name="T15" fmla="*/ 26 h 57"/>
                <a:gd name="T16" fmla="*/ 55 w 55"/>
                <a:gd name="T17" fmla="*/ 26 h 57"/>
                <a:gd name="T18" fmla="*/ 55 w 55"/>
                <a:gd name="T19" fmla="*/ 28 h 57"/>
                <a:gd name="T20" fmla="*/ 28 w 55"/>
                <a:gd name="T21" fmla="*/ 57 h 57"/>
                <a:gd name="T22" fmla="*/ 0 w 55"/>
                <a:gd name="T23" fmla="*/ 28 h 57"/>
                <a:gd name="T24" fmla="*/ 29 w 55"/>
                <a:gd name="T25" fmla="*/ 0 h 57"/>
                <a:gd name="T26" fmla="*/ 50 w 55"/>
                <a:gd name="T27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57">
                  <a:moveTo>
                    <a:pt x="50" y="9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1" y="9"/>
                    <a:pt x="35" y="6"/>
                    <a:pt x="29" y="6"/>
                  </a:cubicBezTo>
                  <a:cubicBezTo>
                    <a:pt x="16" y="6"/>
                    <a:pt x="7" y="15"/>
                    <a:pt x="7" y="28"/>
                  </a:cubicBezTo>
                  <a:cubicBezTo>
                    <a:pt x="7" y="41"/>
                    <a:pt x="16" y="50"/>
                    <a:pt x="28" y="50"/>
                  </a:cubicBezTo>
                  <a:cubicBezTo>
                    <a:pt x="40" y="50"/>
                    <a:pt x="46" y="43"/>
                    <a:pt x="48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8"/>
                  </a:cubicBezTo>
                  <a:cubicBezTo>
                    <a:pt x="55" y="44"/>
                    <a:pt x="45" y="57"/>
                    <a:pt x="28" y="57"/>
                  </a:cubicBezTo>
                  <a:cubicBezTo>
                    <a:pt x="14" y="57"/>
                    <a:pt x="0" y="46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7" y="0"/>
                    <a:pt x="45" y="3"/>
                    <a:pt x="5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FE17026-1FDD-4BE2-930E-C9EEB1D9AF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6" y="1104"/>
              <a:ext cx="90" cy="99"/>
            </a:xfrm>
            <a:custGeom>
              <a:avLst/>
              <a:gdLst>
                <a:gd name="T0" fmla="*/ 51 w 90"/>
                <a:gd name="T1" fmla="*/ 58 h 99"/>
                <a:gd name="T2" fmla="*/ 51 w 90"/>
                <a:gd name="T3" fmla="*/ 99 h 99"/>
                <a:gd name="T4" fmla="*/ 39 w 90"/>
                <a:gd name="T5" fmla="*/ 99 h 99"/>
                <a:gd name="T6" fmla="*/ 39 w 90"/>
                <a:gd name="T7" fmla="*/ 58 h 99"/>
                <a:gd name="T8" fmla="*/ 0 w 90"/>
                <a:gd name="T9" fmla="*/ 0 h 99"/>
                <a:gd name="T10" fmla="*/ 16 w 90"/>
                <a:gd name="T11" fmla="*/ 0 h 99"/>
                <a:gd name="T12" fmla="*/ 46 w 90"/>
                <a:gd name="T13" fmla="*/ 45 h 99"/>
                <a:gd name="T14" fmla="*/ 74 w 90"/>
                <a:gd name="T15" fmla="*/ 0 h 99"/>
                <a:gd name="T16" fmla="*/ 90 w 90"/>
                <a:gd name="T17" fmla="*/ 0 h 99"/>
                <a:gd name="T18" fmla="*/ 51 w 90"/>
                <a:gd name="T1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9">
                  <a:moveTo>
                    <a:pt x="51" y="58"/>
                  </a:moveTo>
                  <a:lnTo>
                    <a:pt x="51" y="99"/>
                  </a:lnTo>
                  <a:lnTo>
                    <a:pt x="39" y="99"/>
                  </a:lnTo>
                  <a:lnTo>
                    <a:pt x="39" y="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6" y="45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7022FDA-0165-4154-B81D-54494CF2C0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9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7 w 106"/>
                <a:gd name="T7" fmla="*/ 0 h 104"/>
                <a:gd name="T8" fmla="*/ 53 w 106"/>
                <a:gd name="T9" fmla="*/ 79 h 104"/>
                <a:gd name="T10" fmla="*/ 82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79"/>
                  </a:lnTo>
                  <a:lnTo>
                    <a:pt x="82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68D8E9F8-B354-47F6-B6D7-D9B422FC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4" y="894"/>
              <a:ext cx="110" cy="104"/>
            </a:xfrm>
            <a:custGeom>
              <a:avLst/>
              <a:gdLst>
                <a:gd name="T0" fmla="*/ 110 w 110"/>
                <a:gd name="T1" fmla="*/ 104 h 104"/>
                <a:gd name="T2" fmla="*/ 83 w 110"/>
                <a:gd name="T3" fmla="*/ 104 h 104"/>
                <a:gd name="T4" fmla="*/ 76 w 110"/>
                <a:gd name="T5" fmla="*/ 82 h 104"/>
                <a:gd name="T6" fmla="*/ 34 w 110"/>
                <a:gd name="T7" fmla="*/ 82 h 104"/>
                <a:gd name="T8" fmla="*/ 27 w 110"/>
                <a:gd name="T9" fmla="*/ 104 h 104"/>
                <a:gd name="T10" fmla="*/ 0 w 110"/>
                <a:gd name="T11" fmla="*/ 104 h 104"/>
                <a:gd name="T12" fmla="*/ 41 w 110"/>
                <a:gd name="T13" fmla="*/ 0 h 104"/>
                <a:gd name="T14" fmla="*/ 69 w 110"/>
                <a:gd name="T15" fmla="*/ 0 h 104"/>
                <a:gd name="T16" fmla="*/ 110 w 110"/>
                <a:gd name="T17" fmla="*/ 104 h 104"/>
                <a:gd name="T18" fmla="*/ 43 w 110"/>
                <a:gd name="T19" fmla="*/ 59 h 104"/>
                <a:gd name="T20" fmla="*/ 68 w 110"/>
                <a:gd name="T21" fmla="*/ 59 h 104"/>
                <a:gd name="T22" fmla="*/ 55 w 110"/>
                <a:gd name="T23" fmla="*/ 25 h 104"/>
                <a:gd name="T24" fmla="*/ 43 w 110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04">
                  <a:moveTo>
                    <a:pt x="110" y="104"/>
                  </a:moveTo>
                  <a:lnTo>
                    <a:pt x="83" y="104"/>
                  </a:lnTo>
                  <a:lnTo>
                    <a:pt x="76" y="82"/>
                  </a:lnTo>
                  <a:lnTo>
                    <a:pt x="34" y="82"/>
                  </a:lnTo>
                  <a:lnTo>
                    <a:pt x="27" y="104"/>
                  </a:lnTo>
                  <a:lnTo>
                    <a:pt x="0" y="104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110" y="104"/>
                  </a:lnTo>
                  <a:close/>
                  <a:moveTo>
                    <a:pt x="43" y="59"/>
                  </a:moveTo>
                  <a:lnTo>
                    <a:pt x="68" y="59"/>
                  </a:lnTo>
                  <a:lnTo>
                    <a:pt x="55" y="25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426B7783-ADD9-444E-9B23-7C2D5523B4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4" y="894"/>
              <a:ext cx="109" cy="104"/>
            </a:xfrm>
            <a:custGeom>
              <a:avLst/>
              <a:gdLst>
                <a:gd name="T0" fmla="*/ 109 w 109"/>
                <a:gd name="T1" fmla="*/ 104 h 104"/>
                <a:gd name="T2" fmla="*/ 83 w 109"/>
                <a:gd name="T3" fmla="*/ 104 h 104"/>
                <a:gd name="T4" fmla="*/ 74 w 109"/>
                <a:gd name="T5" fmla="*/ 82 h 104"/>
                <a:gd name="T6" fmla="*/ 33 w 109"/>
                <a:gd name="T7" fmla="*/ 82 h 104"/>
                <a:gd name="T8" fmla="*/ 26 w 109"/>
                <a:gd name="T9" fmla="*/ 104 h 104"/>
                <a:gd name="T10" fmla="*/ 0 w 109"/>
                <a:gd name="T11" fmla="*/ 104 h 104"/>
                <a:gd name="T12" fmla="*/ 40 w 109"/>
                <a:gd name="T13" fmla="*/ 0 h 104"/>
                <a:gd name="T14" fmla="*/ 69 w 109"/>
                <a:gd name="T15" fmla="*/ 0 h 104"/>
                <a:gd name="T16" fmla="*/ 109 w 109"/>
                <a:gd name="T17" fmla="*/ 104 h 104"/>
                <a:gd name="T18" fmla="*/ 42 w 109"/>
                <a:gd name="T19" fmla="*/ 59 h 104"/>
                <a:gd name="T20" fmla="*/ 67 w 109"/>
                <a:gd name="T21" fmla="*/ 59 h 104"/>
                <a:gd name="T22" fmla="*/ 54 w 109"/>
                <a:gd name="T23" fmla="*/ 25 h 104"/>
                <a:gd name="T24" fmla="*/ 42 w 109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4">
                  <a:moveTo>
                    <a:pt x="109" y="104"/>
                  </a:moveTo>
                  <a:lnTo>
                    <a:pt x="83" y="104"/>
                  </a:lnTo>
                  <a:lnTo>
                    <a:pt x="74" y="82"/>
                  </a:lnTo>
                  <a:lnTo>
                    <a:pt x="33" y="82"/>
                  </a:lnTo>
                  <a:lnTo>
                    <a:pt x="26" y="104"/>
                  </a:lnTo>
                  <a:lnTo>
                    <a:pt x="0" y="104"/>
                  </a:lnTo>
                  <a:lnTo>
                    <a:pt x="40" y="0"/>
                  </a:lnTo>
                  <a:lnTo>
                    <a:pt x="69" y="0"/>
                  </a:lnTo>
                  <a:lnTo>
                    <a:pt x="109" y="104"/>
                  </a:lnTo>
                  <a:close/>
                  <a:moveTo>
                    <a:pt x="42" y="59"/>
                  </a:moveTo>
                  <a:lnTo>
                    <a:pt x="67" y="59"/>
                  </a:lnTo>
                  <a:lnTo>
                    <a:pt x="54" y="25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A7ADEE8-2D26-4304-A316-396B1B8FA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2" y="894"/>
              <a:ext cx="76" cy="104"/>
            </a:xfrm>
            <a:custGeom>
              <a:avLst/>
              <a:gdLst>
                <a:gd name="T0" fmla="*/ 76 w 76"/>
                <a:gd name="T1" fmla="*/ 104 h 104"/>
                <a:gd name="T2" fmla="*/ 0 w 76"/>
                <a:gd name="T3" fmla="*/ 104 h 104"/>
                <a:gd name="T4" fmla="*/ 0 w 76"/>
                <a:gd name="T5" fmla="*/ 0 h 104"/>
                <a:gd name="T6" fmla="*/ 25 w 76"/>
                <a:gd name="T7" fmla="*/ 0 h 104"/>
                <a:gd name="T8" fmla="*/ 25 w 76"/>
                <a:gd name="T9" fmla="*/ 81 h 104"/>
                <a:gd name="T10" fmla="*/ 76 w 76"/>
                <a:gd name="T11" fmla="*/ 81 h 104"/>
                <a:gd name="T12" fmla="*/ 76 w 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4">
                  <a:moveTo>
                    <a:pt x="7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76" y="81"/>
                  </a:lnTo>
                  <a:lnTo>
                    <a:pt x="7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D1CFBE6-1F41-4B4B-8812-EF4404805A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9" y="894"/>
              <a:ext cx="90" cy="106"/>
            </a:xfrm>
            <a:custGeom>
              <a:avLst/>
              <a:gdLst>
                <a:gd name="T0" fmla="*/ 51 w 51"/>
                <a:gd name="T1" fmla="*/ 35 h 59"/>
                <a:gd name="T2" fmla="*/ 26 w 51"/>
                <a:gd name="T3" fmla="*/ 59 h 59"/>
                <a:gd name="T4" fmla="*/ 0 w 51"/>
                <a:gd name="T5" fmla="*/ 35 h 59"/>
                <a:gd name="T6" fmla="*/ 0 w 51"/>
                <a:gd name="T7" fmla="*/ 0 h 59"/>
                <a:gd name="T8" fmla="*/ 14 w 51"/>
                <a:gd name="T9" fmla="*/ 0 h 59"/>
                <a:gd name="T10" fmla="*/ 14 w 51"/>
                <a:gd name="T11" fmla="*/ 34 h 59"/>
                <a:gd name="T12" fmla="*/ 26 w 51"/>
                <a:gd name="T13" fmla="*/ 46 h 59"/>
                <a:gd name="T14" fmla="*/ 37 w 51"/>
                <a:gd name="T15" fmla="*/ 34 h 59"/>
                <a:gd name="T16" fmla="*/ 37 w 51"/>
                <a:gd name="T17" fmla="*/ 0 h 59"/>
                <a:gd name="T18" fmla="*/ 51 w 51"/>
                <a:gd name="T19" fmla="*/ 0 h 59"/>
                <a:gd name="T20" fmla="*/ 51 w 51"/>
                <a:gd name="T21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51" y="35"/>
                  </a:moveTo>
                  <a:cubicBezTo>
                    <a:pt x="51" y="51"/>
                    <a:pt x="42" y="59"/>
                    <a:pt x="26" y="59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2"/>
                    <a:pt x="19" y="46"/>
                    <a:pt x="26" y="46"/>
                  </a:cubicBezTo>
                  <a:cubicBezTo>
                    <a:pt x="33" y="46"/>
                    <a:pt x="37" y="42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8DB82334-902C-435C-BFFE-9B1E3AB85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8" y="894"/>
              <a:ext cx="96" cy="104"/>
            </a:xfrm>
            <a:custGeom>
              <a:avLst/>
              <a:gdLst>
                <a:gd name="T0" fmla="*/ 96 w 96"/>
                <a:gd name="T1" fmla="*/ 104 h 104"/>
                <a:gd name="T2" fmla="*/ 73 w 96"/>
                <a:gd name="T3" fmla="*/ 104 h 104"/>
                <a:gd name="T4" fmla="*/ 25 w 96"/>
                <a:gd name="T5" fmla="*/ 41 h 104"/>
                <a:gd name="T6" fmla="*/ 25 w 96"/>
                <a:gd name="T7" fmla="*/ 104 h 104"/>
                <a:gd name="T8" fmla="*/ 0 w 96"/>
                <a:gd name="T9" fmla="*/ 104 h 104"/>
                <a:gd name="T10" fmla="*/ 0 w 96"/>
                <a:gd name="T11" fmla="*/ 0 h 104"/>
                <a:gd name="T12" fmla="*/ 25 w 96"/>
                <a:gd name="T13" fmla="*/ 0 h 104"/>
                <a:gd name="T14" fmla="*/ 71 w 96"/>
                <a:gd name="T15" fmla="*/ 64 h 104"/>
                <a:gd name="T16" fmla="*/ 71 w 96"/>
                <a:gd name="T17" fmla="*/ 0 h 104"/>
                <a:gd name="T18" fmla="*/ 96 w 96"/>
                <a:gd name="T19" fmla="*/ 0 h 104"/>
                <a:gd name="T20" fmla="*/ 96 w 9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04">
                  <a:moveTo>
                    <a:pt x="96" y="104"/>
                  </a:moveTo>
                  <a:lnTo>
                    <a:pt x="73" y="104"/>
                  </a:lnTo>
                  <a:lnTo>
                    <a:pt x="25" y="41"/>
                  </a:lnTo>
                  <a:lnTo>
                    <a:pt x="25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71" y="64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D9472DE5-D225-4184-B233-587127649F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0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1114C46-C2B0-468C-9F75-E8F724E479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6 w 106"/>
                <a:gd name="T7" fmla="*/ 0 h 104"/>
                <a:gd name="T8" fmla="*/ 53 w 106"/>
                <a:gd name="T9" fmla="*/ 79 h 104"/>
                <a:gd name="T10" fmla="*/ 79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79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A1DF66E6-2BE1-4860-87ED-DF41E6A41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7" y="894"/>
              <a:ext cx="79" cy="104"/>
            </a:xfrm>
            <a:custGeom>
              <a:avLst/>
              <a:gdLst>
                <a:gd name="T0" fmla="*/ 79 w 79"/>
                <a:gd name="T1" fmla="*/ 104 h 104"/>
                <a:gd name="T2" fmla="*/ 0 w 79"/>
                <a:gd name="T3" fmla="*/ 104 h 104"/>
                <a:gd name="T4" fmla="*/ 0 w 79"/>
                <a:gd name="T5" fmla="*/ 0 h 104"/>
                <a:gd name="T6" fmla="*/ 79 w 79"/>
                <a:gd name="T7" fmla="*/ 0 h 104"/>
                <a:gd name="T8" fmla="*/ 79 w 79"/>
                <a:gd name="T9" fmla="*/ 23 h 104"/>
                <a:gd name="T10" fmla="*/ 24 w 79"/>
                <a:gd name="T11" fmla="*/ 23 h 104"/>
                <a:gd name="T12" fmla="*/ 24 w 79"/>
                <a:gd name="T13" fmla="*/ 41 h 104"/>
                <a:gd name="T14" fmla="*/ 76 w 79"/>
                <a:gd name="T15" fmla="*/ 41 h 104"/>
                <a:gd name="T16" fmla="*/ 76 w 79"/>
                <a:gd name="T17" fmla="*/ 63 h 104"/>
                <a:gd name="T18" fmla="*/ 24 w 79"/>
                <a:gd name="T19" fmla="*/ 63 h 104"/>
                <a:gd name="T20" fmla="*/ 24 w 79"/>
                <a:gd name="T21" fmla="*/ 82 h 104"/>
                <a:gd name="T22" fmla="*/ 79 w 79"/>
                <a:gd name="T23" fmla="*/ 82 h 104"/>
                <a:gd name="T24" fmla="*/ 79 w 79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4">
                  <a:moveTo>
                    <a:pt x="79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4" y="23"/>
                  </a:lnTo>
                  <a:lnTo>
                    <a:pt x="24" y="41"/>
                  </a:lnTo>
                  <a:lnTo>
                    <a:pt x="76" y="41"/>
                  </a:lnTo>
                  <a:lnTo>
                    <a:pt x="76" y="63"/>
                  </a:lnTo>
                  <a:lnTo>
                    <a:pt x="24" y="63"/>
                  </a:lnTo>
                  <a:lnTo>
                    <a:pt x="24" y="82"/>
                  </a:lnTo>
                  <a:lnTo>
                    <a:pt x="79" y="82"/>
                  </a:lnTo>
                  <a:lnTo>
                    <a:pt x="7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6E26A7BB-C1EE-4AD8-902D-FF2D08C37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892"/>
              <a:ext cx="88" cy="108"/>
            </a:xfrm>
            <a:custGeom>
              <a:avLst/>
              <a:gdLst>
                <a:gd name="T0" fmla="*/ 43 w 50"/>
                <a:gd name="T1" fmla="*/ 18 h 60"/>
                <a:gd name="T2" fmla="*/ 27 w 50"/>
                <a:gd name="T3" fmla="*/ 13 h 60"/>
                <a:gd name="T4" fmla="*/ 17 w 50"/>
                <a:gd name="T5" fmla="*/ 18 h 60"/>
                <a:gd name="T6" fmla="*/ 29 w 50"/>
                <a:gd name="T7" fmla="*/ 24 h 60"/>
                <a:gd name="T8" fmla="*/ 32 w 50"/>
                <a:gd name="T9" fmla="*/ 24 h 60"/>
                <a:gd name="T10" fmla="*/ 50 w 50"/>
                <a:gd name="T11" fmla="*/ 41 h 60"/>
                <a:gd name="T12" fmla="*/ 26 w 50"/>
                <a:gd name="T13" fmla="*/ 60 h 60"/>
                <a:gd name="T14" fmla="*/ 0 w 50"/>
                <a:gd name="T15" fmla="*/ 53 h 60"/>
                <a:gd name="T16" fmla="*/ 7 w 50"/>
                <a:gd name="T17" fmla="*/ 42 h 60"/>
                <a:gd name="T18" fmla="*/ 26 w 50"/>
                <a:gd name="T19" fmla="*/ 48 h 60"/>
                <a:gd name="T20" fmla="*/ 35 w 50"/>
                <a:gd name="T21" fmla="*/ 42 h 60"/>
                <a:gd name="T22" fmla="*/ 24 w 50"/>
                <a:gd name="T23" fmla="*/ 37 h 60"/>
                <a:gd name="T24" fmla="*/ 21 w 50"/>
                <a:gd name="T25" fmla="*/ 36 h 60"/>
                <a:gd name="T26" fmla="*/ 2 w 50"/>
                <a:gd name="T27" fmla="*/ 19 h 60"/>
                <a:gd name="T28" fmla="*/ 26 w 50"/>
                <a:gd name="T29" fmla="*/ 0 h 60"/>
                <a:gd name="T30" fmla="*/ 50 w 50"/>
                <a:gd name="T31" fmla="*/ 6 h 60"/>
                <a:gd name="T32" fmla="*/ 43 w 50"/>
                <a:gd name="T3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0">
                  <a:moveTo>
                    <a:pt x="43" y="18"/>
                  </a:moveTo>
                  <a:cubicBezTo>
                    <a:pt x="39" y="15"/>
                    <a:pt x="33" y="13"/>
                    <a:pt x="27" y="13"/>
                  </a:cubicBezTo>
                  <a:cubicBezTo>
                    <a:pt x="21" y="13"/>
                    <a:pt x="17" y="15"/>
                    <a:pt x="17" y="18"/>
                  </a:cubicBezTo>
                  <a:cubicBezTo>
                    <a:pt x="17" y="22"/>
                    <a:pt x="23" y="22"/>
                    <a:pt x="2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3" y="26"/>
                    <a:pt x="50" y="31"/>
                    <a:pt x="50" y="41"/>
                  </a:cubicBezTo>
                  <a:cubicBezTo>
                    <a:pt x="50" y="54"/>
                    <a:pt x="38" y="60"/>
                    <a:pt x="26" y="60"/>
                  </a:cubicBezTo>
                  <a:cubicBezTo>
                    <a:pt x="16" y="60"/>
                    <a:pt x="6" y="58"/>
                    <a:pt x="0" y="5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1" y="45"/>
                    <a:pt x="18" y="48"/>
                    <a:pt x="26" y="48"/>
                  </a:cubicBezTo>
                  <a:cubicBezTo>
                    <a:pt x="31" y="48"/>
                    <a:pt x="35" y="46"/>
                    <a:pt x="35" y="42"/>
                  </a:cubicBezTo>
                  <a:cubicBezTo>
                    <a:pt x="35" y="39"/>
                    <a:pt x="31" y="38"/>
                    <a:pt x="24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9" y="34"/>
                    <a:pt x="2" y="29"/>
                    <a:pt x="2" y="19"/>
                  </a:cubicBezTo>
                  <a:cubicBezTo>
                    <a:pt x="2" y="7"/>
                    <a:pt x="12" y="0"/>
                    <a:pt x="26" y="0"/>
                  </a:cubicBezTo>
                  <a:cubicBezTo>
                    <a:pt x="34" y="0"/>
                    <a:pt x="41" y="1"/>
                    <a:pt x="50" y="6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A6F0E7F4-D81C-4C44-8A06-94A3F73BA7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49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5135571-C0F5-441C-AFC3-467D4D6827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5" y="894"/>
              <a:ext cx="87" cy="104"/>
            </a:xfrm>
            <a:custGeom>
              <a:avLst/>
              <a:gdLst>
                <a:gd name="T0" fmla="*/ 87 w 87"/>
                <a:gd name="T1" fmla="*/ 23 h 104"/>
                <a:gd name="T2" fmla="*/ 57 w 87"/>
                <a:gd name="T3" fmla="*/ 23 h 104"/>
                <a:gd name="T4" fmla="*/ 57 w 87"/>
                <a:gd name="T5" fmla="*/ 104 h 104"/>
                <a:gd name="T6" fmla="*/ 32 w 87"/>
                <a:gd name="T7" fmla="*/ 104 h 104"/>
                <a:gd name="T8" fmla="*/ 32 w 87"/>
                <a:gd name="T9" fmla="*/ 23 h 104"/>
                <a:gd name="T10" fmla="*/ 0 w 87"/>
                <a:gd name="T11" fmla="*/ 23 h 104"/>
                <a:gd name="T12" fmla="*/ 0 w 87"/>
                <a:gd name="T13" fmla="*/ 0 h 104"/>
                <a:gd name="T14" fmla="*/ 87 w 87"/>
                <a:gd name="T15" fmla="*/ 0 h 104"/>
                <a:gd name="T16" fmla="*/ 87 w 87"/>
                <a:gd name="T17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4">
                  <a:moveTo>
                    <a:pt x="87" y="23"/>
                  </a:moveTo>
                  <a:lnTo>
                    <a:pt x="57" y="23"/>
                  </a:lnTo>
                  <a:lnTo>
                    <a:pt x="57" y="104"/>
                  </a:lnTo>
                  <a:lnTo>
                    <a:pt x="32" y="104"/>
                  </a:lnTo>
                  <a:lnTo>
                    <a:pt x="32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0CB992F-C738-498D-B317-0F09E4DE0B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" y="894"/>
              <a:ext cx="103" cy="104"/>
            </a:xfrm>
            <a:custGeom>
              <a:avLst/>
              <a:gdLst>
                <a:gd name="T0" fmla="*/ 64 w 103"/>
                <a:gd name="T1" fmla="*/ 64 h 104"/>
                <a:gd name="T2" fmla="*/ 64 w 103"/>
                <a:gd name="T3" fmla="*/ 104 h 104"/>
                <a:gd name="T4" fmla="*/ 39 w 103"/>
                <a:gd name="T5" fmla="*/ 104 h 104"/>
                <a:gd name="T6" fmla="*/ 39 w 103"/>
                <a:gd name="T7" fmla="*/ 64 h 104"/>
                <a:gd name="T8" fmla="*/ 0 w 103"/>
                <a:gd name="T9" fmla="*/ 0 h 104"/>
                <a:gd name="T10" fmla="*/ 28 w 103"/>
                <a:gd name="T11" fmla="*/ 0 h 104"/>
                <a:gd name="T12" fmla="*/ 51 w 103"/>
                <a:gd name="T13" fmla="*/ 41 h 104"/>
                <a:gd name="T14" fmla="*/ 74 w 103"/>
                <a:gd name="T15" fmla="*/ 0 h 104"/>
                <a:gd name="T16" fmla="*/ 103 w 103"/>
                <a:gd name="T17" fmla="*/ 0 h 104"/>
                <a:gd name="T18" fmla="*/ 64 w 103"/>
                <a:gd name="T19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64" y="64"/>
                  </a:moveTo>
                  <a:lnTo>
                    <a:pt x="64" y="104"/>
                  </a:lnTo>
                  <a:lnTo>
                    <a:pt x="39" y="104"/>
                  </a:lnTo>
                  <a:lnTo>
                    <a:pt x="39" y="6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1" y="41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405C047D-0F6C-4EBB-B015-76BF946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1" y="894"/>
              <a:ext cx="95" cy="104"/>
            </a:xfrm>
            <a:custGeom>
              <a:avLst/>
              <a:gdLst>
                <a:gd name="T0" fmla="*/ 36 w 54"/>
                <a:gd name="T1" fmla="*/ 35 h 58"/>
                <a:gd name="T2" fmla="*/ 48 w 54"/>
                <a:gd name="T3" fmla="*/ 19 h 58"/>
                <a:gd name="T4" fmla="*/ 25 w 54"/>
                <a:gd name="T5" fmla="*/ 0 h 58"/>
                <a:gd name="T6" fmla="*/ 0 w 54"/>
                <a:gd name="T7" fmla="*/ 0 h 58"/>
                <a:gd name="T8" fmla="*/ 0 w 54"/>
                <a:gd name="T9" fmla="*/ 58 h 58"/>
                <a:gd name="T10" fmla="*/ 14 w 54"/>
                <a:gd name="T11" fmla="*/ 58 h 58"/>
                <a:gd name="T12" fmla="*/ 14 w 54"/>
                <a:gd name="T13" fmla="*/ 36 h 58"/>
                <a:gd name="T14" fmla="*/ 15 w 54"/>
                <a:gd name="T15" fmla="*/ 36 h 58"/>
                <a:gd name="T16" fmla="*/ 16 w 54"/>
                <a:gd name="T17" fmla="*/ 36 h 58"/>
                <a:gd name="T18" fmla="*/ 22 w 54"/>
                <a:gd name="T19" fmla="*/ 36 h 58"/>
                <a:gd name="T20" fmla="*/ 37 w 54"/>
                <a:gd name="T21" fmla="*/ 58 h 58"/>
                <a:gd name="T22" fmla="*/ 54 w 54"/>
                <a:gd name="T23" fmla="*/ 58 h 58"/>
                <a:gd name="T24" fmla="*/ 36 w 54"/>
                <a:gd name="T25" fmla="*/ 35 h 58"/>
                <a:gd name="T26" fmla="*/ 14 w 54"/>
                <a:gd name="T27" fmla="*/ 25 h 58"/>
                <a:gd name="T28" fmla="*/ 14 w 54"/>
                <a:gd name="T29" fmla="*/ 13 h 58"/>
                <a:gd name="T30" fmla="*/ 25 w 54"/>
                <a:gd name="T31" fmla="*/ 13 h 58"/>
                <a:gd name="T32" fmla="*/ 33 w 54"/>
                <a:gd name="T33" fmla="*/ 19 h 58"/>
                <a:gd name="T34" fmla="*/ 25 w 54"/>
                <a:gd name="T35" fmla="*/ 25 h 58"/>
                <a:gd name="T36" fmla="*/ 14 w 54"/>
                <a:gd name="T37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8">
                  <a:moveTo>
                    <a:pt x="36" y="35"/>
                  </a:moveTo>
                  <a:cubicBezTo>
                    <a:pt x="43" y="32"/>
                    <a:pt x="48" y="26"/>
                    <a:pt x="48" y="19"/>
                  </a:cubicBezTo>
                  <a:cubicBezTo>
                    <a:pt x="48" y="7"/>
                    <a:pt x="40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54" y="58"/>
                    <a:pt x="54" y="58"/>
                    <a:pt x="54" y="58"/>
                  </a:cubicBezTo>
                  <a:lnTo>
                    <a:pt x="36" y="35"/>
                  </a:lnTo>
                  <a:close/>
                  <a:moveTo>
                    <a:pt x="14" y="2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0" y="13"/>
                    <a:pt x="33" y="15"/>
                    <a:pt x="33" y="19"/>
                  </a:cubicBezTo>
                  <a:cubicBezTo>
                    <a:pt x="33" y="23"/>
                    <a:pt x="30" y="25"/>
                    <a:pt x="25" y="2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0FC1094A-EDDC-4CB2-AEEE-D7A0143A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3" y="910"/>
              <a:ext cx="307" cy="291"/>
            </a:xfrm>
            <a:custGeom>
              <a:avLst/>
              <a:gdLst>
                <a:gd name="T0" fmla="*/ 87 w 173"/>
                <a:gd name="T1" fmla="*/ 123 h 162"/>
                <a:gd name="T2" fmla="*/ 134 w 173"/>
                <a:gd name="T3" fmla="*/ 76 h 162"/>
                <a:gd name="T4" fmla="*/ 134 w 173"/>
                <a:gd name="T5" fmla="*/ 39 h 162"/>
                <a:gd name="T6" fmla="*/ 147 w 173"/>
                <a:gd name="T7" fmla="*/ 26 h 162"/>
                <a:gd name="T8" fmla="*/ 147 w 173"/>
                <a:gd name="T9" fmla="*/ 76 h 162"/>
                <a:gd name="T10" fmla="*/ 87 w 173"/>
                <a:gd name="T11" fmla="*/ 136 h 162"/>
                <a:gd name="T12" fmla="*/ 26 w 173"/>
                <a:gd name="T13" fmla="*/ 76 h 162"/>
                <a:gd name="T14" fmla="*/ 26 w 173"/>
                <a:gd name="T15" fmla="*/ 26 h 162"/>
                <a:gd name="T16" fmla="*/ 39 w 173"/>
                <a:gd name="T17" fmla="*/ 39 h 162"/>
                <a:gd name="T18" fmla="*/ 39 w 173"/>
                <a:gd name="T19" fmla="*/ 76 h 162"/>
                <a:gd name="T20" fmla="*/ 87 w 173"/>
                <a:gd name="T21" fmla="*/ 123 h 162"/>
                <a:gd name="T22" fmla="*/ 160 w 173"/>
                <a:gd name="T23" fmla="*/ 13 h 162"/>
                <a:gd name="T24" fmla="*/ 160 w 173"/>
                <a:gd name="T25" fmla="*/ 76 h 162"/>
                <a:gd name="T26" fmla="*/ 87 w 173"/>
                <a:gd name="T27" fmla="*/ 149 h 162"/>
                <a:gd name="T28" fmla="*/ 13 w 173"/>
                <a:gd name="T29" fmla="*/ 76 h 162"/>
                <a:gd name="T30" fmla="*/ 13 w 173"/>
                <a:gd name="T31" fmla="*/ 13 h 162"/>
                <a:gd name="T32" fmla="*/ 0 w 173"/>
                <a:gd name="T33" fmla="*/ 0 h 162"/>
                <a:gd name="T34" fmla="*/ 0 w 173"/>
                <a:gd name="T35" fmla="*/ 76 h 162"/>
                <a:gd name="T36" fmla="*/ 87 w 173"/>
                <a:gd name="T37" fmla="*/ 162 h 162"/>
                <a:gd name="T38" fmla="*/ 87 w 173"/>
                <a:gd name="T39" fmla="*/ 162 h 162"/>
                <a:gd name="T40" fmla="*/ 173 w 173"/>
                <a:gd name="T41" fmla="*/ 76 h 162"/>
                <a:gd name="T42" fmla="*/ 173 w 173"/>
                <a:gd name="T43" fmla="*/ 0 h 162"/>
                <a:gd name="T44" fmla="*/ 160 w 173"/>
                <a:gd name="T45" fmla="*/ 13 h 162"/>
                <a:gd name="T46" fmla="*/ 52 w 173"/>
                <a:gd name="T47" fmla="*/ 71 h 162"/>
                <a:gd name="T48" fmla="*/ 60 w 173"/>
                <a:gd name="T49" fmla="*/ 79 h 162"/>
                <a:gd name="T50" fmla="*/ 71 w 173"/>
                <a:gd name="T51" fmla="*/ 71 h 162"/>
                <a:gd name="T52" fmla="*/ 52 w 173"/>
                <a:gd name="T53" fmla="*/ 52 h 162"/>
                <a:gd name="T54" fmla="*/ 52 w 173"/>
                <a:gd name="T55" fmla="*/ 71 h 162"/>
                <a:gd name="T56" fmla="*/ 111 w 173"/>
                <a:gd name="T57" fmla="*/ 80 h 162"/>
                <a:gd name="T58" fmla="*/ 104 w 173"/>
                <a:gd name="T59" fmla="*/ 92 h 162"/>
                <a:gd name="T60" fmla="*/ 92 w 173"/>
                <a:gd name="T61" fmla="*/ 99 h 162"/>
                <a:gd name="T62" fmla="*/ 81 w 173"/>
                <a:gd name="T63" fmla="*/ 105 h 162"/>
                <a:gd name="T64" fmla="*/ 78 w 173"/>
                <a:gd name="T65" fmla="*/ 109 h 162"/>
                <a:gd name="T66" fmla="*/ 87 w 173"/>
                <a:gd name="T67" fmla="*/ 110 h 162"/>
                <a:gd name="T68" fmla="*/ 121 w 173"/>
                <a:gd name="T69" fmla="*/ 76 h 162"/>
                <a:gd name="T70" fmla="*/ 121 w 173"/>
                <a:gd name="T71" fmla="*/ 67 h 162"/>
                <a:gd name="T72" fmla="*/ 117 w 173"/>
                <a:gd name="T73" fmla="*/ 70 h 162"/>
                <a:gd name="T74" fmla="*/ 111 w 173"/>
                <a:gd name="T75" fmla="*/ 80 h 162"/>
                <a:gd name="T76" fmla="*/ 68 w 173"/>
                <a:gd name="T77" fmla="*/ 105 h 162"/>
                <a:gd name="T78" fmla="*/ 74 w 173"/>
                <a:gd name="T79" fmla="*/ 96 h 162"/>
                <a:gd name="T80" fmla="*/ 84 w 173"/>
                <a:gd name="T81" fmla="*/ 90 h 162"/>
                <a:gd name="T82" fmla="*/ 96 w 173"/>
                <a:gd name="T83" fmla="*/ 83 h 162"/>
                <a:gd name="T84" fmla="*/ 104 w 173"/>
                <a:gd name="T85" fmla="*/ 71 h 162"/>
                <a:gd name="T86" fmla="*/ 110 w 173"/>
                <a:gd name="T87" fmla="*/ 61 h 162"/>
                <a:gd name="T88" fmla="*/ 120 w 173"/>
                <a:gd name="T89" fmla="*/ 55 h 162"/>
                <a:gd name="T90" fmla="*/ 121 w 173"/>
                <a:gd name="T91" fmla="*/ 54 h 162"/>
                <a:gd name="T92" fmla="*/ 121 w 173"/>
                <a:gd name="T93" fmla="*/ 41 h 162"/>
                <a:gd name="T94" fmla="*/ 113 w 173"/>
                <a:gd name="T95" fmla="*/ 46 h 162"/>
                <a:gd name="T96" fmla="*/ 102 w 173"/>
                <a:gd name="T97" fmla="*/ 52 h 162"/>
                <a:gd name="T98" fmla="*/ 96 w 173"/>
                <a:gd name="T99" fmla="*/ 62 h 162"/>
                <a:gd name="T100" fmla="*/ 89 w 173"/>
                <a:gd name="T101" fmla="*/ 74 h 162"/>
                <a:gd name="T102" fmla="*/ 76 w 173"/>
                <a:gd name="T103" fmla="*/ 82 h 162"/>
                <a:gd name="T104" fmla="*/ 66 w 173"/>
                <a:gd name="T105" fmla="*/ 88 h 162"/>
                <a:gd name="T106" fmla="*/ 60 w 173"/>
                <a:gd name="T107" fmla="*/ 97 h 162"/>
                <a:gd name="T108" fmla="*/ 68 w 173"/>
                <a:gd name="T10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" h="162">
                  <a:moveTo>
                    <a:pt x="87" y="123"/>
                  </a:moveTo>
                  <a:cubicBezTo>
                    <a:pt x="113" y="123"/>
                    <a:pt x="134" y="102"/>
                    <a:pt x="134" y="76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109"/>
                    <a:pt x="120" y="136"/>
                    <a:pt x="87" y="136"/>
                  </a:cubicBezTo>
                  <a:cubicBezTo>
                    <a:pt x="53" y="136"/>
                    <a:pt x="26" y="109"/>
                    <a:pt x="26" y="7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102"/>
                    <a:pt x="61" y="123"/>
                    <a:pt x="87" y="123"/>
                  </a:cubicBezTo>
                  <a:close/>
                  <a:moveTo>
                    <a:pt x="160" y="13"/>
                  </a:moveTo>
                  <a:cubicBezTo>
                    <a:pt x="160" y="76"/>
                    <a:pt x="160" y="76"/>
                    <a:pt x="160" y="76"/>
                  </a:cubicBezTo>
                  <a:cubicBezTo>
                    <a:pt x="160" y="116"/>
                    <a:pt x="127" y="149"/>
                    <a:pt x="87" y="149"/>
                  </a:cubicBezTo>
                  <a:cubicBezTo>
                    <a:pt x="46" y="149"/>
                    <a:pt x="13" y="116"/>
                    <a:pt x="13" y="7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23"/>
                    <a:pt x="39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134" y="162"/>
                    <a:pt x="173" y="123"/>
                    <a:pt x="173" y="76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60" y="13"/>
                  </a:lnTo>
                  <a:close/>
                  <a:moveTo>
                    <a:pt x="52" y="71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4" y="75"/>
                    <a:pt x="68" y="73"/>
                    <a:pt x="71" y="71"/>
                  </a:cubicBezTo>
                  <a:cubicBezTo>
                    <a:pt x="52" y="52"/>
                    <a:pt x="52" y="52"/>
                    <a:pt x="52" y="52"/>
                  </a:cubicBezTo>
                  <a:lnTo>
                    <a:pt x="52" y="71"/>
                  </a:lnTo>
                  <a:close/>
                  <a:moveTo>
                    <a:pt x="111" y="80"/>
                  </a:moveTo>
                  <a:cubicBezTo>
                    <a:pt x="110" y="84"/>
                    <a:pt x="108" y="88"/>
                    <a:pt x="104" y="92"/>
                  </a:cubicBezTo>
                  <a:cubicBezTo>
                    <a:pt x="100" y="96"/>
                    <a:pt x="95" y="98"/>
                    <a:pt x="92" y="99"/>
                  </a:cubicBezTo>
                  <a:cubicBezTo>
                    <a:pt x="88" y="101"/>
                    <a:pt x="85" y="102"/>
                    <a:pt x="81" y="105"/>
                  </a:cubicBezTo>
                  <a:cubicBezTo>
                    <a:pt x="80" y="106"/>
                    <a:pt x="79" y="108"/>
                    <a:pt x="78" y="109"/>
                  </a:cubicBezTo>
                  <a:cubicBezTo>
                    <a:pt x="81" y="110"/>
                    <a:pt x="84" y="110"/>
                    <a:pt x="87" y="110"/>
                  </a:cubicBezTo>
                  <a:cubicBezTo>
                    <a:pt x="106" y="110"/>
                    <a:pt x="121" y="95"/>
                    <a:pt x="121" y="76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0" y="68"/>
                    <a:pt x="119" y="69"/>
                    <a:pt x="117" y="70"/>
                  </a:cubicBezTo>
                  <a:cubicBezTo>
                    <a:pt x="114" y="73"/>
                    <a:pt x="113" y="77"/>
                    <a:pt x="111" y="80"/>
                  </a:cubicBezTo>
                  <a:close/>
                  <a:moveTo>
                    <a:pt x="68" y="105"/>
                  </a:moveTo>
                  <a:cubicBezTo>
                    <a:pt x="69" y="102"/>
                    <a:pt x="71" y="99"/>
                    <a:pt x="74" y="96"/>
                  </a:cubicBezTo>
                  <a:cubicBezTo>
                    <a:pt x="77" y="93"/>
                    <a:pt x="80" y="92"/>
                    <a:pt x="84" y="90"/>
                  </a:cubicBezTo>
                  <a:cubicBezTo>
                    <a:pt x="88" y="89"/>
                    <a:pt x="92" y="87"/>
                    <a:pt x="96" y="83"/>
                  </a:cubicBezTo>
                  <a:cubicBezTo>
                    <a:pt x="100" y="79"/>
                    <a:pt x="102" y="75"/>
                    <a:pt x="104" y="71"/>
                  </a:cubicBezTo>
                  <a:cubicBezTo>
                    <a:pt x="105" y="68"/>
                    <a:pt x="106" y="64"/>
                    <a:pt x="110" y="61"/>
                  </a:cubicBezTo>
                  <a:cubicBezTo>
                    <a:pt x="113" y="58"/>
                    <a:pt x="117" y="56"/>
                    <a:pt x="120" y="55"/>
                  </a:cubicBezTo>
                  <a:cubicBezTo>
                    <a:pt x="120" y="55"/>
                    <a:pt x="121" y="54"/>
                    <a:pt x="121" y="54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8" y="43"/>
                    <a:pt x="116" y="44"/>
                    <a:pt x="113" y="46"/>
                  </a:cubicBezTo>
                  <a:cubicBezTo>
                    <a:pt x="109" y="47"/>
                    <a:pt x="106" y="49"/>
                    <a:pt x="102" y="52"/>
                  </a:cubicBezTo>
                  <a:cubicBezTo>
                    <a:pt x="99" y="55"/>
                    <a:pt x="98" y="59"/>
                    <a:pt x="96" y="62"/>
                  </a:cubicBezTo>
                  <a:cubicBezTo>
                    <a:pt x="95" y="66"/>
                    <a:pt x="93" y="70"/>
                    <a:pt x="89" y="74"/>
                  </a:cubicBezTo>
                  <a:cubicBezTo>
                    <a:pt x="84" y="78"/>
                    <a:pt x="80" y="80"/>
                    <a:pt x="76" y="82"/>
                  </a:cubicBezTo>
                  <a:cubicBezTo>
                    <a:pt x="73" y="83"/>
                    <a:pt x="69" y="84"/>
                    <a:pt x="66" y="88"/>
                  </a:cubicBezTo>
                  <a:cubicBezTo>
                    <a:pt x="62" y="91"/>
                    <a:pt x="61" y="94"/>
                    <a:pt x="60" y="97"/>
                  </a:cubicBezTo>
                  <a:cubicBezTo>
                    <a:pt x="62" y="100"/>
                    <a:pt x="65" y="103"/>
                    <a:pt x="6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68C8B5AB-CE0F-4901-AE2E-A1B130EAA6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9" y="895"/>
              <a:ext cx="275" cy="130"/>
            </a:xfrm>
            <a:custGeom>
              <a:avLst/>
              <a:gdLst>
                <a:gd name="T0" fmla="*/ 88 w 155"/>
                <a:gd name="T1" fmla="*/ 50 h 72"/>
                <a:gd name="T2" fmla="*/ 37 w 155"/>
                <a:gd name="T3" fmla="*/ 0 h 72"/>
                <a:gd name="T4" fmla="*/ 55 w 155"/>
                <a:gd name="T5" fmla="*/ 0 h 72"/>
                <a:gd name="T6" fmla="*/ 100 w 155"/>
                <a:gd name="T7" fmla="*/ 44 h 72"/>
                <a:gd name="T8" fmla="*/ 97 w 155"/>
                <a:gd name="T9" fmla="*/ 45 h 72"/>
                <a:gd name="T10" fmla="*/ 88 w 155"/>
                <a:gd name="T11" fmla="*/ 50 h 72"/>
                <a:gd name="T12" fmla="*/ 76 w 155"/>
                <a:gd name="T13" fmla="*/ 67 h 72"/>
                <a:gd name="T14" fmla="*/ 79 w 155"/>
                <a:gd name="T15" fmla="*/ 60 h 72"/>
                <a:gd name="T16" fmla="*/ 19 w 155"/>
                <a:gd name="T17" fmla="*/ 0 h 72"/>
                <a:gd name="T18" fmla="*/ 0 w 155"/>
                <a:gd name="T19" fmla="*/ 0 h 72"/>
                <a:gd name="T20" fmla="*/ 73 w 155"/>
                <a:gd name="T21" fmla="*/ 72 h 72"/>
                <a:gd name="T22" fmla="*/ 76 w 155"/>
                <a:gd name="T23" fmla="*/ 67 h 72"/>
                <a:gd name="T24" fmla="*/ 114 w 155"/>
                <a:gd name="T25" fmla="*/ 40 h 72"/>
                <a:gd name="T26" fmla="*/ 155 w 155"/>
                <a:gd name="T27" fmla="*/ 0 h 72"/>
                <a:gd name="T28" fmla="*/ 136 w 155"/>
                <a:gd name="T29" fmla="*/ 0 h 72"/>
                <a:gd name="T30" fmla="*/ 105 w 155"/>
                <a:gd name="T31" fmla="*/ 31 h 72"/>
                <a:gd name="T32" fmla="*/ 114 w 155"/>
                <a:gd name="T33" fmla="*/ 40 h 72"/>
                <a:gd name="T34" fmla="*/ 96 w 155"/>
                <a:gd name="T35" fmla="*/ 22 h 72"/>
                <a:gd name="T36" fmla="*/ 118 w 155"/>
                <a:gd name="T37" fmla="*/ 0 h 72"/>
                <a:gd name="T38" fmla="*/ 100 w 155"/>
                <a:gd name="T39" fmla="*/ 0 h 72"/>
                <a:gd name="T40" fmla="*/ 87 w 155"/>
                <a:gd name="T41" fmla="*/ 13 h 72"/>
                <a:gd name="T42" fmla="*/ 96 w 155"/>
                <a:gd name="T4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72">
                  <a:moveTo>
                    <a:pt x="88" y="5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9" y="44"/>
                    <a:pt x="98" y="45"/>
                    <a:pt x="97" y="45"/>
                  </a:cubicBezTo>
                  <a:cubicBezTo>
                    <a:pt x="94" y="47"/>
                    <a:pt x="91" y="48"/>
                    <a:pt x="88" y="50"/>
                  </a:cubicBezTo>
                  <a:close/>
                  <a:moveTo>
                    <a:pt x="76" y="67"/>
                  </a:moveTo>
                  <a:cubicBezTo>
                    <a:pt x="76" y="65"/>
                    <a:pt x="77" y="63"/>
                    <a:pt x="79" y="6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4" y="71"/>
                    <a:pt x="75" y="69"/>
                    <a:pt x="76" y="67"/>
                  </a:cubicBezTo>
                  <a:close/>
                  <a:moveTo>
                    <a:pt x="114" y="4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05" y="31"/>
                    <a:pt x="105" y="31"/>
                    <a:pt x="105" y="31"/>
                  </a:cubicBezTo>
                  <a:lnTo>
                    <a:pt x="114" y="40"/>
                  </a:lnTo>
                  <a:close/>
                  <a:moveTo>
                    <a:pt x="96" y="2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3"/>
                    <a:pt x="87" y="13"/>
                    <a:pt x="87" y="13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7979F161-FAF4-48B6-AAD7-02F700DC2F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895"/>
              <a:ext cx="22" cy="26"/>
            </a:xfrm>
            <a:custGeom>
              <a:avLst/>
              <a:gdLst>
                <a:gd name="T0" fmla="*/ 0 w 22"/>
                <a:gd name="T1" fmla="*/ 0 h 26"/>
                <a:gd name="T2" fmla="*/ 22 w 22"/>
                <a:gd name="T3" fmla="*/ 0 h 26"/>
                <a:gd name="T4" fmla="*/ 22 w 22"/>
                <a:gd name="T5" fmla="*/ 4 h 26"/>
                <a:gd name="T6" fmla="*/ 13 w 22"/>
                <a:gd name="T7" fmla="*/ 4 h 26"/>
                <a:gd name="T8" fmla="*/ 13 w 22"/>
                <a:gd name="T9" fmla="*/ 26 h 26"/>
                <a:gd name="T10" fmla="*/ 8 w 22"/>
                <a:gd name="T11" fmla="*/ 26 h 26"/>
                <a:gd name="T12" fmla="*/ 8 w 22"/>
                <a:gd name="T13" fmla="*/ 4 h 26"/>
                <a:gd name="T14" fmla="*/ 0 w 22"/>
                <a:gd name="T15" fmla="*/ 4 h 26"/>
                <a:gd name="T16" fmla="*/ 0 w 2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6">
                  <a:moveTo>
                    <a:pt x="0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6EAC9BF-623C-4A77-B584-79EECB8F5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" y="895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5 w 27"/>
                <a:gd name="T3" fmla="*/ 0 h 26"/>
                <a:gd name="T4" fmla="*/ 14 w 27"/>
                <a:gd name="T5" fmla="*/ 17 h 26"/>
                <a:gd name="T6" fmla="*/ 21 w 27"/>
                <a:gd name="T7" fmla="*/ 0 h 26"/>
                <a:gd name="T8" fmla="*/ 27 w 27"/>
                <a:gd name="T9" fmla="*/ 0 h 26"/>
                <a:gd name="T10" fmla="*/ 27 w 27"/>
                <a:gd name="T11" fmla="*/ 26 h 26"/>
                <a:gd name="T12" fmla="*/ 23 w 27"/>
                <a:gd name="T13" fmla="*/ 26 h 26"/>
                <a:gd name="T14" fmla="*/ 23 w 27"/>
                <a:gd name="T15" fmla="*/ 8 h 26"/>
                <a:gd name="T16" fmla="*/ 14 w 27"/>
                <a:gd name="T17" fmla="*/ 24 h 26"/>
                <a:gd name="T18" fmla="*/ 12 w 27"/>
                <a:gd name="T19" fmla="*/ 24 h 26"/>
                <a:gd name="T20" fmla="*/ 4 w 27"/>
                <a:gd name="T21" fmla="*/ 8 h 26"/>
                <a:gd name="T22" fmla="*/ 4 w 27"/>
                <a:gd name="T23" fmla="*/ 26 h 26"/>
                <a:gd name="T24" fmla="*/ 0 w 27"/>
                <a:gd name="T25" fmla="*/ 26 h 26"/>
                <a:gd name="T26" fmla="*/ 0 w 27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5" y="0"/>
                  </a:lnTo>
                  <a:lnTo>
                    <a:pt x="14" y="1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8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4" y="8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118167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olboy with laptop in robotics class">
            <a:extLst>
              <a:ext uri="{FF2B5EF4-FFF2-40B4-BE49-F238E27FC236}">
                <a16:creationId xmlns:a16="http://schemas.microsoft.com/office/drawing/2014/main" id="{086D239A-E61E-4A2E-90EB-2591BB992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1714" b="7499"/>
          <a:stretch/>
        </p:blipFill>
        <p:spPr>
          <a:xfrm>
            <a:off x="0" y="0"/>
            <a:ext cx="9149715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6BFE2-9B34-48D7-B2C0-0C2AB5E74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" y="0"/>
            <a:ext cx="9142019" cy="51435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CC9CD1D-3E94-4838-8A0D-AAF71DB83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765" y="555070"/>
            <a:ext cx="3844052" cy="3560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>
              <a:buNone/>
              <a:defRPr sz="130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TWENTY POINT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11A89FD-166B-4275-B16E-B1023A1B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982" y="2624652"/>
            <a:ext cx="6403658" cy="435055"/>
          </a:xfrm>
        </p:spPr>
        <p:txBody>
          <a:bodyPr>
            <a:noAutofit/>
          </a:bodyPr>
          <a:lstStyle>
            <a:lvl1pPr marL="0" indent="0" algn="ctr">
              <a:buNone/>
              <a:defRPr sz="2430" b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685814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028720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371627" indent="0" algn="ctr">
              <a:buNone/>
              <a:defRPr sz="3600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DIVIDER TITLE IN THIS SPACE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7BC7F0-36BB-4EA7-9034-DCF0E5A3E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765" y="3201216"/>
            <a:ext cx="3574733" cy="271412"/>
          </a:xfrm>
        </p:spPr>
        <p:txBody>
          <a:bodyPr>
            <a:noAutofit/>
          </a:bodyPr>
          <a:lstStyle>
            <a:lvl1pPr marL="0" indent="0" algn="ctr">
              <a:buNone/>
              <a:defRPr sz="1620" i="1" spc="135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1260" i="1" spc="135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1080" i="1" spc="135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900" i="1" spc="135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Sub title in this space if required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CF02E0-7C4C-47BD-A078-9D9327056C71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0AB226-4B94-423D-B846-D6097B7CA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B64B1A1F-3269-44AA-A249-FF0793E49FB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0787" y="637222"/>
            <a:ext cx="1505188" cy="223600"/>
            <a:chOff x="813" y="892"/>
            <a:chExt cx="2107" cy="31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D710465-FCEE-4BDF-913D-001F478FAB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9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B4FA364-D7C8-49BC-AAA0-E8C22D074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19" y="1104"/>
              <a:ext cx="69" cy="99"/>
            </a:xfrm>
            <a:custGeom>
              <a:avLst/>
              <a:gdLst>
                <a:gd name="T0" fmla="*/ 66 w 69"/>
                <a:gd name="T1" fmla="*/ 54 h 99"/>
                <a:gd name="T2" fmla="*/ 12 w 69"/>
                <a:gd name="T3" fmla="*/ 54 h 99"/>
                <a:gd name="T4" fmla="*/ 12 w 69"/>
                <a:gd name="T5" fmla="*/ 99 h 99"/>
                <a:gd name="T6" fmla="*/ 0 w 69"/>
                <a:gd name="T7" fmla="*/ 99 h 99"/>
                <a:gd name="T8" fmla="*/ 0 w 69"/>
                <a:gd name="T9" fmla="*/ 0 h 99"/>
                <a:gd name="T10" fmla="*/ 69 w 69"/>
                <a:gd name="T11" fmla="*/ 0 h 99"/>
                <a:gd name="T12" fmla="*/ 69 w 69"/>
                <a:gd name="T13" fmla="*/ 11 h 99"/>
                <a:gd name="T14" fmla="*/ 12 w 69"/>
                <a:gd name="T15" fmla="*/ 11 h 99"/>
                <a:gd name="T16" fmla="*/ 12 w 69"/>
                <a:gd name="T17" fmla="*/ 43 h 99"/>
                <a:gd name="T18" fmla="*/ 66 w 69"/>
                <a:gd name="T19" fmla="*/ 43 h 99"/>
                <a:gd name="T20" fmla="*/ 66 w 69"/>
                <a:gd name="T21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9">
                  <a:moveTo>
                    <a:pt x="66" y="54"/>
                  </a:move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2" y="11"/>
                  </a:lnTo>
                  <a:lnTo>
                    <a:pt x="12" y="43"/>
                  </a:lnTo>
                  <a:lnTo>
                    <a:pt x="66" y="43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2773742-2CE0-467C-AB21-DDED8CDFB8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8" y="1104"/>
              <a:ext cx="80" cy="99"/>
            </a:xfrm>
            <a:custGeom>
              <a:avLst/>
              <a:gdLst>
                <a:gd name="T0" fmla="*/ 80 w 80"/>
                <a:gd name="T1" fmla="*/ 11 h 99"/>
                <a:gd name="T2" fmla="*/ 47 w 80"/>
                <a:gd name="T3" fmla="*/ 11 h 99"/>
                <a:gd name="T4" fmla="*/ 47 w 80"/>
                <a:gd name="T5" fmla="*/ 99 h 99"/>
                <a:gd name="T6" fmla="*/ 34 w 80"/>
                <a:gd name="T7" fmla="*/ 99 h 99"/>
                <a:gd name="T8" fmla="*/ 34 w 80"/>
                <a:gd name="T9" fmla="*/ 11 h 99"/>
                <a:gd name="T10" fmla="*/ 0 w 80"/>
                <a:gd name="T11" fmla="*/ 11 h 99"/>
                <a:gd name="T12" fmla="*/ 0 w 80"/>
                <a:gd name="T13" fmla="*/ 0 h 99"/>
                <a:gd name="T14" fmla="*/ 80 w 80"/>
                <a:gd name="T15" fmla="*/ 0 h 99"/>
                <a:gd name="T16" fmla="*/ 80 w 80"/>
                <a:gd name="T17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9">
                  <a:moveTo>
                    <a:pt x="80" y="11"/>
                  </a:moveTo>
                  <a:lnTo>
                    <a:pt x="47" y="11"/>
                  </a:lnTo>
                  <a:lnTo>
                    <a:pt x="47" y="99"/>
                  </a:lnTo>
                  <a:lnTo>
                    <a:pt x="34" y="99"/>
                  </a:lnTo>
                  <a:lnTo>
                    <a:pt x="3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D99CFB7-D9FE-4ACF-9447-9F0AB17396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7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69 w 69"/>
                <a:gd name="T7" fmla="*/ 0 h 99"/>
                <a:gd name="T8" fmla="*/ 69 w 69"/>
                <a:gd name="T9" fmla="*/ 11 h 99"/>
                <a:gd name="T10" fmla="*/ 13 w 69"/>
                <a:gd name="T11" fmla="*/ 11 h 99"/>
                <a:gd name="T12" fmla="*/ 13 w 69"/>
                <a:gd name="T13" fmla="*/ 43 h 99"/>
                <a:gd name="T14" fmla="*/ 68 w 69"/>
                <a:gd name="T15" fmla="*/ 43 h 99"/>
                <a:gd name="T16" fmla="*/ 68 w 69"/>
                <a:gd name="T17" fmla="*/ 54 h 99"/>
                <a:gd name="T18" fmla="*/ 13 w 69"/>
                <a:gd name="T19" fmla="*/ 54 h 99"/>
                <a:gd name="T20" fmla="*/ 13 w 69"/>
                <a:gd name="T21" fmla="*/ 86 h 99"/>
                <a:gd name="T22" fmla="*/ 69 w 69"/>
                <a:gd name="T23" fmla="*/ 86 h 99"/>
                <a:gd name="T24" fmla="*/ 69 w 69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13" y="11"/>
                  </a:lnTo>
                  <a:lnTo>
                    <a:pt x="13" y="43"/>
                  </a:lnTo>
                  <a:lnTo>
                    <a:pt x="68" y="43"/>
                  </a:lnTo>
                  <a:lnTo>
                    <a:pt x="68" y="54"/>
                  </a:lnTo>
                  <a:lnTo>
                    <a:pt x="13" y="54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02F552E-1D46-48C2-A01C-4DEB2C5F0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1" y="1102"/>
              <a:ext cx="92" cy="103"/>
            </a:xfrm>
            <a:custGeom>
              <a:avLst/>
              <a:gdLst>
                <a:gd name="T0" fmla="*/ 52 w 52"/>
                <a:gd name="T1" fmla="*/ 11 h 57"/>
                <a:gd name="T2" fmla="*/ 46 w 52"/>
                <a:gd name="T3" fmla="*/ 15 h 57"/>
                <a:gd name="T4" fmla="*/ 29 w 52"/>
                <a:gd name="T5" fmla="*/ 6 h 57"/>
                <a:gd name="T6" fmla="*/ 8 w 52"/>
                <a:gd name="T7" fmla="*/ 28 h 57"/>
                <a:gd name="T8" fmla="*/ 29 w 52"/>
                <a:gd name="T9" fmla="*/ 50 h 57"/>
                <a:gd name="T10" fmla="*/ 46 w 52"/>
                <a:gd name="T11" fmla="*/ 41 h 57"/>
                <a:gd name="T12" fmla="*/ 51 w 52"/>
                <a:gd name="T13" fmla="*/ 46 h 57"/>
                <a:gd name="T14" fmla="*/ 29 w 52"/>
                <a:gd name="T15" fmla="*/ 57 h 57"/>
                <a:gd name="T16" fmla="*/ 0 w 52"/>
                <a:gd name="T17" fmla="*/ 28 h 57"/>
                <a:gd name="T18" fmla="*/ 29 w 52"/>
                <a:gd name="T19" fmla="*/ 0 h 57"/>
                <a:gd name="T20" fmla="*/ 52 w 52"/>
                <a:gd name="T21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7">
                  <a:moveTo>
                    <a:pt x="52" y="11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2" y="10"/>
                    <a:pt x="36" y="6"/>
                    <a:pt x="29" y="6"/>
                  </a:cubicBezTo>
                  <a:cubicBezTo>
                    <a:pt x="17" y="6"/>
                    <a:pt x="8" y="15"/>
                    <a:pt x="8" y="28"/>
                  </a:cubicBezTo>
                  <a:cubicBezTo>
                    <a:pt x="8" y="41"/>
                    <a:pt x="17" y="50"/>
                    <a:pt x="29" y="50"/>
                  </a:cubicBezTo>
                  <a:cubicBezTo>
                    <a:pt x="36" y="50"/>
                    <a:pt x="42" y="47"/>
                    <a:pt x="46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7" y="52"/>
                    <a:pt x="38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9" y="0"/>
                    <a:pt x="47" y="4"/>
                    <a:pt x="5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0A604E2-842D-4C5B-8DB3-0E65E6AC0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9" y="1104"/>
              <a:ext cx="81" cy="99"/>
            </a:xfrm>
            <a:custGeom>
              <a:avLst/>
              <a:gdLst>
                <a:gd name="T0" fmla="*/ 12 w 81"/>
                <a:gd name="T1" fmla="*/ 43 h 99"/>
                <a:gd name="T2" fmla="*/ 71 w 81"/>
                <a:gd name="T3" fmla="*/ 43 h 99"/>
                <a:gd name="T4" fmla="*/ 71 w 81"/>
                <a:gd name="T5" fmla="*/ 0 h 99"/>
                <a:gd name="T6" fmla="*/ 81 w 81"/>
                <a:gd name="T7" fmla="*/ 0 h 99"/>
                <a:gd name="T8" fmla="*/ 81 w 81"/>
                <a:gd name="T9" fmla="*/ 99 h 99"/>
                <a:gd name="T10" fmla="*/ 71 w 81"/>
                <a:gd name="T11" fmla="*/ 99 h 99"/>
                <a:gd name="T12" fmla="*/ 71 w 81"/>
                <a:gd name="T13" fmla="*/ 54 h 99"/>
                <a:gd name="T14" fmla="*/ 12 w 81"/>
                <a:gd name="T15" fmla="*/ 54 h 99"/>
                <a:gd name="T16" fmla="*/ 12 w 81"/>
                <a:gd name="T17" fmla="*/ 99 h 99"/>
                <a:gd name="T18" fmla="*/ 0 w 81"/>
                <a:gd name="T19" fmla="*/ 99 h 99"/>
                <a:gd name="T20" fmla="*/ 0 w 81"/>
                <a:gd name="T21" fmla="*/ 0 h 99"/>
                <a:gd name="T22" fmla="*/ 12 w 81"/>
                <a:gd name="T23" fmla="*/ 0 h 99"/>
                <a:gd name="T24" fmla="*/ 12 w 81"/>
                <a:gd name="T25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9">
                  <a:moveTo>
                    <a:pt x="12" y="43"/>
                  </a:moveTo>
                  <a:lnTo>
                    <a:pt x="71" y="43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1" y="99"/>
                  </a:lnTo>
                  <a:lnTo>
                    <a:pt x="71" y="99"/>
                  </a:lnTo>
                  <a:lnTo>
                    <a:pt x="71" y="54"/>
                  </a:lnTo>
                  <a:lnTo>
                    <a:pt x="12" y="54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6921E52-899F-4E39-BC84-FEA9CB058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2" y="1104"/>
              <a:ext cx="84" cy="99"/>
            </a:xfrm>
            <a:custGeom>
              <a:avLst/>
              <a:gdLst>
                <a:gd name="T0" fmla="*/ 84 w 84"/>
                <a:gd name="T1" fmla="*/ 99 h 99"/>
                <a:gd name="T2" fmla="*/ 73 w 84"/>
                <a:gd name="T3" fmla="*/ 99 h 99"/>
                <a:gd name="T4" fmla="*/ 13 w 84"/>
                <a:gd name="T5" fmla="*/ 20 h 99"/>
                <a:gd name="T6" fmla="*/ 13 w 84"/>
                <a:gd name="T7" fmla="*/ 99 h 99"/>
                <a:gd name="T8" fmla="*/ 0 w 84"/>
                <a:gd name="T9" fmla="*/ 99 h 99"/>
                <a:gd name="T10" fmla="*/ 0 w 84"/>
                <a:gd name="T11" fmla="*/ 0 h 99"/>
                <a:gd name="T12" fmla="*/ 11 w 84"/>
                <a:gd name="T13" fmla="*/ 0 h 99"/>
                <a:gd name="T14" fmla="*/ 71 w 84"/>
                <a:gd name="T15" fmla="*/ 77 h 99"/>
                <a:gd name="T16" fmla="*/ 71 w 84"/>
                <a:gd name="T17" fmla="*/ 0 h 99"/>
                <a:gd name="T18" fmla="*/ 84 w 84"/>
                <a:gd name="T19" fmla="*/ 0 h 99"/>
                <a:gd name="T20" fmla="*/ 84 w 84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9">
                  <a:moveTo>
                    <a:pt x="84" y="99"/>
                  </a:moveTo>
                  <a:lnTo>
                    <a:pt x="73" y="99"/>
                  </a:lnTo>
                  <a:lnTo>
                    <a:pt x="13" y="20"/>
                  </a:lnTo>
                  <a:lnTo>
                    <a:pt x="1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71" y="77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84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16EE2E0-41C5-4351-A4E9-7116DA5A12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20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7 h 57"/>
                <a:gd name="T4" fmla="*/ 0 w 57"/>
                <a:gd name="T5" fmla="*/ 28 h 57"/>
                <a:gd name="T6" fmla="*/ 29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9 w 57"/>
                <a:gd name="T13" fmla="*/ 50 h 57"/>
                <a:gd name="T14" fmla="*/ 50 w 57"/>
                <a:gd name="T15" fmla="*/ 28 h 57"/>
                <a:gd name="T16" fmla="*/ 29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9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7" y="50"/>
                    <a:pt x="29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9" y="6"/>
                  </a:cubicBezTo>
                  <a:cubicBezTo>
                    <a:pt x="17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C15A522-8193-43CB-94B8-D2A576E6E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5" y="1104"/>
              <a:ext cx="69" cy="99"/>
            </a:xfrm>
            <a:custGeom>
              <a:avLst/>
              <a:gdLst>
                <a:gd name="T0" fmla="*/ 69 w 69"/>
                <a:gd name="T1" fmla="*/ 99 h 99"/>
                <a:gd name="T2" fmla="*/ 0 w 69"/>
                <a:gd name="T3" fmla="*/ 99 h 99"/>
                <a:gd name="T4" fmla="*/ 0 w 69"/>
                <a:gd name="T5" fmla="*/ 0 h 99"/>
                <a:gd name="T6" fmla="*/ 13 w 69"/>
                <a:gd name="T7" fmla="*/ 0 h 99"/>
                <a:gd name="T8" fmla="*/ 13 w 69"/>
                <a:gd name="T9" fmla="*/ 86 h 99"/>
                <a:gd name="T10" fmla="*/ 69 w 69"/>
                <a:gd name="T11" fmla="*/ 86 h 99"/>
                <a:gd name="T12" fmla="*/ 69 w 69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9">
                  <a:moveTo>
                    <a:pt x="6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6"/>
                  </a:lnTo>
                  <a:lnTo>
                    <a:pt x="69" y="86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F5A18DB-D9DB-481B-B168-902C74FE16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61" y="1102"/>
              <a:ext cx="101" cy="103"/>
            </a:xfrm>
            <a:custGeom>
              <a:avLst/>
              <a:gdLst>
                <a:gd name="T0" fmla="*/ 57 w 57"/>
                <a:gd name="T1" fmla="*/ 28 h 57"/>
                <a:gd name="T2" fmla="*/ 28 w 57"/>
                <a:gd name="T3" fmla="*/ 57 h 57"/>
                <a:gd name="T4" fmla="*/ 0 w 57"/>
                <a:gd name="T5" fmla="*/ 28 h 57"/>
                <a:gd name="T6" fmla="*/ 28 w 57"/>
                <a:gd name="T7" fmla="*/ 0 h 57"/>
                <a:gd name="T8" fmla="*/ 57 w 57"/>
                <a:gd name="T9" fmla="*/ 28 h 57"/>
                <a:gd name="T10" fmla="*/ 7 w 57"/>
                <a:gd name="T11" fmla="*/ 28 h 57"/>
                <a:gd name="T12" fmla="*/ 28 w 57"/>
                <a:gd name="T13" fmla="*/ 50 h 57"/>
                <a:gd name="T14" fmla="*/ 50 w 57"/>
                <a:gd name="T15" fmla="*/ 28 h 57"/>
                <a:gd name="T16" fmla="*/ 28 w 57"/>
                <a:gd name="T17" fmla="*/ 6 h 57"/>
                <a:gd name="T18" fmla="*/ 7 w 5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5"/>
                    <a:pt x="45" y="57"/>
                    <a:pt x="28" y="57"/>
                  </a:cubicBezTo>
                  <a:cubicBezTo>
                    <a:pt x="12" y="57"/>
                    <a:pt x="0" y="45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5" y="0"/>
                    <a:pt x="57" y="12"/>
                    <a:pt x="57" y="28"/>
                  </a:cubicBezTo>
                  <a:close/>
                  <a:moveTo>
                    <a:pt x="7" y="28"/>
                  </a:moveTo>
                  <a:cubicBezTo>
                    <a:pt x="7" y="41"/>
                    <a:pt x="16" y="50"/>
                    <a:pt x="28" y="50"/>
                  </a:cubicBezTo>
                  <a:cubicBezTo>
                    <a:pt x="41" y="50"/>
                    <a:pt x="50" y="41"/>
                    <a:pt x="50" y="28"/>
                  </a:cubicBezTo>
                  <a:cubicBezTo>
                    <a:pt x="50" y="15"/>
                    <a:pt x="41" y="6"/>
                    <a:pt x="28" y="6"/>
                  </a:cubicBezTo>
                  <a:cubicBezTo>
                    <a:pt x="16" y="6"/>
                    <a:pt x="7" y="15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7355A7A-0EDD-47DB-932E-EDFCD3DEF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6" y="1102"/>
              <a:ext cx="97" cy="103"/>
            </a:xfrm>
            <a:custGeom>
              <a:avLst/>
              <a:gdLst>
                <a:gd name="T0" fmla="*/ 50 w 55"/>
                <a:gd name="T1" fmla="*/ 9 h 57"/>
                <a:gd name="T2" fmla="*/ 45 w 55"/>
                <a:gd name="T3" fmla="*/ 14 h 57"/>
                <a:gd name="T4" fmla="*/ 29 w 55"/>
                <a:gd name="T5" fmla="*/ 6 h 57"/>
                <a:gd name="T6" fmla="*/ 7 w 55"/>
                <a:gd name="T7" fmla="*/ 28 h 57"/>
                <a:gd name="T8" fmla="*/ 28 w 55"/>
                <a:gd name="T9" fmla="*/ 50 h 57"/>
                <a:gd name="T10" fmla="*/ 48 w 55"/>
                <a:gd name="T11" fmla="*/ 33 h 57"/>
                <a:gd name="T12" fmla="*/ 31 w 55"/>
                <a:gd name="T13" fmla="*/ 33 h 57"/>
                <a:gd name="T14" fmla="*/ 31 w 55"/>
                <a:gd name="T15" fmla="*/ 26 h 57"/>
                <a:gd name="T16" fmla="*/ 55 w 55"/>
                <a:gd name="T17" fmla="*/ 26 h 57"/>
                <a:gd name="T18" fmla="*/ 55 w 55"/>
                <a:gd name="T19" fmla="*/ 28 h 57"/>
                <a:gd name="T20" fmla="*/ 28 w 55"/>
                <a:gd name="T21" fmla="*/ 57 h 57"/>
                <a:gd name="T22" fmla="*/ 0 w 55"/>
                <a:gd name="T23" fmla="*/ 28 h 57"/>
                <a:gd name="T24" fmla="*/ 29 w 55"/>
                <a:gd name="T25" fmla="*/ 0 h 57"/>
                <a:gd name="T26" fmla="*/ 50 w 55"/>
                <a:gd name="T27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57">
                  <a:moveTo>
                    <a:pt x="50" y="9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1" y="9"/>
                    <a:pt x="35" y="6"/>
                    <a:pt x="29" y="6"/>
                  </a:cubicBezTo>
                  <a:cubicBezTo>
                    <a:pt x="16" y="6"/>
                    <a:pt x="7" y="15"/>
                    <a:pt x="7" y="28"/>
                  </a:cubicBezTo>
                  <a:cubicBezTo>
                    <a:pt x="7" y="41"/>
                    <a:pt x="16" y="50"/>
                    <a:pt x="28" y="50"/>
                  </a:cubicBezTo>
                  <a:cubicBezTo>
                    <a:pt x="40" y="50"/>
                    <a:pt x="46" y="43"/>
                    <a:pt x="48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8"/>
                  </a:cubicBezTo>
                  <a:cubicBezTo>
                    <a:pt x="55" y="44"/>
                    <a:pt x="45" y="57"/>
                    <a:pt x="28" y="57"/>
                  </a:cubicBezTo>
                  <a:cubicBezTo>
                    <a:pt x="14" y="57"/>
                    <a:pt x="0" y="46"/>
                    <a:pt x="0" y="28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7" y="0"/>
                    <a:pt x="45" y="3"/>
                    <a:pt x="5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EBBA282F-298C-4A34-B364-0514393CA0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6" y="1104"/>
              <a:ext cx="90" cy="99"/>
            </a:xfrm>
            <a:custGeom>
              <a:avLst/>
              <a:gdLst>
                <a:gd name="T0" fmla="*/ 51 w 90"/>
                <a:gd name="T1" fmla="*/ 58 h 99"/>
                <a:gd name="T2" fmla="*/ 51 w 90"/>
                <a:gd name="T3" fmla="*/ 99 h 99"/>
                <a:gd name="T4" fmla="*/ 39 w 90"/>
                <a:gd name="T5" fmla="*/ 99 h 99"/>
                <a:gd name="T6" fmla="*/ 39 w 90"/>
                <a:gd name="T7" fmla="*/ 58 h 99"/>
                <a:gd name="T8" fmla="*/ 0 w 90"/>
                <a:gd name="T9" fmla="*/ 0 h 99"/>
                <a:gd name="T10" fmla="*/ 16 w 90"/>
                <a:gd name="T11" fmla="*/ 0 h 99"/>
                <a:gd name="T12" fmla="*/ 46 w 90"/>
                <a:gd name="T13" fmla="*/ 45 h 99"/>
                <a:gd name="T14" fmla="*/ 74 w 90"/>
                <a:gd name="T15" fmla="*/ 0 h 99"/>
                <a:gd name="T16" fmla="*/ 90 w 90"/>
                <a:gd name="T17" fmla="*/ 0 h 99"/>
                <a:gd name="T18" fmla="*/ 51 w 90"/>
                <a:gd name="T1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9">
                  <a:moveTo>
                    <a:pt x="51" y="58"/>
                  </a:moveTo>
                  <a:lnTo>
                    <a:pt x="51" y="99"/>
                  </a:lnTo>
                  <a:lnTo>
                    <a:pt x="39" y="99"/>
                  </a:lnTo>
                  <a:lnTo>
                    <a:pt x="39" y="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6" y="45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05405BFF-B7C8-40EB-A68B-C398041DF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9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7 w 106"/>
                <a:gd name="T7" fmla="*/ 0 h 104"/>
                <a:gd name="T8" fmla="*/ 53 w 106"/>
                <a:gd name="T9" fmla="*/ 79 h 104"/>
                <a:gd name="T10" fmla="*/ 82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79"/>
                  </a:lnTo>
                  <a:lnTo>
                    <a:pt x="82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04843B8-2999-4A16-860F-EA96BC6279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4" y="894"/>
              <a:ext cx="110" cy="104"/>
            </a:xfrm>
            <a:custGeom>
              <a:avLst/>
              <a:gdLst>
                <a:gd name="T0" fmla="*/ 110 w 110"/>
                <a:gd name="T1" fmla="*/ 104 h 104"/>
                <a:gd name="T2" fmla="*/ 83 w 110"/>
                <a:gd name="T3" fmla="*/ 104 h 104"/>
                <a:gd name="T4" fmla="*/ 76 w 110"/>
                <a:gd name="T5" fmla="*/ 82 h 104"/>
                <a:gd name="T6" fmla="*/ 34 w 110"/>
                <a:gd name="T7" fmla="*/ 82 h 104"/>
                <a:gd name="T8" fmla="*/ 27 w 110"/>
                <a:gd name="T9" fmla="*/ 104 h 104"/>
                <a:gd name="T10" fmla="*/ 0 w 110"/>
                <a:gd name="T11" fmla="*/ 104 h 104"/>
                <a:gd name="T12" fmla="*/ 41 w 110"/>
                <a:gd name="T13" fmla="*/ 0 h 104"/>
                <a:gd name="T14" fmla="*/ 69 w 110"/>
                <a:gd name="T15" fmla="*/ 0 h 104"/>
                <a:gd name="T16" fmla="*/ 110 w 110"/>
                <a:gd name="T17" fmla="*/ 104 h 104"/>
                <a:gd name="T18" fmla="*/ 43 w 110"/>
                <a:gd name="T19" fmla="*/ 59 h 104"/>
                <a:gd name="T20" fmla="*/ 68 w 110"/>
                <a:gd name="T21" fmla="*/ 59 h 104"/>
                <a:gd name="T22" fmla="*/ 55 w 110"/>
                <a:gd name="T23" fmla="*/ 25 h 104"/>
                <a:gd name="T24" fmla="*/ 43 w 110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04">
                  <a:moveTo>
                    <a:pt x="110" y="104"/>
                  </a:moveTo>
                  <a:lnTo>
                    <a:pt x="83" y="104"/>
                  </a:lnTo>
                  <a:lnTo>
                    <a:pt x="76" y="82"/>
                  </a:lnTo>
                  <a:lnTo>
                    <a:pt x="34" y="82"/>
                  </a:lnTo>
                  <a:lnTo>
                    <a:pt x="27" y="104"/>
                  </a:lnTo>
                  <a:lnTo>
                    <a:pt x="0" y="104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110" y="104"/>
                  </a:lnTo>
                  <a:close/>
                  <a:moveTo>
                    <a:pt x="43" y="59"/>
                  </a:moveTo>
                  <a:lnTo>
                    <a:pt x="68" y="59"/>
                  </a:lnTo>
                  <a:lnTo>
                    <a:pt x="55" y="25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0628E328-2EBE-4C98-B64C-4C9AD08B41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4" y="894"/>
              <a:ext cx="109" cy="104"/>
            </a:xfrm>
            <a:custGeom>
              <a:avLst/>
              <a:gdLst>
                <a:gd name="T0" fmla="*/ 109 w 109"/>
                <a:gd name="T1" fmla="*/ 104 h 104"/>
                <a:gd name="T2" fmla="*/ 83 w 109"/>
                <a:gd name="T3" fmla="*/ 104 h 104"/>
                <a:gd name="T4" fmla="*/ 74 w 109"/>
                <a:gd name="T5" fmla="*/ 82 h 104"/>
                <a:gd name="T6" fmla="*/ 33 w 109"/>
                <a:gd name="T7" fmla="*/ 82 h 104"/>
                <a:gd name="T8" fmla="*/ 26 w 109"/>
                <a:gd name="T9" fmla="*/ 104 h 104"/>
                <a:gd name="T10" fmla="*/ 0 w 109"/>
                <a:gd name="T11" fmla="*/ 104 h 104"/>
                <a:gd name="T12" fmla="*/ 40 w 109"/>
                <a:gd name="T13" fmla="*/ 0 h 104"/>
                <a:gd name="T14" fmla="*/ 69 w 109"/>
                <a:gd name="T15" fmla="*/ 0 h 104"/>
                <a:gd name="T16" fmla="*/ 109 w 109"/>
                <a:gd name="T17" fmla="*/ 104 h 104"/>
                <a:gd name="T18" fmla="*/ 42 w 109"/>
                <a:gd name="T19" fmla="*/ 59 h 104"/>
                <a:gd name="T20" fmla="*/ 67 w 109"/>
                <a:gd name="T21" fmla="*/ 59 h 104"/>
                <a:gd name="T22" fmla="*/ 54 w 109"/>
                <a:gd name="T23" fmla="*/ 25 h 104"/>
                <a:gd name="T24" fmla="*/ 42 w 109"/>
                <a:gd name="T25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4">
                  <a:moveTo>
                    <a:pt x="109" y="104"/>
                  </a:moveTo>
                  <a:lnTo>
                    <a:pt x="83" y="104"/>
                  </a:lnTo>
                  <a:lnTo>
                    <a:pt x="74" y="82"/>
                  </a:lnTo>
                  <a:lnTo>
                    <a:pt x="33" y="82"/>
                  </a:lnTo>
                  <a:lnTo>
                    <a:pt x="26" y="104"/>
                  </a:lnTo>
                  <a:lnTo>
                    <a:pt x="0" y="104"/>
                  </a:lnTo>
                  <a:lnTo>
                    <a:pt x="40" y="0"/>
                  </a:lnTo>
                  <a:lnTo>
                    <a:pt x="69" y="0"/>
                  </a:lnTo>
                  <a:lnTo>
                    <a:pt x="109" y="104"/>
                  </a:lnTo>
                  <a:close/>
                  <a:moveTo>
                    <a:pt x="42" y="59"/>
                  </a:moveTo>
                  <a:lnTo>
                    <a:pt x="67" y="59"/>
                  </a:lnTo>
                  <a:lnTo>
                    <a:pt x="54" y="25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C496613-46BE-40F6-9AD9-ABDC223ACB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2" y="894"/>
              <a:ext cx="76" cy="104"/>
            </a:xfrm>
            <a:custGeom>
              <a:avLst/>
              <a:gdLst>
                <a:gd name="T0" fmla="*/ 76 w 76"/>
                <a:gd name="T1" fmla="*/ 104 h 104"/>
                <a:gd name="T2" fmla="*/ 0 w 76"/>
                <a:gd name="T3" fmla="*/ 104 h 104"/>
                <a:gd name="T4" fmla="*/ 0 w 76"/>
                <a:gd name="T5" fmla="*/ 0 h 104"/>
                <a:gd name="T6" fmla="*/ 25 w 76"/>
                <a:gd name="T7" fmla="*/ 0 h 104"/>
                <a:gd name="T8" fmla="*/ 25 w 76"/>
                <a:gd name="T9" fmla="*/ 81 h 104"/>
                <a:gd name="T10" fmla="*/ 76 w 76"/>
                <a:gd name="T11" fmla="*/ 81 h 104"/>
                <a:gd name="T12" fmla="*/ 76 w 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4">
                  <a:moveTo>
                    <a:pt x="7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76" y="81"/>
                  </a:lnTo>
                  <a:lnTo>
                    <a:pt x="7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E814C247-6F9D-4FB4-8C47-66E0F8E4EA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9" y="894"/>
              <a:ext cx="90" cy="106"/>
            </a:xfrm>
            <a:custGeom>
              <a:avLst/>
              <a:gdLst>
                <a:gd name="T0" fmla="*/ 51 w 51"/>
                <a:gd name="T1" fmla="*/ 35 h 59"/>
                <a:gd name="T2" fmla="*/ 26 w 51"/>
                <a:gd name="T3" fmla="*/ 59 h 59"/>
                <a:gd name="T4" fmla="*/ 0 w 51"/>
                <a:gd name="T5" fmla="*/ 35 h 59"/>
                <a:gd name="T6" fmla="*/ 0 w 51"/>
                <a:gd name="T7" fmla="*/ 0 h 59"/>
                <a:gd name="T8" fmla="*/ 14 w 51"/>
                <a:gd name="T9" fmla="*/ 0 h 59"/>
                <a:gd name="T10" fmla="*/ 14 w 51"/>
                <a:gd name="T11" fmla="*/ 34 h 59"/>
                <a:gd name="T12" fmla="*/ 26 w 51"/>
                <a:gd name="T13" fmla="*/ 46 h 59"/>
                <a:gd name="T14" fmla="*/ 37 w 51"/>
                <a:gd name="T15" fmla="*/ 34 h 59"/>
                <a:gd name="T16" fmla="*/ 37 w 51"/>
                <a:gd name="T17" fmla="*/ 0 h 59"/>
                <a:gd name="T18" fmla="*/ 51 w 51"/>
                <a:gd name="T19" fmla="*/ 0 h 59"/>
                <a:gd name="T20" fmla="*/ 51 w 51"/>
                <a:gd name="T21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51" y="35"/>
                  </a:moveTo>
                  <a:cubicBezTo>
                    <a:pt x="51" y="51"/>
                    <a:pt x="42" y="59"/>
                    <a:pt x="26" y="59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2"/>
                    <a:pt x="19" y="46"/>
                    <a:pt x="26" y="46"/>
                  </a:cubicBezTo>
                  <a:cubicBezTo>
                    <a:pt x="33" y="46"/>
                    <a:pt x="37" y="42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E58BFE8-DDC0-4A96-93C6-3F6944231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8" y="894"/>
              <a:ext cx="96" cy="104"/>
            </a:xfrm>
            <a:custGeom>
              <a:avLst/>
              <a:gdLst>
                <a:gd name="T0" fmla="*/ 96 w 96"/>
                <a:gd name="T1" fmla="*/ 104 h 104"/>
                <a:gd name="T2" fmla="*/ 73 w 96"/>
                <a:gd name="T3" fmla="*/ 104 h 104"/>
                <a:gd name="T4" fmla="*/ 25 w 96"/>
                <a:gd name="T5" fmla="*/ 41 h 104"/>
                <a:gd name="T6" fmla="*/ 25 w 96"/>
                <a:gd name="T7" fmla="*/ 104 h 104"/>
                <a:gd name="T8" fmla="*/ 0 w 96"/>
                <a:gd name="T9" fmla="*/ 104 h 104"/>
                <a:gd name="T10" fmla="*/ 0 w 96"/>
                <a:gd name="T11" fmla="*/ 0 h 104"/>
                <a:gd name="T12" fmla="*/ 25 w 96"/>
                <a:gd name="T13" fmla="*/ 0 h 104"/>
                <a:gd name="T14" fmla="*/ 71 w 96"/>
                <a:gd name="T15" fmla="*/ 64 h 104"/>
                <a:gd name="T16" fmla="*/ 71 w 96"/>
                <a:gd name="T17" fmla="*/ 0 h 104"/>
                <a:gd name="T18" fmla="*/ 96 w 96"/>
                <a:gd name="T19" fmla="*/ 0 h 104"/>
                <a:gd name="T20" fmla="*/ 96 w 9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04">
                  <a:moveTo>
                    <a:pt x="96" y="104"/>
                  </a:moveTo>
                  <a:lnTo>
                    <a:pt x="73" y="104"/>
                  </a:lnTo>
                  <a:lnTo>
                    <a:pt x="25" y="41"/>
                  </a:lnTo>
                  <a:lnTo>
                    <a:pt x="25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71" y="64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30EE7D2A-06CC-4974-9F5B-CF7482B43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0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9FFB2C2C-AD30-4431-9089-03876741C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894"/>
              <a:ext cx="106" cy="104"/>
            </a:xfrm>
            <a:custGeom>
              <a:avLst/>
              <a:gdLst>
                <a:gd name="T0" fmla="*/ 67 w 106"/>
                <a:gd name="T1" fmla="*/ 104 h 104"/>
                <a:gd name="T2" fmla="*/ 39 w 106"/>
                <a:gd name="T3" fmla="*/ 104 h 104"/>
                <a:gd name="T4" fmla="*/ 0 w 106"/>
                <a:gd name="T5" fmla="*/ 0 h 104"/>
                <a:gd name="T6" fmla="*/ 26 w 106"/>
                <a:gd name="T7" fmla="*/ 0 h 104"/>
                <a:gd name="T8" fmla="*/ 53 w 106"/>
                <a:gd name="T9" fmla="*/ 79 h 104"/>
                <a:gd name="T10" fmla="*/ 79 w 106"/>
                <a:gd name="T11" fmla="*/ 0 h 104"/>
                <a:gd name="T12" fmla="*/ 106 w 106"/>
                <a:gd name="T13" fmla="*/ 0 h 104"/>
                <a:gd name="T14" fmla="*/ 67 w 10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4">
                  <a:moveTo>
                    <a:pt x="67" y="104"/>
                  </a:moveTo>
                  <a:lnTo>
                    <a:pt x="39" y="10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79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5C6C0AD-A62E-45EB-8788-7F3B13A49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7" y="894"/>
              <a:ext cx="79" cy="104"/>
            </a:xfrm>
            <a:custGeom>
              <a:avLst/>
              <a:gdLst>
                <a:gd name="T0" fmla="*/ 79 w 79"/>
                <a:gd name="T1" fmla="*/ 104 h 104"/>
                <a:gd name="T2" fmla="*/ 0 w 79"/>
                <a:gd name="T3" fmla="*/ 104 h 104"/>
                <a:gd name="T4" fmla="*/ 0 w 79"/>
                <a:gd name="T5" fmla="*/ 0 h 104"/>
                <a:gd name="T6" fmla="*/ 79 w 79"/>
                <a:gd name="T7" fmla="*/ 0 h 104"/>
                <a:gd name="T8" fmla="*/ 79 w 79"/>
                <a:gd name="T9" fmla="*/ 23 h 104"/>
                <a:gd name="T10" fmla="*/ 24 w 79"/>
                <a:gd name="T11" fmla="*/ 23 h 104"/>
                <a:gd name="T12" fmla="*/ 24 w 79"/>
                <a:gd name="T13" fmla="*/ 41 h 104"/>
                <a:gd name="T14" fmla="*/ 76 w 79"/>
                <a:gd name="T15" fmla="*/ 41 h 104"/>
                <a:gd name="T16" fmla="*/ 76 w 79"/>
                <a:gd name="T17" fmla="*/ 63 h 104"/>
                <a:gd name="T18" fmla="*/ 24 w 79"/>
                <a:gd name="T19" fmla="*/ 63 h 104"/>
                <a:gd name="T20" fmla="*/ 24 w 79"/>
                <a:gd name="T21" fmla="*/ 82 h 104"/>
                <a:gd name="T22" fmla="*/ 79 w 79"/>
                <a:gd name="T23" fmla="*/ 82 h 104"/>
                <a:gd name="T24" fmla="*/ 79 w 79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4">
                  <a:moveTo>
                    <a:pt x="79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4" y="23"/>
                  </a:lnTo>
                  <a:lnTo>
                    <a:pt x="24" y="41"/>
                  </a:lnTo>
                  <a:lnTo>
                    <a:pt x="76" y="41"/>
                  </a:lnTo>
                  <a:lnTo>
                    <a:pt x="76" y="63"/>
                  </a:lnTo>
                  <a:lnTo>
                    <a:pt x="24" y="63"/>
                  </a:lnTo>
                  <a:lnTo>
                    <a:pt x="24" y="82"/>
                  </a:lnTo>
                  <a:lnTo>
                    <a:pt x="79" y="82"/>
                  </a:lnTo>
                  <a:lnTo>
                    <a:pt x="79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9F52FA31-8FF5-4795-9A3B-EAFFA867AD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892"/>
              <a:ext cx="88" cy="108"/>
            </a:xfrm>
            <a:custGeom>
              <a:avLst/>
              <a:gdLst>
                <a:gd name="T0" fmla="*/ 43 w 50"/>
                <a:gd name="T1" fmla="*/ 18 h 60"/>
                <a:gd name="T2" fmla="*/ 27 w 50"/>
                <a:gd name="T3" fmla="*/ 13 h 60"/>
                <a:gd name="T4" fmla="*/ 17 w 50"/>
                <a:gd name="T5" fmla="*/ 18 h 60"/>
                <a:gd name="T6" fmla="*/ 29 w 50"/>
                <a:gd name="T7" fmla="*/ 24 h 60"/>
                <a:gd name="T8" fmla="*/ 32 w 50"/>
                <a:gd name="T9" fmla="*/ 24 h 60"/>
                <a:gd name="T10" fmla="*/ 50 w 50"/>
                <a:gd name="T11" fmla="*/ 41 h 60"/>
                <a:gd name="T12" fmla="*/ 26 w 50"/>
                <a:gd name="T13" fmla="*/ 60 h 60"/>
                <a:gd name="T14" fmla="*/ 0 w 50"/>
                <a:gd name="T15" fmla="*/ 53 h 60"/>
                <a:gd name="T16" fmla="*/ 7 w 50"/>
                <a:gd name="T17" fmla="*/ 42 h 60"/>
                <a:gd name="T18" fmla="*/ 26 w 50"/>
                <a:gd name="T19" fmla="*/ 48 h 60"/>
                <a:gd name="T20" fmla="*/ 35 w 50"/>
                <a:gd name="T21" fmla="*/ 42 h 60"/>
                <a:gd name="T22" fmla="*/ 24 w 50"/>
                <a:gd name="T23" fmla="*/ 37 h 60"/>
                <a:gd name="T24" fmla="*/ 21 w 50"/>
                <a:gd name="T25" fmla="*/ 36 h 60"/>
                <a:gd name="T26" fmla="*/ 2 w 50"/>
                <a:gd name="T27" fmla="*/ 19 h 60"/>
                <a:gd name="T28" fmla="*/ 26 w 50"/>
                <a:gd name="T29" fmla="*/ 0 h 60"/>
                <a:gd name="T30" fmla="*/ 50 w 50"/>
                <a:gd name="T31" fmla="*/ 6 h 60"/>
                <a:gd name="T32" fmla="*/ 43 w 50"/>
                <a:gd name="T3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0">
                  <a:moveTo>
                    <a:pt x="43" y="18"/>
                  </a:moveTo>
                  <a:cubicBezTo>
                    <a:pt x="39" y="15"/>
                    <a:pt x="33" y="13"/>
                    <a:pt x="27" y="13"/>
                  </a:cubicBezTo>
                  <a:cubicBezTo>
                    <a:pt x="21" y="13"/>
                    <a:pt x="17" y="15"/>
                    <a:pt x="17" y="18"/>
                  </a:cubicBezTo>
                  <a:cubicBezTo>
                    <a:pt x="17" y="22"/>
                    <a:pt x="23" y="22"/>
                    <a:pt x="2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3" y="26"/>
                    <a:pt x="50" y="31"/>
                    <a:pt x="50" y="41"/>
                  </a:cubicBezTo>
                  <a:cubicBezTo>
                    <a:pt x="50" y="54"/>
                    <a:pt x="38" y="60"/>
                    <a:pt x="26" y="60"/>
                  </a:cubicBezTo>
                  <a:cubicBezTo>
                    <a:pt x="16" y="60"/>
                    <a:pt x="6" y="58"/>
                    <a:pt x="0" y="5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1" y="45"/>
                    <a:pt x="18" y="48"/>
                    <a:pt x="26" y="48"/>
                  </a:cubicBezTo>
                  <a:cubicBezTo>
                    <a:pt x="31" y="48"/>
                    <a:pt x="35" y="46"/>
                    <a:pt x="35" y="42"/>
                  </a:cubicBezTo>
                  <a:cubicBezTo>
                    <a:pt x="35" y="39"/>
                    <a:pt x="31" y="38"/>
                    <a:pt x="24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9" y="34"/>
                    <a:pt x="2" y="29"/>
                    <a:pt x="2" y="19"/>
                  </a:cubicBezTo>
                  <a:cubicBezTo>
                    <a:pt x="2" y="7"/>
                    <a:pt x="12" y="0"/>
                    <a:pt x="26" y="0"/>
                  </a:cubicBezTo>
                  <a:cubicBezTo>
                    <a:pt x="34" y="0"/>
                    <a:pt x="41" y="1"/>
                    <a:pt x="50" y="6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3149BD52-4C04-49E8-8817-C37D977733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49" y="894"/>
              <a:ext cx="25" cy="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F271C302-05CB-4B0E-8073-1974CF13D5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5" y="894"/>
              <a:ext cx="87" cy="104"/>
            </a:xfrm>
            <a:custGeom>
              <a:avLst/>
              <a:gdLst>
                <a:gd name="T0" fmla="*/ 87 w 87"/>
                <a:gd name="T1" fmla="*/ 23 h 104"/>
                <a:gd name="T2" fmla="*/ 57 w 87"/>
                <a:gd name="T3" fmla="*/ 23 h 104"/>
                <a:gd name="T4" fmla="*/ 57 w 87"/>
                <a:gd name="T5" fmla="*/ 104 h 104"/>
                <a:gd name="T6" fmla="*/ 32 w 87"/>
                <a:gd name="T7" fmla="*/ 104 h 104"/>
                <a:gd name="T8" fmla="*/ 32 w 87"/>
                <a:gd name="T9" fmla="*/ 23 h 104"/>
                <a:gd name="T10" fmla="*/ 0 w 87"/>
                <a:gd name="T11" fmla="*/ 23 h 104"/>
                <a:gd name="T12" fmla="*/ 0 w 87"/>
                <a:gd name="T13" fmla="*/ 0 h 104"/>
                <a:gd name="T14" fmla="*/ 87 w 87"/>
                <a:gd name="T15" fmla="*/ 0 h 104"/>
                <a:gd name="T16" fmla="*/ 87 w 87"/>
                <a:gd name="T17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4">
                  <a:moveTo>
                    <a:pt x="87" y="23"/>
                  </a:moveTo>
                  <a:lnTo>
                    <a:pt x="57" y="23"/>
                  </a:lnTo>
                  <a:lnTo>
                    <a:pt x="57" y="104"/>
                  </a:lnTo>
                  <a:lnTo>
                    <a:pt x="32" y="104"/>
                  </a:lnTo>
                  <a:lnTo>
                    <a:pt x="32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C652D5D9-E64B-48B0-8731-A3E43B86CD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" y="894"/>
              <a:ext cx="103" cy="104"/>
            </a:xfrm>
            <a:custGeom>
              <a:avLst/>
              <a:gdLst>
                <a:gd name="T0" fmla="*/ 64 w 103"/>
                <a:gd name="T1" fmla="*/ 64 h 104"/>
                <a:gd name="T2" fmla="*/ 64 w 103"/>
                <a:gd name="T3" fmla="*/ 104 h 104"/>
                <a:gd name="T4" fmla="*/ 39 w 103"/>
                <a:gd name="T5" fmla="*/ 104 h 104"/>
                <a:gd name="T6" fmla="*/ 39 w 103"/>
                <a:gd name="T7" fmla="*/ 64 h 104"/>
                <a:gd name="T8" fmla="*/ 0 w 103"/>
                <a:gd name="T9" fmla="*/ 0 h 104"/>
                <a:gd name="T10" fmla="*/ 28 w 103"/>
                <a:gd name="T11" fmla="*/ 0 h 104"/>
                <a:gd name="T12" fmla="*/ 51 w 103"/>
                <a:gd name="T13" fmla="*/ 41 h 104"/>
                <a:gd name="T14" fmla="*/ 74 w 103"/>
                <a:gd name="T15" fmla="*/ 0 h 104"/>
                <a:gd name="T16" fmla="*/ 103 w 103"/>
                <a:gd name="T17" fmla="*/ 0 h 104"/>
                <a:gd name="T18" fmla="*/ 64 w 103"/>
                <a:gd name="T19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64" y="64"/>
                  </a:moveTo>
                  <a:lnTo>
                    <a:pt x="64" y="104"/>
                  </a:lnTo>
                  <a:lnTo>
                    <a:pt x="39" y="104"/>
                  </a:lnTo>
                  <a:lnTo>
                    <a:pt x="39" y="6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1" y="41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D083144-D4A4-4C21-9FBE-D01DB816E6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1" y="894"/>
              <a:ext cx="95" cy="104"/>
            </a:xfrm>
            <a:custGeom>
              <a:avLst/>
              <a:gdLst>
                <a:gd name="T0" fmla="*/ 36 w 54"/>
                <a:gd name="T1" fmla="*/ 35 h 58"/>
                <a:gd name="T2" fmla="*/ 48 w 54"/>
                <a:gd name="T3" fmla="*/ 19 h 58"/>
                <a:gd name="T4" fmla="*/ 25 w 54"/>
                <a:gd name="T5" fmla="*/ 0 h 58"/>
                <a:gd name="T6" fmla="*/ 0 w 54"/>
                <a:gd name="T7" fmla="*/ 0 h 58"/>
                <a:gd name="T8" fmla="*/ 0 w 54"/>
                <a:gd name="T9" fmla="*/ 58 h 58"/>
                <a:gd name="T10" fmla="*/ 14 w 54"/>
                <a:gd name="T11" fmla="*/ 58 h 58"/>
                <a:gd name="T12" fmla="*/ 14 w 54"/>
                <a:gd name="T13" fmla="*/ 36 h 58"/>
                <a:gd name="T14" fmla="*/ 15 w 54"/>
                <a:gd name="T15" fmla="*/ 36 h 58"/>
                <a:gd name="T16" fmla="*/ 16 w 54"/>
                <a:gd name="T17" fmla="*/ 36 h 58"/>
                <a:gd name="T18" fmla="*/ 22 w 54"/>
                <a:gd name="T19" fmla="*/ 36 h 58"/>
                <a:gd name="T20" fmla="*/ 37 w 54"/>
                <a:gd name="T21" fmla="*/ 58 h 58"/>
                <a:gd name="T22" fmla="*/ 54 w 54"/>
                <a:gd name="T23" fmla="*/ 58 h 58"/>
                <a:gd name="T24" fmla="*/ 36 w 54"/>
                <a:gd name="T25" fmla="*/ 35 h 58"/>
                <a:gd name="T26" fmla="*/ 14 w 54"/>
                <a:gd name="T27" fmla="*/ 25 h 58"/>
                <a:gd name="T28" fmla="*/ 14 w 54"/>
                <a:gd name="T29" fmla="*/ 13 h 58"/>
                <a:gd name="T30" fmla="*/ 25 w 54"/>
                <a:gd name="T31" fmla="*/ 13 h 58"/>
                <a:gd name="T32" fmla="*/ 33 w 54"/>
                <a:gd name="T33" fmla="*/ 19 h 58"/>
                <a:gd name="T34" fmla="*/ 25 w 54"/>
                <a:gd name="T35" fmla="*/ 25 h 58"/>
                <a:gd name="T36" fmla="*/ 14 w 54"/>
                <a:gd name="T37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8">
                  <a:moveTo>
                    <a:pt x="36" y="35"/>
                  </a:moveTo>
                  <a:cubicBezTo>
                    <a:pt x="43" y="32"/>
                    <a:pt x="48" y="26"/>
                    <a:pt x="48" y="19"/>
                  </a:cubicBezTo>
                  <a:cubicBezTo>
                    <a:pt x="48" y="7"/>
                    <a:pt x="40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54" y="58"/>
                    <a:pt x="54" y="58"/>
                    <a:pt x="54" y="58"/>
                  </a:cubicBezTo>
                  <a:lnTo>
                    <a:pt x="36" y="35"/>
                  </a:lnTo>
                  <a:close/>
                  <a:moveTo>
                    <a:pt x="14" y="2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0" y="13"/>
                    <a:pt x="33" y="15"/>
                    <a:pt x="33" y="19"/>
                  </a:cubicBezTo>
                  <a:cubicBezTo>
                    <a:pt x="33" y="23"/>
                    <a:pt x="30" y="25"/>
                    <a:pt x="25" y="2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4E51580-C8E1-4D56-968B-A753CBA4A4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3" y="910"/>
              <a:ext cx="307" cy="291"/>
            </a:xfrm>
            <a:custGeom>
              <a:avLst/>
              <a:gdLst>
                <a:gd name="T0" fmla="*/ 87 w 173"/>
                <a:gd name="T1" fmla="*/ 123 h 162"/>
                <a:gd name="T2" fmla="*/ 134 w 173"/>
                <a:gd name="T3" fmla="*/ 76 h 162"/>
                <a:gd name="T4" fmla="*/ 134 w 173"/>
                <a:gd name="T5" fmla="*/ 39 h 162"/>
                <a:gd name="T6" fmla="*/ 147 w 173"/>
                <a:gd name="T7" fmla="*/ 26 h 162"/>
                <a:gd name="T8" fmla="*/ 147 w 173"/>
                <a:gd name="T9" fmla="*/ 76 h 162"/>
                <a:gd name="T10" fmla="*/ 87 w 173"/>
                <a:gd name="T11" fmla="*/ 136 h 162"/>
                <a:gd name="T12" fmla="*/ 26 w 173"/>
                <a:gd name="T13" fmla="*/ 76 h 162"/>
                <a:gd name="T14" fmla="*/ 26 w 173"/>
                <a:gd name="T15" fmla="*/ 26 h 162"/>
                <a:gd name="T16" fmla="*/ 39 w 173"/>
                <a:gd name="T17" fmla="*/ 39 h 162"/>
                <a:gd name="T18" fmla="*/ 39 w 173"/>
                <a:gd name="T19" fmla="*/ 76 h 162"/>
                <a:gd name="T20" fmla="*/ 87 w 173"/>
                <a:gd name="T21" fmla="*/ 123 h 162"/>
                <a:gd name="T22" fmla="*/ 160 w 173"/>
                <a:gd name="T23" fmla="*/ 13 h 162"/>
                <a:gd name="T24" fmla="*/ 160 w 173"/>
                <a:gd name="T25" fmla="*/ 76 h 162"/>
                <a:gd name="T26" fmla="*/ 87 w 173"/>
                <a:gd name="T27" fmla="*/ 149 h 162"/>
                <a:gd name="T28" fmla="*/ 13 w 173"/>
                <a:gd name="T29" fmla="*/ 76 h 162"/>
                <a:gd name="T30" fmla="*/ 13 w 173"/>
                <a:gd name="T31" fmla="*/ 13 h 162"/>
                <a:gd name="T32" fmla="*/ 0 w 173"/>
                <a:gd name="T33" fmla="*/ 0 h 162"/>
                <a:gd name="T34" fmla="*/ 0 w 173"/>
                <a:gd name="T35" fmla="*/ 76 h 162"/>
                <a:gd name="T36" fmla="*/ 87 w 173"/>
                <a:gd name="T37" fmla="*/ 162 h 162"/>
                <a:gd name="T38" fmla="*/ 87 w 173"/>
                <a:gd name="T39" fmla="*/ 162 h 162"/>
                <a:gd name="T40" fmla="*/ 173 w 173"/>
                <a:gd name="T41" fmla="*/ 76 h 162"/>
                <a:gd name="T42" fmla="*/ 173 w 173"/>
                <a:gd name="T43" fmla="*/ 0 h 162"/>
                <a:gd name="T44" fmla="*/ 160 w 173"/>
                <a:gd name="T45" fmla="*/ 13 h 162"/>
                <a:gd name="T46" fmla="*/ 52 w 173"/>
                <a:gd name="T47" fmla="*/ 71 h 162"/>
                <a:gd name="T48" fmla="*/ 60 w 173"/>
                <a:gd name="T49" fmla="*/ 79 h 162"/>
                <a:gd name="T50" fmla="*/ 71 w 173"/>
                <a:gd name="T51" fmla="*/ 71 h 162"/>
                <a:gd name="T52" fmla="*/ 52 w 173"/>
                <a:gd name="T53" fmla="*/ 52 h 162"/>
                <a:gd name="T54" fmla="*/ 52 w 173"/>
                <a:gd name="T55" fmla="*/ 71 h 162"/>
                <a:gd name="T56" fmla="*/ 111 w 173"/>
                <a:gd name="T57" fmla="*/ 80 h 162"/>
                <a:gd name="T58" fmla="*/ 104 w 173"/>
                <a:gd name="T59" fmla="*/ 92 h 162"/>
                <a:gd name="T60" fmla="*/ 92 w 173"/>
                <a:gd name="T61" fmla="*/ 99 h 162"/>
                <a:gd name="T62" fmla="*/ 81 w 173"/>
                <a:gd name="T63" fmla="*/ 105 h 162"/>
                <a:gd name="T64" fmla="*/ 78 w 173"/>
                <a:gd name="T65" fmla="*/ 109 h 162"/>
                <a:gd name="T66" fmla="*/ 87 w 173"/>
                <a:gd name="T67" fmla="*/ 110 h 162"/>
                <a:gd name="T68" fmla="*/ 121 w 173"/>
                <a:gd name="T69" fmla="*/ 76 h 162"/>
                <a:gd name="T70" fmla="*/ 121 w 173"/>
                <a:gd name="T71" fmla="*/ 67 h 162"/>
                <a:gd name="T72" fmla="*/ 117 w 173"/>
                <a:gd name="T73" fmla="*/ 70 h 162"/>
                <a:gd name="T74" fmla="*/ 111 w 173"/>
                <a:gd name="T75" fmla="*/ 80 h 162"/>
                <a:gd name="T76" fmla="*/ 68 w 173"/>
                <a:gd name="T77" fmla="*/ 105 h 162"/>
                <a:gd name="T78" fmla="*/ 74 w 173"/>
                <a:gd name="T79" fmla="*/ 96 h 162"/>
                <a:gd name="T80" fmla="*/ 84 w 173"/>
                <a:gd name="T81" fmla="*/ 90 h 162"/>
                <a:gd name="T82" fmla="*/ 96 w 173"/>
                <a:gd name="T83" fmla="*/ 83 h 162"/>
                <a:gd name="T84" fmla="*/ 104 w 173"/>
                <a:gd name="T85" fmla="*/ 71 h 162"/>
                <a:gd name="T86" fmla="*/ 110 w 173"/>
                <a:gd name="T87" fmla="*/ 61 h 162"/>
                <a:gd name="T88" fmla="*/ 120 w 173"/>
                <a:gd name="T89" fmla="*/ 55 h 162"/>
                <a:gd name="T90" fmla="*/ 121 w 173"/>
                <a:gd name="T91" fmla="*/ 54 h 162"/>
                <a:gd name="T92" fmla="*/ 121 w 173"/>
                <a:gd name="T93" fmla="*/ 41 h 162"/>
                <a:gd name="T94" fmla="*/ 113 w 173"/>
                <a:gd name="T95" fmla="*/ 46 h 162"/>
                <a:gd name="T96" fmla="*/ 102 w 173"/>
                <a:gd name="T97" fmla="*/ 52 h 162"/>
                <a:gd name="T98" fmla="*/ 96 w 173"/>
                <a:gd name="T99" fmla="*/ 62 h 162"/>
                <a:gd name="T100" fmla="*/ 89 w 173"/>
                <a:gd name="T101" fmla="*/ 74 h 162"/>
                <a:gd name="T102" fmla="*/ 76 w 173"/>
                <a:gd name="T103" fmla="*/ 82 h 162"/>
                <a:gd name="T104" fmla="*/ 66 w 173"/>
                <a:gd name="T105" fmla="*/ 88 h 162"/>
                <a:gd name="T106" fmla="*/ 60 w 173"/>
                <a:gd name="T107" fmla="*/ 97 h 162"/>
                <a:gd name="T108" fmla="*/ 68 w 173"/>
                <a:gd name="T10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" h="162">
                  <a:moveTo>
                    <a:pt x="87" y="123"/>
                  </a:moveTo>
                  <a:cubicBezTo>
                    <a:pt x="113" y="123"/>
                    <a:pt x="134" y="102"/>
                    <a:pt x="134" y="76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109"/>
                    <a:pt x="120" y="136"/>
                    <a:pt x="87" y="136"/>
                  </a:cubicBezTo>
                  <a:cubicBezTo>
                    <a:pt x="53" y="136"/>
                    <a:pt x="26" y="109"/>
                    <a:pt x="26" y="7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102"/>
                    <a:pt x="61" y="123"/>
                    <a:pt x="87" y="123"/>
                  </a:cubicBezTo>
                  <a:close/>
                  <a:moveTo>
                    <a:pt x="160" y="13"/>
                  </a:moveTo>
                  <a:cubicBezTo>
                    <a:pt x="160" y="76"/>
                    <a:pt x="160" y="76"/>
                    <a:pt x="160" y="76"/>
                  </a:cubicBezTo>
                  <a:cubicBezTo>
                    <a:pt x="160" y="116"/>
                    <a:pt x="127" y="149"/>
                    <a:pt x="87" y="149"/>
                  </a:cubicBezTo>
                  <a:cubicBezTo>
                    <a:pt x="46" y="149"/>
                    <a:pt x="13" y="116"/>
                    <a:pt x="13" y="7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23"/>
                    <a:pt x="39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134" y="162"/>
                    <a:pt x="173" y="123"/>
                    <a:pt x="173" y="76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60" y="13"/>
                  </a:lnTo>
                  <a:close/>
                  <a:moveTo>
                    <a:pt x="52" y="71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4" y="75"/>
                    <a:pt x="68" y="73"/>
                    <a:pt x="71" y="71"/>
                  </a:cubicBezTo>
                  <a:cubicBezTo>
                    <a:pt x="52" y="52"/>
                    <a:pt x="52" y="52"/>
                    <a:pt x="52" y="52"/>
                  </a:cubicBezTo>
                  <a:lnTo>
                    <a:pt x="52" y="71"/>
                  </a:lnTo>
                  <a:close/>
                  <a:moveTo>
                    <a:pt x="111" y="80"/>
                  </a:moveTo>
                  <a:cubicBezTo>
                    <a:pt x="110" y="84"/>
                    <a:pt x="108" y="88"/>
                    <a:pt x="104" y="92"/>
                  </a:cubicBezTo>
                  <a:cubicBezTo>
                    <a:pt x="100" y="96"/>
                    <a:pt x="95" y="98"/>
                    <a:pt x="92" y="99"/>
                  </a:cubicBezTo>
                  <a:cubicBezTo>
                    <a:pt x="88" y="101"/>
                    <a:pt x="85" y="102"/>
                    <a:pt x="81" y="105"/>
                  </a:cubicBezTo>
                  <a:cubicBezTo>
                    <a:pt x="80" y="106"/>
                    <a:pt x="79" y="108"/>
                    <a:pt x="78" y="109"/>
                  </a:cubicBezTo>
                  <a:cubicBezTo>
                    <a:pt x="81" y="110"/>
                    <a:pt x="84" y="110"/>
                    <a:pt x="87" y="110"/>
                  </a:cubicBezTo>
                  <a:cubicBezTo>
                    <a:pt x="106" y="110"/>
                    <a:pt x="121" y="95"/>
                    <a:pt x="121" y="76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0" y="68"/>
                    <a:pt x="119" y="69"/>
                    <a:pt x="117" y="70"/>
                  </a:cubicBezTo>
                  <a:cubicBezTo>
                    <a:pt x="114" y="73"/>
                    <a:pt x="113" y="77"/>
                    <a:pt x="111" y="80"/>
                  </a:cubicBezTo>
                  <a:close/>
                  <a:moveTo>
                    <a:pt x="68" y="105"/>
                  </a:moveTo>
                  <a:cubicBezTo>
                    <a:pt x="69" y="102"/>
                    <a:pt x="71" y="99"/>
                    <a:pt x="74" y="96"/>
                  </a:cubicBezTo>
                  <a:cubicBezTo>
                    <a:pt x="77" y="93"/>
                    <a:pt x="80" y="92"/>
                    <a:pt x="84" y="90"/>
                  </a:cubicBezTo>
                  <a:cubicBezTo>
                    <a:pt x="88" y="89"/>
                    <a:pt x="92" y="87"/>
                    <a:pt x="96" y="83"/>
                  </a:cubicBezTo>
                  <a:cubicBezTo>
                    <a:pt x="100" y="79"/>
                    <a:pt x="102" y="75"/>
                    <a:pt x="104" y="71"/>
                  </a:cubicBezTo>
                  <a:cubicBezTo>
                    <a:pt x="105" y="68"/>
                    <a:pt x="106" y="64"/>
                    <a:pt x="110" y="61"/>
                  </a:cubicBezTo>
                  <a:cubicBezTo>
                    <a:pt x="113" y="58"/>
                    <a:pt x="117" y="56"/>
                    <a:pt x="120" y="55"/>
                  </a:cubicBezTo>
                  <a:cubicBezTo>
                    <a:pt x="120" y="55"/>
                    <a:pt x="121" y="54"/>
                    <a:pt x="121" y="54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8" y="43"/>
                    <a:pt x="116" y="44"/>
                    <a:pt x="113" y="46"/>
                  </a:cubicBezTo>
                  <a:cubicBezTo>
                    <a:pt x="109" y="47"/>
                    <a:pt x="106" y="49"/>
                    <a:pt x="102" y="52"/>
                  </a:cubicBezTo>
                  <a:cubicBezTo>
                    <a:pt x="99" y="55"/>
                    <a:pt x="98" y="59"/>
                    <a:pt x="96" y="62"/>
                  </a:cubicBezTo>
                  <a:cubicBezTo>
                    <a:pt x="95" y="66"/>
                    <a:pt x="93" y="70"/>
                    <a:pt x="89" y="74"/>
                  </a:cubicBezTo>
                  <a:cubicBezTo>
                    <a:pt x="84" y="78"/>
                    <a:pt x="80" y="80"/>
                    <a:pt x="76" y="82"/>
                  </a:cubicBezTo>
                  <a:cubicBezTo>
                    <a:pt x="73" y="83"/>
                    <a:pt x="69" y="84"/>
                    <a:pt x="66" y="88"/>
                  </a:cubicBezTo>
                  <a:cubicBezTo>
                    <a:pt x="62" y="91"/>
                    <a:pt x="61" y="94"/>
                    <a:pt x="60" y="97"/>
                  </a:cubicBezTo>
                  <a:cubicBezTo>
                    <a:pt x="62" y="100"/>
                    <a:pt x="65" y="103"/>
                    <a:pt x="6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84F03702-2A98-4B0C-861E-0D3BE37D6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9" y="895"/>
              <a:ext cx="275" cy="130"/>
            </a:xfrm>
            <a:custGeom>
              <a:avLst/>
              <a:gdLst>
                <a:gd name="T0" fmla="*/ 88 w 155"/>
                <a:gd name="T1" fmla="*/ 50 h 72"/>
                <a:gd name="T2" fmla="*/ 37 w 155"/>
                <a:gd name="T3" fmla="*/ 0 h 72"/>
                <a:gd name="T4" fmla="*/ 55 w 155"/>
                <a:gd name="T5" fmla="*/ 0 h 72"/>
                <a:gd name="T6" fmla="*/ 100 w 155"/>
                <a:gd name="T7" fmla="*/ 44 h 72"/>
                <a:gd name="T8" fmla="*/ 97 w 155"/>
                <a:gd name="T9" fmla="*/ 45 h 72"/>
                <a:gd name="T10" fmla="*/ 88 w 155"/>
                <a:gd name="T11" fmla="*/ 50 h 72"/>
                <a:gd name="T12" fmla="*/ 76 w 155"/>
                <a:gd name="T13" fmla="*/ 67 h 72"/>
                <a:gd name="T14" fmla="*/ 79 w 155"/>
                <a:gd name="T15" fmla="*/ 60 h 72"/>
                <a:gd name="T16" fmla="*/ 19 w 155"/>
                <a:gd name="T17" fmla="*/ 0 h 72"/>
                <a:gd name="T18" fmla="*/ 0 w 155"/>
                <a:gd name="T19" fmla="*/ 0 h 72"/>
                <a:gd name="T20" fmla="*/ 73 w 155"/>
                <a:gd name="T21" fmla="*/ 72 h 72"/>
                <a:gd name="T22" fmla="*/ 76 w 155"/>
                <a:gd name="T23" fmla="*/ 67 h 72"/>
                <a:gd name="T24" fmla="*/ 114 w 155"/>
                <a:gd name="T25" fmla="*/ 40 h 72"/>
                <a:gd name="T26" fmla="*/ 155 w 155"/>
                <a:gd name="T27" fmla="*/ 0 h 72"/>
                <a:gd name="T28" fmla="*/ 136 w 155"/>
                <a:gd name="T29" fmla="*/ 0 h 72"/>
                <a:gd name="T30" fmla="*/ 105 w 155"/>
                <a:gd name="T31" fmla="*/ 31 h 72"/>
                <a:gd name="T32" fmla="*/ 114 w 155"/>
                <a:gd name="T33" fmla="*/ 40 h 72"/>
                <a:gd name="T34" fmla="*/ 96 w 155"/>
                <a:gd name="T35" fmla="*/ 22 h 72"/>
                <a:gd name="T36" fmla="*/ 118 w 155"/>
                <a:gd name="T37" fmla="*/ 0 h 72"/>
                <a:gd name="T38" fmla="*/ 100 w 155"/>
                <a:gd name="T39" fmla="*/ 0 h 72"/>
                <a:gd name="T40" fmla="*/ 87 w 155"/>
                <a:gd name="T41" fmla="*/ 13 h 72"/>
                <a:gd name="T42" fmla="*/ 96 w 155"/>
                <a:gd name="T4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72">
                  <a:moveTo>
                    <a:pt x="88" y="5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9" y="44"/>
                    <a:pt x="98" y="45"/>
                    <a:pt x="97" y="45"/>
                  </a:cubicBezTo>
                  <a:cubicBezTo>
                    <a:pt x="94" y="47"/>
                    <a:pt x="91" y="48"/>
                    <a:pt x="88" y="50"/>
                  </a:cubicBezTo>
                  <a:close/>
                  <a:moveTo>
                    <a:pt x="76" y="67"/>
                  </a:moveTo>
                  <a:cubicBezTo>
                    <a:pt x="76" y="65"/>
                    <a:pt x="77" y="63"/>
                    <a:pt x="79" y="6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4" y="71"/>
                    <a:pt x="75" y="69"/>
                    <a:pt x="76" y="67"/>
                  </a:cubicBezTo>
                  <a:close/>
                  <a:moveTo>
                    <a:pt x="114" y="4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05" y="31"/>
                    <a:pt x="105" y="31"/>
                    <a:pt x="105" y="31"/>
                  </a:cubicBezTo>
                  <a:lnTo>
                    <a:pt x="114" y="40"/>
                  </a:lnTo>
                  <a:close/>
                  <a:moveTo>
                    <a:pt x="96" y="22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3"/>
                    <a:pt x="87" y="13"/>
                    <a:pt x="87" y="13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4FE71570-A75B-4699-99C4-948A80E1F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" y="895"/>
              <a:ext cx="22" cy="26"/>
            </a:xfrm>
            <a:custGeom>
              <a:avLst/>
              <a:gdLst>
                <a:gd name="T0" fmla="*/ 0 w 22"/>
                <a:gd name="T1" fmla="*/ 0 h 26"/>
                <a:gd name="T2" fmla="*/ 22 w 22"/>
                <a:gd name="T3" fmla="*/ 0 h 26"/>
                <a:gd name="T4" fmla="*/ 22 w 22"/>
                <a:gd name="T5" fmla="*/ 4 h 26"/>
                <a:gd name="T6" fmla="*/ 13 w 22"/>
                <a:gd name="T7" fmla="*/ 4 h 26"/>
                <a:gd name="T8" fmla="*/ 13 w 22"/>
                <a:gd name="T9" fmla="*/ 26 h 26"/>
                <a:gd name="T10" fmla="*/ 8 w 22"/>
                <a:gd name="T11" fmla="*/ 26 h 26"/>
                <a:gd name="T12" fmla="*/ 8 w 22"/>
                <a:gd name="T13" fmla="*/ 4 h 26"/>
                <a:gd name="T14" fmla="*/ 0 w 22"/>
                <a:gd name="T15" fmla="*/ 4 h 26"/>
                <a:gd name="T16" fmla="*/ 0 w 2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6">
                  <a:moveTo>
                    <a:pt x="0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69B3B1AE-1FD7-445A-A2B9-592161B70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" y="895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5 w 27"/>
                <a:gd name="T3" fmla="*/ 0 h 26"/>
                <a:gd name="T4" fmla="*/ 14 w 27"/>
                <a:gd name="T5" fmla="*/ 17 h 26"/>
                <a:gd name="T6" fmla="*/ 21 w 27"/>
                <a:gd name="T7" fmla="*/ 0 h 26"/>
                <a:gd name="T8" fmla="*/ 27 w 27"/>
                <a:gd name="T9" fmla="*/ 0 h 26"/>
                <a:gd name="T10" fmla="*/ 27 w 27"/>
                <a:gd name="T11" fmla="*/ 26 h 26"/>
                <a:gd name="T12" fmla="*/ 23 w 27"/>
                <a:gd name="T13" fmla="*/ 26 h 26"/>
                <a:gd name="T14" fmla="*/ 23 w 27"/>
                <a:gd name="T15" fmla="*/ 8 h 26"/>
                <a:gd name="T16" fmla="*/ 14 w 27"/>
                <a:gd name="T17" fmla="*/ 24 h 26"/>
                <a:gd name="T18" fmla="*/ 12 w 27"/>
                <a:gd name="T19" fmla="*/ 24 h 26"/>
                <a:gd name="T20" fmla="*/ 4 w 27"/>
                <a:gd name="T21" fmla="*/ 8 h 26"/>
                <a:gd name="T22" fmla="*/ 4 w 27"/>
                <a:gd name="T23" fmla="*/ 26 h 26"/>
                <a:gd name="T24" fmla="*/ 0 w 27"/>
                <a:gd name="T25" fmla="*/ 26 h 26"/>
                <a:gd name="T26" fmla="*/ 0 w 27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5" y="0"/>
                  </a:lnTo>
                  <a:lnTo>
                    <a:pt x="14" y="1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8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4" y="8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5"/>
            </a:p>
          </p:txBody>
        </p:sp>
      </p:grpSp>
    </p:spTree>
    <p:extLst>
      <p:ext uri="{BB962C8B-B14F-4D97-AF65-F5344CB8AC3E}">
        <p14:creationId xmlns:p14="http://schemas.microsoft.com/office/powerpoint/2010/main" val="110012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53D6CB2-AA69-44B2-A123-0639FD653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38" y="240345"/>
            <a:ext cx="545403" cy="17816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153027-E6D3-4553-85FE-5D6DA9BA9B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8895" y="271912"/>
            <a:ext cx="3857625" cy="321469"/>
          </a:xfrm>
        </p:spPr>
        <p:txBody>
          <a:bodyPr>
            <a:noAutofit/>
          </a:bodyPr>
          <a:lstStyle>
            <a:lvl1pPr marL="0" indent="0" algn="r">
              <a:buNone/>
              <a:defRPr sz="720" b="1" spc="103" baseline="0">
                <a:solidFill>
                  <a:srgbClr val="1F3262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990">
                <a:latin typeface="Corbel" panose="020B0503020204020204" pitchFamily="34" charset="0"/>
              </a:defRPr>
            </a:lvl2pPr>
            <a:lvl3pPr marL="685814" indent="0">
              <a:buNone/>
              <a:defRPr sz="990">
                <a:latin typeface="Corbel" panose="020B0503020204020204" pitchFamily="34" charset="0"/>
              </a:defRPr>
            </a:lvl3pPr>
            <a:lvl4pPr marL="1028720" indent="0">
              <a:buNone/>
              <a:defRPr sz="990">
                <a:latin typeface="Corbel" panose="020B0503020204020204" pitchFamily="34" charset="0"/>
              </a:defRPr>
            </a:lvl4pPr>
            <a:lvl5pPr marL="1371627" indent="0">
              <a:buNone/>
              <a:defRPr sz="990"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SIXTEEN POINT TEXT 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9B38AA-5BB3-46D5-BDD4-16DABC4429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638" y="999532"/>
            <a:ext cx="8092881" cy="65094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80" b="1">
                <a:latin typeface="Corbel" panose="020B0503020204020204" pitchFamily="34" charset="0"/>
              </a:defRPr>
            </a:lvl1pPr>
            <a:lvl2pPr marL="342907" indent="0">
              <a:buNone/>
              <a:defRPr sz="2970" b="1">
                <a:latin typeface="Corbel" panose="020B0503020204020204" pitchFamily="34" charset="0"/>
              </a:defRPr>
            </a:lvl2pPr>
            <a:lvl3pPr marL="685814" indent="0">
              <a:buNone/>
              <a:defRPr sz="2970" b="1">
                <a:latin typeface="Corbel" panose="020B0503020204020204" pitchFamily="34" charset="0"/>
              </a:defRPr>
            </a:lvl3pPr>
            <a:lvl4pPr marL="1028720" indent="0">
              <a:buNone/>
              <a:defRPr sz="2970" b="1">
                <a:latin typeface="Corbel" panose="020B0503020204020204" pitchFamily="34" charset="0"/>
              </a:defRPr>
            </a:lvl4pPr>
            <a:lvl5pPr marL="1371627" indent="0">
              <a:buNone/>
              <a:defRPr sz="2970" b="1"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TYPICAL PAGE HEADLINE, </a:t>
            </a:r>
          </a:p>
          <a:p>
            <a:pPr lvl="0"/>
            <a:r>
              <a:rPr lang="en-ZA"/>
              <a:t>40 POINT CORBEL BOLD CAPS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609606-4C3F-4C1C-BC2B-D221615CC7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64" y="1911667"/>
            <a:ext cx="7339489" cy="1008698"/>
          </a:xfrm>
        </p:spPr>
        <p:txBody>
          <a:bodyPr>
            <a:noAutofit/>
          </a:bodyPr>
          <a:lstStyle>
            <a:lvl1pPr marL="0" indent="0" algn="l">
              <a:buNone/>
              <a:defRPr sz="1440">
                <a:solidFill>
                  <a:srgbClr val="484847"/>
                </a:solidFill>
                <a:latin typeface="Corbel" panose="020B0503020204020204" pitchFamily="34" charset="0"/>
              </a:defRPr>
            </a:lvl1pPr>
            <a:lvl2pPr marL="342907" indent="0" algn="l">
              <a:buNone/>
              <a:defRPr sz="1800">
                <a:latin typeface="Corbel" panose="020B0503020204020204" pitchFamily="34" charset="0"/>
              </a:defRPr>
            </a:lvl2pPr>
            <a:lvl3pPr marL="685814" indent="0" algn="l">
              <a:buNone/>
              <a:defRPr sz="1800">
                <a:latin typeface="Corbel" panose="020B0503020204020204" pitchFamily="34" charset="0"/>
              </a:defRPr>
            </a:lvl3pPr>
            <a:lvl4pPr marL="1028720" indent="0" algn="l">
              <a:buNone/>
              <a:defRPr sz="1800">
                <a:latin typeface="Corbel" panose="020B0503020204020204" pitchFamily="34" charset="0"/>
              </a:defRPr>
            </a:lvl4pPr>
            <a:lvl5pPr marL="1371627" indent="0" algn="l">
              <a:buNone/>
              <a:defRPr sz="18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Typical page text, 35point text with 45point line spacing.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B11FAD-6061-4084-8B89-FD8B0E7CC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3158994"/>
            <a:ext cx="8213884" cy="723492"/>
          </a:xfrm>
        </p:spPr>
        <p:txBody>
          <a:bodyPr>
            <a:noAutofit/>
          </a:bodyPr>
          <a:lstStyle>
            <a:lvl1pPr marL="123444" indent="-123444" algn="l">
              <a:lnSpc>
                <a:spcPts val="1125"/>
              </a:lnSpc>
              <a:buFont typeface="Arial" panose="020B0604020202020204" pitchFamily="34" charset="0"/>
              <a:buChar char="•"/>
              <a:defRPr sz="1440">
                <a:solidFill>
                  <a:srgbClr val="484847"/>
                </a:solidFill>
                <a:latin typeface="Corbel" panose="020B0503020204020204" pitchFamily="34" charset="0"/>
              </a:defRPr>
            </a:lvl1pPr>
            <a:lvl2pPr marL="123444" indent="-123444" algn="l">
              <a:buFont typeface="Arial" panose="020B0604020202020204" pitchFamily="34" charset="0"/>
              <a:buChar char="•"/>
              <a:defRPr sz="1440">
                <a:solidFill>
                  <a:srgbClr val="484847"/>
                </a:solidFill>
                <a:latin typeface="Corbel" panose="020B0503020204020204" pitchFamily="34" charset="0"/>
              </a:defRPr>
            </a:lvl2pPr>
            <a:lvl3pPr marL="123444" indent="-123444" algn="l">
              <a:buFont typeface="Arial" panose="020B0604020202020204" pitchFamily="34" charset="0"/>
              <a:buChar char="•"/>
              <a:defRPr sz="1440">
                <a:solidFill>
                  <a:srgbClr val="484847"/>
                </a:solidFill>
                <a:latin typeface="Corbel" panose="020B0503020204020204" pitchFamily="34" charset="0"/>
              </a:defRPr>
            </a:lvl3pPr>
            <a:lvl4pPr marL="123444" indent="-123444" algn="l">
              <a:buFont typeface="Arial" panose="020B0604020202020204" pitchFamily="34" charset="0"/>
              <a:buChar char="•"/>
              <a:defRPr sz="1440">
                <a:solidFill>
                  <a:srgbClr val="484847"/>
                </a:solidFill>
                <a:latin typeface="Corbel" panose="020B0503020204020204" pitchFamily="34" charset="0"/>
              </a:defRPr>
            </a:lvl4pPr>
            <a:lvl5pPr marL="123444" indent="-123444" algn="l">
              <a:buFont typeface="Arial" panose="020B0604020202020204" pitchFamily="34" charset="0"/>
              <a:buChar char="•"/>
              <a:defRPr sz="1440">
                <a:solidFill>
                  <a:srgbClr val="484847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This is bullet point  information</a:t>
            </a:r>
          </a:p>
          <a:p>
            <a:pPr lvl="0"/>
            <a:r>
              <a:rPr lang="en-ZA"/>
              <a:t>And so is this</a:t>
            </a:r>
          </a:p>
          <a:p>
            <a:pPr lvl="0"/>
            <a:r>
              <a:rPr lang="en-ZA"/>
              <a:t>As well as this point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DFF2C-990F-478E-BEAF-E40E11C0A674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728A11-605F-478E-AB9F-FA0CB2513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2ECBC6-1504-4136-9F93-B782D4C420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5988" y="593646"/>
            <a:ext cx="6463665" cy="3949779"/>
          </a:xfrm>
          <a:solidFill>
            <a:srgbClr val="A7A9AC"/>
          </a:solidFill>
        </p:spPr>
        <p:txBody>
          <a:bodyPr>
            <a:normAutofit/>
          </a:bodyPr>
          <a:lstStyle>
            <a:lvl1pPr marL="0" indent="0">
              <a:buNone/>
              <a:defRPr sz="1080">
                <a:solidFill>
                  <a:srgbClr val="484847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153027-E6D3-4553-85FE-5D6DA9BA9B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8895" y="271912"/>
            <a:ext cx="3857625" cy="321469"/>
          </a:xfrm>
        </p:spPr>
        <p:txBody>
          <a:bodyPr>
            <a:noAutofit/>
          </a:bodyPr>
          <a:lstStyle>
            <a:lvl1pPr marL="0" indent="0" algn="r">
              <a:buNone/>
              <a:defRPr sz="720" b="1" spc="103" baseline="0">
                <a:solidFill>
                  <a:srgbClr val="1F3262"/>
                </a:solidFill>
                <a:latin typeface="Corbel" panose="020B0503020204020204" pitchFamily="34" charset="0"/>
              </a:defRPr>
            </a:lvl1pPr>
            <a:lvl2pPr marL="342907" indent="0">
              <a:buNone/>
              <a:defRPr sz="990">
                <a:latin typeface="Corbel" panose="020B0503020204020204" pitchFamily="34" charset="0"/>
              </a:defRPr>
            </a:lvl2pPr>
            <a:lvl3pPr marL="685814" indent="0">
              <a:buNone/>
              <a:defRPr sz="990">
                <a:latin typeface="Corbel" panose="020B0503020204020204" pitchFamily="34" charset="0"/>
              </a:defRPr>
            </a:lvl3pPr>
            <a:lvl4pPr marL="1028720" indent="0">
              <a:buNone/>
              <a:defRPr sz="990">
                <a:latin typeface="Corbel" panose="020B0503020204020204" pitchFamily="34" charset="0"/>
              </a:defRPr>
            </a:lvl4pPr>
            <a:lvl5pPr marL="1371627" indent="0">
              <a:buNone/>
              <a:defRPr sz="990">
                <a:latin typeface="Corbel" panose="020B0503020204020204" pitchFamily="34" charset="0"/>
              </a:defRPr>
            </a:lvl5pPr>
          </a:lstStyle>
          <a:p>
            <a:pPr lvl="0"/>
            <a:r>
              <a:rPr lang="en-ZA"/>
              <a:t>PRESENTATION TITLE IN CORBEL BOLD SIXTEEN POINT TEXT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D37A7-B1A5-4BAE-8118-0FEA28160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161" y="981551"/>
            <a:ext cx="1437369" cy="3180398"/>
          </a:xfrm>
        </p:spPr>
        <p:txBody>
          <a:bodyPr>
            <a:normAutofit/>
          </a:bodyPr>
          <a:lstStyle>
            <a:lvl1pPr marL="0" indent="0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1pPr>
            <a:lvl2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2pPr>
            <a:lvl3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3pPr>
            <a:lvl4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4pPr>
            <a:lvl5pPr marL="41148" indent="-41148" algn="l">
              <a:lnSpc>
                <a:spcPts val="1575"/>
              </a:lnSpc>
              <a:spcBef>
                <a:spcPts val="270"/>
              </a:spcBef>
              <a:spcAft>
                <a:spcPts val="270"/>
              </a:spcAft>
              <a:buNone/>
              <a:defRPr sz="810">
                <a:solidFill>
                  <a:srgbClr val="484847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A slightly different arrangement for visuals within the provided grid structure.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8EADC399-C39D-49A1-B948-98001EE0A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38" y="240345"/>
            <a:ext cx="545403" cy="1781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5520D8-DA16-4CE2-A9E5-6DD0505A307C}"/>
              </a:ext>
            </a:extLst>
          </p:cNvPr>
          <p:cNvSpPr/>
          <p:nvPr userDrawn="1"/>
        </p:nvSpPr>
        <p:spPr>
          <a:xfrm>
            <a:off x="8278178" y="4656105"/>
            <a:ext cx="295597" cy="29559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0332" rIns="0" bIns="0" rtlCol="0" anchor="ctr"/>
          <a:lstStyle/>
          <a:p>
            <a:pPr marL="0" marR="0" lvl="0" indent="0" algn="ctr" defTabSz="20574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4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B810EC-9D5E-48D3-BA6F-5EC0EC63B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673" y="4659034"/>
            <a:ext cx="268605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F8A8E145-EC7E-466A-9731-DF4E6302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9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E145-EC7E-466A-9731-DF4E6302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09" r:id="rId3"/>
    <p:sldLayoutId id="2147483675" r:id="rId4"/>
    <p:sldLayoutId id="2147483676" r:id="rId5"/>
    <p:sldLayoutId id="2147483684" r:id="rId6"/>
    <p:sldLayoutId id="2147483685" r:id="rId7"/>
    <p:sldLayoutId id="2147483662" r:id="rId8"/>
    <p:sldLayoutId id="2147483680" r:id="rId9"/>
    <p:sldLayoutId id="2147483681" r:id="rId10"/>
    <p:sldLayoutId id="2147483679" r:id="rId11"/>
    <p:sldLayoutId id="2147483682" r:id="rId12"/>
    <p:sldLayoutId id="214748368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A7F0D-CC27-4427-9CFA-D8C550D13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54F7B-2784-4970-B8F6-0909FA0C5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155" y="2648903"/>
            <a:ext cx="4352623" cy="15322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Using the sf-model to describe spintronic devices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V Nolting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B3B64-E391-4B1D-AEDC-BA77CA489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4733777" y="4557086"/>
            <a:ext cx="1779315" cy="4423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06/07/2023</a:t>
            </a:r>
          </a:p>
        </p:txBody>
      </p:sp>
    </p:spTree>
    <p:extLst>
      <p:ext uri="{BB962C8B-B14F-4D97-AF65-F5344CB8AC3E}">
        <p14:creationId xmlns:p14="http://schemas.microsoft.com/office/powerpoint/2010/main" val="200844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BB7F9-9AB3-411C-899F-85A93F9D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D8B08-84A1-478B-8E6E-1CE17A583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AB41E-83B3-4756-B9F3-353D3A89AF26}"/>
                  </a:ext>
                </a:extLst>
              </p:cNvPr>
              <p:cNvSpPr/>
              <p:nvPr/>
            </p:nvSpPr>
            <p:spPr>
              <a:xfrm>
                <a:off x="630767" y="873798"/>
                <a:ext cx="7882466" cy="3091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/>
                  <a:t>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ZA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ZA" sz="1400" dirty="0"/>
                  <a:t> denotes the temperature and band occupation dependent 4f-magnetization. For its saturation value we obtain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ZA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+1 −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ZA" sz="1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ZA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=0, 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ZA" sz="1400" dirty="0"/>
              </a:p>
              <a:p>
                <a:pPr algn="just"/>
                <a:r>
                  <a:rPr lang="en-ZA" sz="1400" dirty="0"/>
                  <a:t>The temperature dependence of the 4f-magnetization is plotted in the figure below.</a:t>
                </a:r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  <a:p>
                <a:pPr algn="just"/>
                <a:endParaRPr lang="en-ZA" sz="1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AB41E-83B3-4756-B9F3-353D3A89A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7" y="873798"/>
                <a:ext cx="7882466" cy="3091616"/>
              </a:xfrm>
              <a:prstGeom prst="rect">
                <a:avLst/>
              </a:prstGeom>
              <a:blipFill>
                <a:blip r:embed="rId2"/>
                <a:stretch>
                  <a:fillRect l="-232" t="-197" r="-15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7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4f-magnetization as a function of temperature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9B3690E-F455-8E51-A782-900584277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1777" y="1200150"/>
            <a:ext cx="634044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ZA" dirty="0"/>
                  <a:t>Conduction electron spin polarization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93" t="-39286" r="-2000" b="-19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54032-0C52-4E44-E1C5-5D9DB5439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0223" y="1200150"/>
            <a:ext cx="6763554" cy="3394075"/>
          </a:xfrm>
        </p:spPr>
      </p:pic>
    </p:spTree>
    <p:extLst>
      <p:ext uri="{BB962C8B-B14F-4D97-AF65-F5344CB8AC3E}">
        <p14:creationId xmlns:p14="http://schemas.microsoft.com/office/powerpoint/2010/main" val="303665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(5) Applications to 4f-antiferromagnetism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r>
                  <a:rPr lang="en-ZA" dirty="0"/>
                  <a:t>Even more promising: antiferromagnetic 4f-systems [6] as here magnetic moments of </a:t>
                </a:r>
                <a:r>
                  <a:rPr lang="en-ZA" dirty="0" err="1"/>
                  <a:t>neighboring</a:t>
                </a:r>
                <a:r>
                  <a:rPr lang="en-ZA" dirty="0"/>
                  <a:t> atoms point in opposite directions. As these systems are semiconductors,  their susceptibility depends on temperature suggesting an indirect coupling between magnetic moments of RKKY-type. </a:t>
                </a:r>
                <a14:m>
                  <m:oMath xmlns:m="http://schemas.openxmlformats.org/officeDocument/2006/math">
                    <m:r>
                      <a:rPr lang="en-Z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ZA" dirty="0"/>
                  <a:t> Heisenberg model.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  <a:p>
                <a:r>
                  <a:rPr lang="en-ZA" dirty="0"/>
                  <a:t>In the MFA the magnetization of the two </a:t>
                </a:r>
                <a:r>
                  <a:rPr lang="en-ZA" dirty="0" err="1"/>
                  <a:t>sublattices</a:t>
                </a:r>
                <a:r>
                  <a:rPr lang="en-ZA" dirty="0"/>
                  <a:t> is calculated from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Z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))</m:t>
                        </m:r>
                      </m:e>
                    </m:nary>
                    <m:r>
                      <a:rPr lang="en-ZA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ZA" dirty="0"/>
                  <a:t>                                                                     (1)</a:t>
                </a:r>
              </a:p>
              <a:p>
                <a:r>
                  <a:rPr lang="en-ZA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ZA" dirty="0"/>
                  <a:t> denote the exchange parameters of the antiferromagnetic material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ZA" dirty="0"/>
                  <a:t> are  the corresponding saturation magnetizations.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/>
                  <a:t> defines the Brillouin function.</a:t>
                </a:r>
              </a:p>
              <a:p>
                <a:r>
                  <a:rPr lang="en-ZA" dirty="0"/>
                  <a:t>As the spontaneous </a:t>
                </a:r>
                <a:r>
                  <a:rPr lang="en-ZA" dirty="0" err="1"/>
                  <a:t>sublattice</a:t>
                </a:r>
                <a:r>
                  <a:rPr lang="en-ZA" dirty="0"/>
                  <a:t> magnetizations are related via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=−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/>
                  <a:t>                                                                                                                                  (2)</a:t>
                </a:r>
              </a:p>
              <a:p>
                <a:r>
                  <a:rPr lang="en-ZA" dirty="0"/>
                  <a:t>we obtain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 )  </m:t>
                    </m:r>
                  </m:oMath>
                </a14:m>
                <a:r>
                  <a:rPr lang="en-ZA" dirty="0"/>
                  <a:t>                                                      (3)</a:t>
                </a:r>
              </a:p>
              <a:p>
                <a:r>
                  <a:rPr lang="en-ZA" dirty="0" err="1"/>
                  <a:t>Eq</a:t>
                </a:r>
                <a:r>
                  <a:rPr lang="en-ZA" dirty="0"/>
                  <a:t> (3) has to be solved </a:t>
                </a:r>
                <a:r>
                  <a:rPr lang="en-ZA" dirty="0" err="1"/>
                  <a:t>selfconsistently</a:t>
                </a:r>
                <a:r>
                  <a:rPr lang="en-ZA" dirty="0"/>
                  <a:t>. Note that the sum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endParaRPr lang="en-ZA" dirty="0"/>
              </a:p>
              <a:p>
                <a:r>
                  <a:rPr lang="en-ZA" dirty="0"/>
                  <a:t>at all temperatures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ZA" dirty="0"/>
                  <a:t>.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566" r="-44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51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ZA" dirty="0"/>
                  <a:t>The total magnetization</a:t>
                </a: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Z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ZA" b="0" dirty="0"/>
                  <a:t>     (4)   </a:t>
                </a:r>
              </a:p>
              <a:p>
                <a:r>
                  <a:rPr lang="en-ZA" dirty="0"/>
                  <a:t>if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n-ZA" b="0" dirty="0"/>
                  <a:t> and </a:t>
                </a:r>
                <a:r>
                  <a:rPr lang="en-ZA" dirty="0"/>
                  <a:t> obeys at high temperatures the Curie-Weiss law with a negative paramagnetic Curie temperature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ZA" dirty="0"/>
                  <a:t>.</a:t>
                </a:r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334" r="-325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319" y="3943349"/>
            <a:ext cx="2858272" cy="11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ZA" dirty="0"/>
                  <a:t>Susceptibility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ZA" dirty="0"/>
              </a:p>
              <a:p>
                <a:r>
                  <a:rPr lang="en-ZA" dirty="0"/>
                  <a:t>It follows from the derivative of the Brillouin function evaluated in the limit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→0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ZA" dirty="0"/>
                  <a:t>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→0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/>
                  <a:t>.</a:t>
                </a:r>
              </a:p>
              <a:p>
                <a:r>
                  <a:rPr lang="en-ZA" dirty="0"/>
                  <a:t>However, from the maximum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ZA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ZA" dirty="0"/>
              </a:p>
              <a:p>
                <a:pPr marL="0" indent="0">
                  <a:buNone/>
                </a:pPr>
                <a:r>
                  <a:rPr lang="en-ZA" dirty="0"/>
                  <a:t>the Neel temperature can be estimated. Note that the paramagnetic Curie temperature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ZA" dirty="0"/>
                  <a:t> </a:t>
                </a:r>
                <a:r>
                  <a:rPr lang="en-ZA"/>
                  <a:t>is negative.</a:t>
                </a:r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1436" b="-161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79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</a:t>
                </a:r>
                <a:r>
                  <a:rPr lang="en-ZA" dirty="0" err="1"/>
                  <a:t>lloy</a:t>
                </a:r>
                <a:r>
                  <a:rPr lang="en-ZA" dirty="0"/>
                  <a:t> series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</m:e>
                      <m:sub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sub>
                    </m:sSub>
                  </m:oMath>
                </a14:m>
                <a:endParaRPr lang="en-ZA" dirty="0"/>
              </a:p>
              <a:p>
                <a:r>
                  <a:rPr lang="en-ZA" dirty="0"/>
                  <a:t>-heavy fermion system</a:t>
                </a:r>
              </a:p>
              <a:p>
                <a:r>
                  <a:rPr lang="en-ZA" dirty="0"/>
                  <a:t>-Kondo </a:t>
                </a:r>
                <a:r>
                  <a:rPr lang="en-ZA" dirty="0" err="1"/>
                  <a:t>behavior</a:t>
                </a:r>
                <a:r>
                  <a:rPr lang="en-ZA" dirty="0"/>
                  <a:t>: anomalous resistivity</a:t>
                </a:r>
              </a:p>
              <a:p>
                <a:r>
                  <a:rPr lang="en-ZA" dirty="0"/>
                  <a:t>-hybridization between localized 4f and itinerant conduction electrons.</a:t>
                </a:r>
              </a:p>
              <a:p>
                <a:r>
                  <a:rPr lang="en-ZA" dirty="0"/>
                  <a:t>A peak occurs in the susceptibility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ZA" dirty="0"/>
                  <a:t> indicating a phase transition into the paramagnetic phase. The occurrence of the peak depends on the parameter x.</a:t>
                </a:r>
              </a:p>
              <a:p>
                <a:r>
                  <a:rPr lang="en-ZA" dirty="0"/>
                  <a:t>A numerical evaluation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=10.23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ZA" dirty="0"/>
                  <a:t> in agreement with results from other authors [7]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693" r="-74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42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Susceptibility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286" b="-29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2278" y="1725226"/>
            <a:ext cx="4439444" cy="23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-Promising candidates for spintronic devices are crystals with atoms from the group of rare earth elements that are theoretically described by the sf-model.</a:t>
                </a:r>
              </a:p>
              <a:p>
                <a:pPr marL="0" indent="0">
                  <a:buNone/>
                </a:pPr>
                <a:r>
                  <a:rPr lang="en-US" dirty="0"/>
                  <a:t>-Results from the zero bandwidth limit show that these systems display spin dependent electron transport phenomena.</a:t>
                </a:r>
              </a:p>
              <a:p>
                <a:pPr marL="0" indent="0">
                  <a:buNone/>
                </a:pPr>
                <a:r>
                  <a:rPr lang="en-US" dirty="0"/>
                  <a:t>-Antiferromagnetic 4f-systems exhibit a peak in the susceptibility at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 Numerical evaluations are in qualitative agreement with </a:t>
                </a:r>
                <a:r>
                  <a:rPr lang="en-US"/>
                  <a:t>the experiment.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37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17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ZA" dirty="0" err="1"/>
              <a:t>eferences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[1] S. A. Wolf et al, IBM Journal of Research and Development 50, 101 (2006)</a:t>
            </a:r>
          </a:p>
          <a:p>
            <a:pPr marL="0" indent="0">
              <a:buNone/>
            </a:pPr>
            <a:r>
              <a:rPr lang="en-US" dirty="0"/>
              <a:t>[2] S.A. Wolf, Science 294, 1488 (2001)</a:t>
            </a:r>
          </a:p>
          <a:p>
            <a:pPr marL="0" indent="0">
              <a:buNone/>
            </a:pPr>
            <a:r>
              <a:rPr lang="en-US" dirty="0"/>
              <a:t>[3] A. </a:t>
            </a:r>
            <a:r>
              <a:rPr lang="en-US" dirty="0" err="1"/>
              <a:t>Hirohata</a:t>
            </a:r>
            <a:r>
              <a:rPr lang="en-US" dirty="0"/>
              <a:t>, J </a:t>
            </a:r>
            <a:r>
              <a:rPr lang="en-US" dirty="0" err="1"/>
              <a:t>Magn</a:t>
            </a:r>
            <a:r>
              <a:rPr lang="en-US" dirty="0"/>
              <a:t> and Mag Mat 509 (2020)</a:t>
            </a:r>
          </a:p>
          <a:p>
            <a:pPr marL="0" indent="0">
              <a:buNone/>
            </a:pPr>
            <a:r>
              <a:rPr lang="en-US" dirty="0"/>
              <a:t>[4] W Nolting, Fundamentals of Many Body Physics, Springer (2009)</a:t>
            </a:r>
          </a:p>
          <a:p>
            <a:pPr marL="0" indent="0">
              <a:buNone/>
            </a:pPr>
            <a:r>
              <a:rPr lang="en-US" dirty="0"/>
              <a:t>[5] W Nolting and M </a:t>
            </a:r>
            <a:r>
              <a:rPr lang="en-US" dirty="0" err="1"/>
              <a:t>Matlak</a:t>
            </a:r>
            <a:r>
              <a:rPr lang="en-US" dirty="0"/>
              <a:t>, </a:t>
            </a:r>
            <a:r>
              <a:rPr lang="en-US" dirty="0" err="1"/>
              <a:t>phys</a:t>
            </a:r>
            <a:r>
              <a:rPr lang="en-US" dirty="0"/>
              <a:t> stat sol (b) 123, 155 (1984)</a:t>
            </a:r>
          </a:p>
          <a:p>
            <a:pPr marL="0" indent="0">
              <a:buNone/>
            </a:pPr>
            <a:r>
              <a:rPr lang="en-US" dirty="0"/>
              <a:t>[6]  T </a:t>
            </a:r>
            <a:r>
              <a:rPr lang="en-US" dirty="0" err="1"/>
              <a:t>Jungwirth</a:t>
            </a:r>
            <a:r>
              <a:rPr lang="en-US" dirty="0"/>
              <a:t> et al, Nature Nanotechnology 11, 231 (2016)</a:t>
            </a:r>
          </a:p>
          <a:p>
            <a:pPr marL="0" indent="0">
              <a:buNone/>
            </a:pPr>
            <a:r>
              <a:rPr lang="en-US" dirty="0"/>
              <a:t>[7] B K Lee et al, Phys Rev B71 (2005)</a:t>
            </a:r>
          </a:p>
        </p:txBody>
      </p:sp>
    </p:spTree>
    <p:extLst>
      <p:ext uri="{BB962C8B-B14F-4D97-AF65-F5344CB8AC3E}">
        <p14:creationId xmlns:p14="http://schemas.microsoft.com/office/powerpoint/2010/main" val="385297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B0D87-BD0B-43FA-B6D2-0B3770144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D4A72-8D01-40E5-997F-3C3F3964D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content</a:t>
            </a:r>
            <a:endParaRPr lang="en-ZA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4C86CA-A231-4E59-A69C-D1BEAB7C9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44434"/>
              </p:ext>
            </p:extLst>
          </p:nvPr>
        </p:nvGraphicFramePr>
        <p:xfrm>
          <a:off x="628650" y="1370013"/>
          <a:ext cx="7673059" cy="39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03">
                  <a:extLst>
                    <a:ext uri="{9D8B030D-6E8A-4147-A177-3AD203B41FA5}">
                      <a16:colId xmlns:a16="http://schemas.microsoft.com/office/drawing/2014/main" val="1714675786"/>
                    </a:ext>
                  </a:extLst>
                </a:gridCol>
                <a:gridCol w="6812372">
                  <a:extLst>
                    <a:ext uri="{9D8B030D-6E8A-4147-A177-3AD203B41FA5}">
                      <a16:colId xmlns:a16="http://schemas.microsoft.com/office/drawing/2014/main" val="949783843"/>
                    </a:ext>
                  </a:extLst>
                </a:gridCol>
                <a:gridCol w="514484">
                  <a:extLst>
                    <a:ext uri="{9D8B030D-6E8A-4147-A177-3AD203B41FA5}">
                      <a16:colId xmlns:a16="http://schemas.microsoft.com/office/drawing/2014/main" val="3822726950"/>
                    </a:ext>
                  </a:extLst>
                </a:gridCol>
              </a:tblGrid>
              <a:tr h="197432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1148" marR="41148" marT="20574" marB="205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baseline="0" dirty="0">
                          <a:solidFill>
                            <a:srgbClr val="1F3262"/>
                          </a:solidFill>
                          <a:latin typeface="Corbel" panose="020B0503020204020204" pitchFamily="34" charset="0"/>
                        </a:rPr>
                        <a:t>Introduction to spintronics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baseline="0" dirty="0">
                          <a:solidFill>
                            <a:srgbClr val="1F3262"/>
                          </a:solidFill>
                          <a:latin typeface="Corbel" panose="020B0503020204020204" pitchFamily="34" charset="0"/>
                        </a:rPr>
                        <a:t>The sf-model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baseline="0" dirty="0">
                          <a:solidFill>
                            <a:srgbClr val="1F3262"/>
                          </a:solidFill>
                          <a:latin typeface="Corbel" panose="020B0503020204020204" pitchFamily="34" charset="0"/>
                        </a:rPr>
                        <a:t>The zero bandwidth limit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baseline="0" dirty="0">
                          <a:solidFill>
                            <a:srgbClr val="1F3262"/>
                          </a:solidFill>
                          <a:latin typeface="Corbel" panose="020B0503020204020204" pitchFamily="34" charset="0"/>
                        </a:rPr>
                        <a:t>Results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baseline="0" dirty="0">
                          <a:solidFill>
                            <a:srgbClr val="1F3262"/>
                          </a:solidFill>
                          <a:latin typeface="Corbel" panose="020B0503020204020204" pitchFamily="34" charset="0"/>
                        </a:rPr>
                        <a:t>Applications to 4f-antiferromagnetism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baseline="0">
                          <a:solidFill>
                            <a:srgbClr val="1F3262"/>
                          </a:solidFill>
                          <a:latin typeface="Corbel" panose="020B0503020204020204" pitchFamily="34" charset="0"/>
                        </a:rPr>
                        <a:t>Conclusions</a:t>
                      </a:r>
                      <a:endParaRPr lang="en-US" sz="1400" b="1" baseline="0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baseline="0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1148" marR="41148" marT="20574" marB="205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1148" marR="41148" marT="20574" marB="205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229227"/>
                  </a:ext>
                </a:extLst>
              </a:tr>
              <a:tr h="197432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1148" marR="41148" marT="20574" marB="205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1148" marR="41148" marT="20574" marB="205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1F326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1148" marR="41148" marT="20574" marB="205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3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63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940" y="87684"/>
            <a:ext cx="7832035" cy="1139537"/>
          </a:xfrm>
        </p:spPr>
        <p:txBody>
          <a:bodyPr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  <a:p>
            <a:pPr lvl="0" algn="ctr"/>
            <a:r>
              <a:rPr lang="en-US" sz="2800">
                <a:solidFill>
                  <a:schemeClr val="tx1"/>
                </a:solidFill>
              </a:rPr>
              <a:t>THANK YOU</a:t>
            </a:r>
            <a:endParaRPr lang="en-ZA" sz="2800"/>
          </a:p>
        </p:txBody>
      </p:sp>
      <p:pic>
        <p:nvPicPr>
          <p:cNvPr id="5" name="Content Placeholder 3" descr="Handshake">
            <a:extLst>
              <a:ext uri="{FF2B5EF4-FFF2-40B4-BE49-F238E27FC236}">
                <a16:creationId xmlns:a16="http://schemas.microsoft.com/office/drawing/2014/main" id="{86EFFC2C-DD44-4CC4-BE78-C7A2E976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07" y="562522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E007F9-6CC9-4F2E-923F-9DC70732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E1819-4FFC-48ED-AD52-88541D8BB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957" y="271912"/>
            <a:ext cx="7631715" cy="733928"/>
          </a:xfrm>
        </p:spPr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(1) 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4D8E8-079A-4B03-BEBA-AE78B8EFF7CC}"/>
              </a:ext>
            </a:extLst>
          </p:cNvPr>
          <p:cNvSpPr/>
          <p:nvPr/>
        </p:nvSpPr>
        <p:spPr>
          <a:xfrm>
            <a:off x="763490" y="1050670"/>
            <a:ext cx="7218947" cy="4310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/>
              <a:t>In spintronics the results of conventional magnetism and semiconductor physics are correlated.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/>
              <a:t>Spintronic devices: storage and processing of data is brought together on a single chip utilizing both the electron’s charge and its spin with the result of accelerated miniaturization and efficiency with lower power consumption.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/>
              <a:t>To achieve this spin dependent electron transport phenomena are desirable [1.2].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/>
              <a:t>Interesting candidates: crystals with atoms from the group of rare earth elements. These atoms contain partially filled 4f and 5f-shells; magnetism and the electric current are caused by two different electron groups.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/>
              <a:t>Applications: giant magnetoresistance devices, </a:t>
            </a:r>
            <a:r>
              <a:rPr lang="en-ZA" dirty="0" err="1"/>
              <a:t>nanoelectronic</a:t>
            </a:r>
            <a:r>
              <a:rPr lang="en-ZA" dirty="0"/>
              <a:t> devices, spin based transistors, antiferromagnetic storage media, etc.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dirty="0"/>
              <a:t>The mutual interaction between these electron groups causes interesting phenomena, e.g. RKKY interaction, Kondo and </a:t>
            </a:r>
            <a:r>
              <a:rPr lang="en-ZA" dirty="0" err="1"/>
              <a:t>spinglass</a:t>
            </a:r>
            <a:r>
              <a:rPr lang="en-ZA" dirty="0"/>
              <a:t> </a:t>
            </a:r>
            <a:r>
              <a:rPr lang="en-ZA" dirty="0" err="1"/>
              <a:t>behavior</a:t>
            </a:r>
            <a:r>
              <a:rPr lang="en-ZA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4B669-67FC-401C-8FB4-2A1260B6A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6EB1-2B64-48F8-92CE-79EE333C7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067" y="271912"/>
            <a:ext cx="7627453" cy="490088"/>
          </a:xfrm>
        </p:spPr>
        <p:txBody>
          <a:bodyPr/>
          <a:lstStyle/>
          <a:p>
            <a:pPr algn="ctr"/>
            <a:endParaRPr lang="en-US" sz="2000" dirty="0"/>
          </a:p>
          <a:p>
            <a:pPr algn="ctr"/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E8FF3-C6A4-BC0F-F7F3-835836A2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71" y="1182338"/>
            <a:ext cx="4216457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4B669-67FC-401C-8FB4-2A1260B6A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6EB1-2B64-48F8-92CE-79EE333C7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067" y="271912"/>
            <a:ext cx="7627453" cy="490088"/>
          </a:xfrm>
        </p:spPr>
        <p:txBody>
          <a:bodyPr/>
          <a:lstStyle/>
          <a:p>
            <a:pPr algn="ctr"/>
            <a:r>
              <a:rPr lang="en-US" sz="2000" dirty="0"/>
              <a:t>(2) The sf-model</a:t>
            </a:r>
          </a:p>
          <a:p>
            <a:pPr algn="ctr"/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C2F3BE-A79B-4603-9347-49A08C4FC856}"/>
                  </a:ext>
                </a:extLst>
              </p:cNvPr>
              <p:cNvSpPr/>
              <p:nvPr/>
            </p:nvSpPr>
            <p:spPr>
              <a:xfrm>
                <a:off x="491067" y="1346200"/>
                <a:ext cx="7916333" cy="5421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sf-model describes the mutual effects between the two different electron groups in magnetic 4f-systems and is defined by the Hamiltonian [4]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ZA" dirty="0"/>
                  <a:t> describes the system of itinerant conduction electrons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ZA" dirty="0"/>
                  <a:t> describes the subsystem of localized magnetic moments (Heisenberg model)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ZA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spins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interact via the exchange integrals 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ZA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.The two subsystems are coupled by an sf-exchange, i.e. a local interaction between the 4f-spin 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ZA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and the conduction electron 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ZA" dirty="0"/>
              </a:p>
              <a:p>
                <a:pPr lvl="0" algn="just"/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		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ZA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ZA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C2F3BE-A79B-4603-9347-49A08C4FC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7" y="1346200"/>
                <a:ext cx="7916333" cy="5421869"/>
              </a:xfrm>
              <a:prstGeom prst="rect">
                <a:avLst/>
              </a:prstGeom>
              <a:blipFill>
                <a:blip r:embed="rId2"/>
                <a:stretch>
                  <a:fillRect l="-693" t="-675" r="-9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1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3BF69-F712-4F48-A473-B317D487D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AAA8-31A7-4E8D-8BCF-6F3F11E69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2933" y="271912"/>
            <a:ext cx="7593587" cy="321469"/>
          </a:xfrm>
        </p:spPr>
        <p:txBody>
          <a:bodyPr/>
          <a:lstStyle/>
          <a:p>
            <a:pPr algn="ctr"/>
            <a:endParaRPr lang="en-Z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06CA29-F5B6-4353-87C7-A47D380B8DCF}"/>
                  </a:ext>
                </a:extLst>
              </p:cNvPr>
              <p:cNvSpPr/>
              <p:nvPr/>
            </p:nvSpPr>
            <p:spPr>
              <a:xfrm>
                <a:off x="507999" y="1134533"/>
                <a:ext cx="7687733" cy="363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𝑠𝑓</m:t>
                          </m:r>
                        </m:sub>
                      </m:sSub>
                      <m:r>
                        <a:rPr lang="en-ZA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ZA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ZA" sz="18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=− </m:t>
                          </m:r>
                          <m:f>
                            <m:fPr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sz="18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ZA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8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ZA" sz="18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</m:sSub>
                                  <m:r>
                                    <a:rPr lang="en-ZA" sz="18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bSup>
                                  <m:r>
                                    <a:rPr lang="en-ZA" sz="18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</m:sSub>
                                  <m:r>
                                    <a:rPr lang="en-ZA" sz="18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+ </m:t>
                                  </m:r>
                                  <m:sSubSup>
                                    <m:sSubSupPr>
                                      <m:ctrlP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sup>
                                  </m:sSubSup>
                                  <m:r>
                                    <a:rPr lang="en-ZA" sz="18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sSubSup>
                                    <m:sSubSupPr>
                                      <m:ctrlP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ZA" sz="18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ZA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ZA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is an effective operator that simulates the electron-magnon interaction that is responsible for a spontaneous magnetization in magnetic 4f-systems;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𝑔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is the intraatomic sf-exchange constant. The Hamiltonian 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A" sz="1800" b="0" i="1" u="none" strike="noStrik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of above describes a non-trivial many body problem that is generally not exactly solvable. However, there are a couple of interesting exactly solvable limiting cases that are discussed in the next section.</a:t>
                </a:r>
              </a:p>
              <a:p>
                <a:endParaRPr lang="en-ZA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endParaRPr lang="en-ZA" dirty="0"/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endParaRPr lang="en-ZA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06CA29-F5B6-4353-87C7-A47D380B8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9" y="1134533"/>
                <a:ext cx="7687733" cy="3635995"/>
              </a:xfrm>
              <a:prstGeom prst="rect">
                <a:avLst/>
              </a:prstGeom>
              <a:blipFill>
                <a:blip r:embed="rId2"/>
                <a:stretch>
                  <a:fillRect l="-634" r="-103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0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1190" y="336081"/>
            <a:ext cx="7014031" cy="449982"/>
          </a:xfrm>
        </p:spPr>
        <p:txBody>
          <a:bodyPr/>
          <a:lstStyle/>
          <a:p>
            <a:pPr algn="ctr"/>
            <a:r>
              <a:rPr lang="en-US" sz="2800" dirty="0"/>
              <a:t>The zero bandwidth limit [5]</a:t>
            </a:r>
            <a:endParaRPr lang="en-ZA" sz="2800" dirty="0"/>
          </a:p>
        </p:txBody>
      </p:sp>
      <p:sp>
        <p:nvSpPr>
          <p:cNvPr id="4" name="Rectangle 3"/>
          <p:cNvSpPr/>
          <p:nvPr/>
        </p:nvSpPr>
        <p:spPr>
          <a:xfrm>
            <a:off x="962107" y="973960"/>
            <a:ext cx="72197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 </a:t>
            </a:r>
          </a:p>
          <a:p>
            <a:endParaRPr lang="en-ZA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42C83-C1AE-D36A-915C-EA0B134D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100"/>
            <a:ext cx="9144000" cy="26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C8473-4708-401C-870E-C05DEC48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A8E145-EC7E-466A-9731-DF4E630296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6F9A9-4BC9-4658-8C71-EF0D6CB6A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5933" y="271912"/>
            <a:ext cx="6450587" cy="321469"/>
          </a:xfrm>
        </p:spPr>
        <p:txBody>
          <a:bodyPr/>
          <a:lstStyle/>
          <a:p>
            <a:pPr algn="l"/>
            <a:endParaRPr lang="en-Z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D2A4E7-5823-48B1-B104-1C3374C07FDC}"/>
                  </a:ext>
                </a:extLst>
              </p:cNvPr>
              <p:cNvSpPr/>
              <p:nvPr/>
            </p:nvSpPr>
            <p:spPr>
              <a:xfrm>
                <a:off x="1049867" y="863590"/>
                <a:ext cx="7162800" cy="4253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The chemical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μ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(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only weakly depends on the band occupation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with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μ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&lt;1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μ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&gt;1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The other two energy levels,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are either completely empty or fully occupied. However, the chemical potential does never lie in the vicinity of either of these energy levels.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The spin dependent occupation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also depend on both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</a:rPr>
                  <a:t> with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 + </m:t>
                    </m:r>
                    <m:d>
                      <m:dPr>
                        <m:begChr m:val="⟨"/>
                        <m:endChr m:val="⟩"/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ZA" b="0" i="1" smtClean="0">
                        <a:latin typeface="Cambria Math" panose="02040503050406030204" pitchFamily="18" charset="0"/>
                      </a:rPr>
                      <m:t>  − </m:t>
                    </m:r>
                    <m:d>
                      <m:dPr>
                        <m:begChr m:val="⟨"/>
                        <m:endChr m:val="⟩"/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D2A4E7-5823-48B1-B104-1C3374C07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67" y="863590"/>
                <a:ext cx="7162800" cy="4253729"/>
              </a:xfrm>
              <a:prstGeom prst="rect">
                <a:avLst/>
              </a:prstGeom>
              <a:blipFill>
                <a:blip r:embed="rId2"/>
                <a:stretch>
                  <a:fillRect l="-511" t="-861" r="-13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71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1087</Words>
  <Application>Microsoft Office PowerPoint</Application>
  <PresentationFormat>On-screen Show (16:9)</PresentationFormat>
  <Paragraphs>121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Corbel</vt:lpstr>
      <vt:lpstr>Symbol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4f-magnetization as a function of temperature</vt:lpstr>
      <vt:lpstr>Conduction electron spin polarization P(T=0, n)</vt:lpstr>
      <vt:lpstr>(5) Applications to 4f-antiferromagnetism</vt:lpstr>
      <vt:lpstr>PowerPoint Presentation</vt:lpstr>
      <vt:lpstr>PowerPoint Presentation</vt:lpstr>
      <vt:lpstr>PowerPoint Presentation</vt:lpstr>
      <vt:lpstr>Susceptibility X (T)</vt:lpstr>
      <vt:lpstr>Conclusions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Nkosi Sithole</dc:creator>
  <cp:lastModifiedBy>Volkmar Nolting</cp:lastModifiedBy>
  <cp:revision>40</cp:revision>
  <dcterms:created xsi:type="dcterms:W3CDTF">2021-09-15T06:22:18Z</dcterms:created>
  <dcterms:modified xsi:type="dcterms:W3CDTF">2023-06-22T09:29:57Z</dcterms:modified>
</cp:coreProperties>
</file>