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97" r:id="rId2"/>
    <p:sldId id="391" r:id="rId3"/>
    <p:sldId id="403" r:id="rId4"/>
    <p:sldId id="405" r:id="rId5"/>
    <p:sldId id="407" r:id="rId6"/>
    <p:sldId id="427" r:id="rId7"/>
    <p:sldId id="406" r:id="rId8"/>
    <p:sldId id="408" r:id="rId9"/>
    <p:sldId id="425" r:id="rId10"/>
    <p:sldId id="426" r:id="rId11"/>
    <p:sldId id="410" r:id="rId12"/>
    <p:sldId id="411" r:id="rId13"/>
    <p:sldId id="429" r:id="rId14"/>
    <p:sldId id="431" r:id="rId15"/>
    <p:sldId id="428" r:id="rId16"/>
    <p:sldId id="443" r:id="rId17"/>
    <p:sldId id="412" r:id="rId18"/>
    <p:sldId id="444" r:id="rId19"/>
    <p:sldId id="413" r:id="rId20"/>
    <p:sldId id="445" r:id="rId21"/>
    <p:sldId id="432" r:id="rId22"/>
    <p:sldId id="433" r:id="rId23"/>
    <p:sldId id="415" r:id="rId24"/>
    <p:sldId id="435" r:id="rId25"/>
    <p:sldId id="418" r:id="rId26"/>
    <p:sldId id="436" r:id="rId27"/>
    <p:sldId id="437" r:id="rId28"/>
    <p:sldId id="438" r:id="rId29"/>
    <p:sldId id="440" r:id="rId30"/>
    <p:sldId id="439" r:id="rId31"/>
    <p:sldId id="441" r:id="rId32"/>
    <p:sldId id="414" r:id="rId33"/>
    <p:sldId id="420" r:id="rId34"/>
    <p:sldId id="442" r:id="rId35"/>
    <p:sldId id="42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900"/>
    <a:srgbClr val="002D62"/>
    <a:srgbClr val="9A9B9D"/>
    <a:srgbClr val="D4D4D5"/>
    <a:srgbClr val="AC8A00"/>
    <a:srgbClr val="FDB913"/>
    <a:srgbClr val="93809D"/>
    <a:srgbClr val="FFFFFF"/>
    <a:srgbClr val="55C5E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89546" autoAdjust="0"/>
  </p:normalViewPr>
  <p:slideViewPr>
    <p:cSldViewPr snapToGrid="0">
      <p:cViewPr varScale="1">
        <p:scale>
          <a:sx n="65" d="100"/>
          <a:sy n="65" d="100"/>
        </p:scale>
        <p:origin x="930" y="78"/>
      </p:cViewPr>
      <p:guideLst/>
    </p:cSldViewPr>
  </p:slideViewPr>
  <p:notesTextViewPr>
    <p:cViewPr>
      <p:scale>
        <a:sx n="1" d="1"/>
        <a:sy n="1" d="1"/>
      </p:scale>
      <p:origin x="0" y="0"/>
    </p:cViewPr>
  </p:notesTextViewPr>
  <p:sorterViewPr>
    <p:cViewPr>
      <p:scale>
        <a:sx n="100" d="100"/>
        <a:sy n="100" d="100"/>
      </p:scale>
      <p:origin x="0" y="-9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A91AB-4A1A-4C0C-A1FD-EAB1DBC39B8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2B34929-907D-4B74-A460-89119A97D7BD}">
      <dgm:prSet phldrT="[Text]"/>
      <dgm:spPr/>
      <dgm:t>
        <a:bodyPr/>
        <a:lstStyle/>
        <a:p>
          <a:r>
            <a:rPr lang="en-US" dirty="0" smtClean="0"/>
            <a:t>Water</a:t>
          </a:r>
          <a:endParaRPr lang="en-US" dirty="0"/>
        </a:p>
      </dgm:t>
    </dgm:pt>
    <dgm:pt modelId="{1083AB6A-9A7B-47E8-9299-2052A0CABCA7}" type="parTrans" cxnId="{B38785A8-64D5-44A5-953B-D03FC60DC0C4}">
      <dgm:prSet/>
      <dgm:spPr/>
      <dgm:t>
        <a:bodyPr/>
        <a:lstStyle/>
        <a:p>
          <a:endParaRPr lang="en-US"/>
        </a:p>
      </dgm:t>
    </dgm:pt>
    <dgm:pt modelId="{66A4D3A6-ABD6-468B-9C02-B83FCDD8452D}" type="sibTrans" cxnId="{B38785A8-64D5-44A5-953B-D03FC60DC0C4}">
      <dgm:prSet/>
      <dgm:spPr/>
      <dgm:t>
        <a:bodyPr/>
        <a:lstStyle/>
        <a:p>
          <a:endParaRPr lang="en-US"/>
        </a:p>
      </dgm:t>
    </dgm:pt>
    <dgm:pt modelId="{5B1CD1F1-CD84-4209-986B-BD635EF0D6AC}">
      <dgm:prSet phldrT="[Text]"/>
      <dgm:spPr/>
      <dgm:t>
        <a:bodyPr/>
        <a:lstStyle/>
        <a:p>
          <a:r>
            <a:rPr lang="en-US" dirty="0" smtClean="0"/>
            <a:t>Food</a:t>
          </a:r>
          <a:endParaRPr lang="en-US" dirty="0"/>
        </a:p>
      </dgm:t>
    </dgm:pt>
    <dgm:pt modelId="{0EF4165A-BBA5-4693-9EAC-08D09A553836}" type="parTrans" cxnId="{D4484D3C-FA26-4262-8C54-AC2668C22E37}">
      <dgm:prSet/>
      <dgm:spPr/>
      <dgm:t>
        <a:bodyPr/>
        <a:lstStyle/>
        <a:p>
          <a:endParaRPr lang="en-US"/>
        </a:p>
      </dgm:t>
    </dgm:pt>
    <dgm:pt modelId="{38ACE6C8-DE6E-4354-BF4F-506DBB2A97B3}" type="sibTrans" cxnId="{D4484D3C-FA26-4262-8C54-AC2668C22E37}">
      <dgm:prSet/>
      <dgm:spPr/>
      <dgm:t>
        <a:bodyPr/>
        <a:lstStyle/>
        <a:p>
          <a:endParaRPr lang="en-US"/>
        </a:p>
      </dgm:t>
    </dgm:pt>
    <dgm:pt modelId="{8B8AB627-43DA-465C-8D67-5AED1305447F}">
      <dgm:prSet phldrT="[Text]"/>
      <dgm:spPr/>
      <dgm:t>
        <a:bodyPr/>
        <a:lstStyle/>
        <a:p>
          <a:r>
            <a:rPr lang="en-US" dirty="0" smtClean="0"/>
            <a:t>Waste</a:t>
          </a:r>
          <a:endParaRPr lang="en-US" dirty="0"/>
        </a:p>
      </dgm:t>
    </dgm:pt>
    <dgm:pt modelId="{0DE6ACAC-576E-4E08-AF1F-512FB29CF047}" type="parTrans" cxnId="{3AEFB8D6-E0FA-44FC-A67E-E0994D3AED33}">
      <dgm:prSet/>
      <dgm:spPr/>
      <dgm:t>
        <a:bodyPr/>
        <a:lstStyle/>
        <a:p>
          <a:endParaRPr lang="en-US"/>
        </a:p>
      </dgm:t>
    </dgm:pt>
    <dgm:pt modelId="{685E103B-E9E6-45AA-993A-809739E452C7}" type="sibTrans" cxnId="{3AEFB8D6-E0FA-44FC-A67E-E0994D3AED33}">
      <dgm:prSet/>
      <dgm:spPr/>
      <dgm:t>
        <a:bodyPr/>
        <a:lstStyle/>
        <a:p>
          <a:endParaRPr lang="en-US"/>
        </a:p>
      </dgm:t>
    </dgm:pt>
    <dgm:pt modelId="{F7A6671C-648F-45E9-9FBC-E246FD5C6B0C}">
      <dgm:prSet phldrT="[Text]"/>
      <dgm:spPr/>
      <dgm:t>
        <a:bodyPr/>
        <a:lstStyle/>
        <a:p>
          <a:r>
            <a:rPr lang="en-US" dirty="0" smtClean="0"/>
            <a:t>Transport</a:t>
          </a:r>
          <a:endParaRPr lang="en-US" dirty="0"/>
        </a:p>
      </dgm:t>
    </dgm:pt>
    <dgm:pt modelId="{DFE16201-2140-48B4-9959-7D92FC1FB620}" type="parTrans" cxnId="{6A5E5271-43C3-489C-BFFB-172F9C6CA8C2}">
      <dgm:prSet/>
      <dgm:spPr/>
      <dgm:t>
        <a:bodyPr/>
        <a:lstStyle/>
        <a:p>
          <a:endParaRPr lang="en-US"/>
        </a:p>
      </dgm:t>
    </dgm:pt>
    <dgm:pt modelId="{DBF8DD87-D70A-4A1B-9A18-BDC9D0992C9D}" type="sibTrans" cxnId="{6A5E5271-43C3-489C-BFFB-172F9C6CA8C2}">
      <dgm:prSet/>
      <dgm:spPr/>
      <dgm:t>
        <a:bodyPr/>
        <a:lstStyle/>
        <a:p>
          <a:endParaRPr lang="en-US"/>
        </a:p>
      </dgm:t>
    </dgm:pt>
    <dgm:pt modelId="{84CBC84F-B9C1-49EE-AD38-3D7CB50A441F}">
      <dgm:prSet phldrT="[Text]"/>
      <dgm:spPr/>
      <dgm:t>
        <a:bodyPr/>
        <a:lstStyle/>
        <a:p>
          <a:r>
            <a:rPr lang="en-US" dirty="0" smtClean="0"/>
            <a:t>Energy</a:t>
          </a:r>
          <a:endParaRPr lang="en-US" dirty="0"/>
        </a:p>
      </dgm:t>
    </dgm:pt>
    <dgm:pt modelId="{1EA03AFF-56D2-4DD2-9C4C-2FF94B006127}" type="parTrans" cxnId="{F1B8ED3D-F58F-4DED-ADC7-F555DB9ED558}">
      <dgm:prSet/>
      <dgm:spPr/>
      <dgm:t>
        <a:bodyPr/>
        <a:lstStyle/>
        <a:p>
          <a:endParaRPr lang="en-US"/>
        </a:p>
      </dgm:t>
    </dgm:pt>
    <dgm:pt modelId="{A0BD3242-F7A7-47EC-9017-78AE2CF9CFB2}" type="sibTrans" cxnId="{F1B8ED3D-F58F-4DED-ADC7-F555DB9ED558}">
      <dgm:prSet/>
      <dgm:spPr/>
      <dgm:t>
        <a:bodyPr/>
        <a:lstStyle/>
        <a:p>
          <a:endParaRPr lang="en-US"/>
        </a:p>
      </dgm:t>
    </dgm:pt>
    <dgm:pt modelId="{4A6D8B3A-1D01-4B24-9D93-A33FC392D6B6}" type="pres">
      <dgm:prSet presAssocID="{EB7A91AB-4A1A-4C0C-A1FD-EAB1DBC39B8E}" presName="cycle" presStyleCnt="0">
        <dgm:presLayoutVars>
          <dgm:dir/>
          <dgm:resizeHandles val="exact"/>
        </dgm:presLayoutVars>
      </dgm:prSet>
      <dgm:spPr/>
    </dgm:pt>
    <dgm:pt modelId="{91E0BBF7-B947-45A3-91F8-A1F8ED97DF42}" type="pres">
      <dgm:prSet presAssocID="{32B34929-907D-4B74-A460-89119A97D7BD}" presName="dummy" presStyleCnt="0"/>
      <dgm:spPr/>
    </dgm:pt>
    <dgm:pt modelId="{B240939D-EBB0-4438-BB34-1230648C0E86}" type="pres">
      <dgm:prSet presAssocID="{32B34929-907D-4B74-A460-89119A97D7BD}" presName="node" presStyleLbl="revTx" presStyleIdx="0" presStyleCnt="5">
        <dgm:presLayoutVars>
          <dgm:bulletEnabled val="1"/>
        </dgm:presLayoutVars>
      </dgm:prSet>
      <dgm:spPr/>
    </dgm:pt>
    <dgm:pt modelId="{2CEEA015-A748-47F9-90CF-D5E4FAE13896}" type="pres">
      <dgm:prSet presAssocID="{66A4D3A6-ABD6-468B-9C02-B83FCDD8452D}" presName="sibTrans" presStyleLbl="node1" presStyleIdx="0" presStyleCnt="5"/>
      <dgm:spPr/>
    </dgm:pt>
    <dgm:pt modelId="{E160F114-05D6-413C-AA44-F0A4204E85DA}" type="pres">
      <dgm:prSet presAssocID="{5B1CD1F1-CD84-4209-986B-BD635EF0D6AC}" presName="dummy" presStyleCnt="0"/>
      <dgm:spPr/>
    </dgm:pt>
    <dgm:pt modelId="{18142321-4301-4EA7-8DC4-6B86D5BB6DD2}" type="pres">
      <dgm:prSet presAssocID="{5B1CD1F1-CD84-4209-986B-BD635EF0D6AC}" presName="node" presStyleLbl="revTx" presStyleIdx="1" presStyleCnt="5">
        <dgm:presLayoutVars>
          <dgm:bulletEnabled val="1"/>
        </dgm:presLayoutVars>
      </dgm:prSet>
      <dgm:spPr/>
    </dgm:pt>
    <dgm:pt modelId="{E7B59457-64BD-41D0-A7EA-293E465B75C7}" type="pres">
      <dgm:prSet presAssocID="{38ACE6C8-DE6E-4354-BF4F-506DBB2A97B3}" presName="sibTrans" presStyleLbl="node1" presStyleIdx="1" presStyleCnt="5"/>
      <dgm:spPr/>
    </dgm:pt>
    <dgm:pt modelId="{E5207579-2C44-4E3A-9092-422A099CE223}" type="pres">
      <dgm:prSet presAssocID="{8B8AB627-43DA-465C-8D67-5AED1305447F}" presName="dummy" presStyleCnt="0"/>
      <dgm:spPr/>
    </dgm:pt>
    <dgm:pt modelId="{A7F8E8C9-F845-4EB3-A47E-86CD8278703D}" type="pres">
      <dgm:prSet presAssocID="{8B8AB627-43DA-465C-8D67-5AED1305447F}" presName="node" presStyleLbl="revTx" presStyleIdx="2" presStyleCnt="5">
        <dgm:presLayoutVars>
          <dgm:bulletEnabled val="1"/>
        </dgm:presLayoutVars>
      </dgm:prSet>
      <dgm:spPr/>
    </dgm:pt>
    <dgm:pt modelId="{CC3C765F-711B-45CC-A0B7-901D6083FC0A}" type="pres">
      <dgm:prSet presAssocID="{685E103B-E9E6-45AA-993A-809739E452C7}" presName="sibTrans" presStyleLbl="node1" presStyleIdx="2" presStyleCnt="5"/>
      <dgm:spPr/>
    </dgm:pt>
    <dgm:pt modelId="{3A1250F2-943B-4160-8352-9CE778F856B7}" type="pres">
      <dgm:prSet presAssocID="{F7A6671C-648F-45E9-9FBC-E246FD5C6B0C}" presName="dummy" presStyleCnt="0"/>
      <dgm:spPr/>
    </dgm:pt>
    <dgm:pt modelId="{B971441F-1EDC-425C-9AB1-736B015D3C34}" type="pres">
      <dgm:prSet presAssocID="{F7A6671C-648F-45E9-9FBC-E246FD5C6B0C}" presName="node" presStyleLbl="revTx" presStyleIdx="3" presStyleCnt="5">
        <dgm:presLayoutVars>
          <dgm:bulletEnabled val="1"/>
        </dgm:presLayoutVars>
      </dgm:prSet>
      <dgm:spPr/>
    </dgm:pt>
    <dgm:pt modelId="{D81B4571-85D0-4656-88CF-257E5D666A5A}" type="pres">
      <dgm:prSet presAssocID="{DBF8DD87-D70A-4A1B-9A18-BDC9D0992C9D}" presName="sibTrans" presStyleLbl="node1" presStyleIdx="3" presStyleCnt="5"/>
      <dgm:spPr/>
    </dgm:pt>
    <dgm:pt modelId="{1F1B7990-0CDF-4E7D-8A28-5E8327D46619}" type="pres">
      <dgm:prSet presAssocID="{84CBC84F-B9C1-49EE-AD38-3D7CB50A441F}" presName="dummy" presStyleCnt="0"/>
      <dgm:spPr/>
    </dgm:pt>
    <dgm:pt modelId="{4B4E0571-1DA2-4F4E-BFB0-A273796B458C}" type="pres">
      <dgm:prSet presAssocID="{84CBC84F-B9C1-49EE-AD38-3D7CB50A441F}" presName="node" presStyleLbl="revTx" presStyleIdx="4" presStyleCnt="5">
        <dgm:presLayoutVars>
          <dgm:bulletEnabled val="1"/>
        </dgm:presLayoutVars>
      </dgm:prSet>
      <dgm:spPr/>
    </dgm:pt>
    <dgm:pt modelId="{816D357A-E7C9-4947-84CB-250B9724399B}" type="pres">
      <dgm:prSet presAssocID="{A0BD3242-F7A7-47EC-9017-78AE2CF9CFB2}" presName="sibTrans" presStyleLbl="node1" presStyleIdx="4" presStyleCnt="5"/>
      <dgm:spPr/>
    </dgm:pt>
  </dgm:ptLst>
  <dgm:cxnLst>
    <dgm:cxn modelId="{C5BE7B74-5F79-48D9-8653-32F5EB87B20E}" type="presOf" srcId="{32B34929-907D-4B74-A460-89119A97D7BD}" destId="{B240939D-EBB0-4438-BB34-1230648C0E86}" srcOrd="0" destOrd="0" presId="urn:microsoft.com/office/officeart/2005/8/layout/cycle1"/>
    <dgm:cxn modelId="{8DB6F002-A234-40D7-8B3F-62A2022144C9}" type="presOf" srcId="{A0BD3242-F7A7-47EC-9017-78AE2CF9CFB2}" destId="{816D357A-E7C9-4947-84CB-250B9724399B}" srcOrd="0" destOrd="0" presId="urn:microsoft.com/office/officeart/2005/8/layout/cycle1"/>
    <dgm:cxn modelId="{21850202-FF78-4049-90A0-07611DBA17E3}" type="presOf" srcId="{38ACE6C8-DE6E-4354-BF4F-506DBB2A97B3}" destId="{E7B59457-64BD-41D0-A7EA-293E465B75C7}" srcOrd="0" destOrd="0" presId="urn:microsoft.com/office/officeart/2005/8/layout/cycle1"/>
    <dgm:cxn modelId="{D4484D3C-FA26-4262-8C54-AC2668C22E37}" srcId="{EB7A91AB-4A1A-4C0C-A1FD-EAB1DBC39B8E}" destId="{5B1CD1F1-CD84-4209-986B-BD635EF0D6AC}" srcOrd="1" destOrd="0" parTransId="{0EF4165A-BBA5-4693-9EAC-08D09A553836}" sibTransId="{38ACE6C8-DE6E-4354-BF4F-506DBB2A97B3}"/>
    <dgm:cxn modelId="{F1B8ED3D-F58F-4DED-ADC7-F555DB9ED558}" srcId="{EB7A91AB-4A1A-4C0C-A1FD-EAB1DBC39B8E}" destId="{84CBC84F-B9C1-49EE-AD38-3D7CB50A441F}" srcOrd="4" destOrd="0" parTransId="{1EA03AFF-56D2-4DD2-9C4C-2FF94B006127}" sibTransId="{A0BD3242-F7A7-47EC-9017-78AE2CF9CFB2}"/>
    <dgm:cxn modelId="{52A45FC0-4E2F-49B0-A2E2-F0FF8A3FFDBA}" type="presOf" srcId="{685E103B-E9E6-45AA-993A-809739E452C7}" destId="{CC3C765F-711B-45CC-A0B7-901D6083FC0A}" srcOrd="0" destOrd="0" presId="urn:microsoft.com/office/officeart/2005/8/layout/cycle1"/>
    <dgm:cxn modelId="{07F2631A-2BA7-447C-8B3F-0EAF3B94BFA5}" type="presOf" srcId="{5B1CD1F1-CD84-4209-986B-BD635EF0D6AC}" destId="{18142321-4301-4EA7-8DC4-6B86D5BB6DD2}" srcOrd="0" destOrd="0" presId="urn:microsoft.com/office/officeart/2005/8/layout/cycle1"/>
    <dgm:cxn modelId="{3AEFB8D6-E0FA-44FC-A67E-E0994D3AED33}" srcId="{EB7A91AB-4A1A-4C0C-A1FD-EAB1DBC39B8E}" destId="{8B8AB627-43DA-465C-8D67-5AED1305447F}" srcOrd="2" destOrd="0" parTransId="{0DE6ACAC-576E-4E08-AF1F-512FB29CF047}" sibTransId="{685E103B-E9E6-45AA-993A-809739E452C7}"/>
    <dgm:cxn modelId="{2E581E64-D724-4577-B8C4-E9902CCC9417}" type="presOf" srcId="{DBF8DD87-D70A-4A1B-9A18-BDC9D0992C9D}" destId="{D81B4571-85D0-4656-88CF-257E5D666A5A}" srcOrd="0" destOrd="0" presId="urn:microsoft.com/office/officeart/2005/8/layout/cycle1"/>
    <dgm:cxn modelId="{A2FB05A6-5222-44B3-9B27-4D33542E2652}" type="presOf" srcId="{66A4D3A6-ABD6-468B-9C02-B83FCDD8452D}" destId="{2CEEA015-A748-47F9-90CF-D5E4FAE13896}" srcOrd="0" destOrd="0" presId="urn:microsoft.com/office/officeart/2005/8/layout/cycle1"/>
    <dgm:cxn modelId="{B38785A8-64D5-44A5-953B-D03FC60DC0C4}" srcId="{EB7A91AB-4A1A-4C0C-A1FD-EAB1DBC39B8E}" destId="{32B34929-907D-4B74-A460-89119A97D7BD}" srcOrd="0" destOrd="0" parTransId="{1083AB6A-9A7B-47E8-9299-2052A0CABCA7}" sibTransId="{66A4D3A6-ABD6-468B-9C02-B83FCDD8452D}"/>
    <dgm:cxn modelId="{6A5E5271-43C3-489C-BFFB-172F9C6CA8C2}" srcId="{EB7A91AB-4A1A-4C0C-A1FD-EAB1DBC39B8E}" destId="{F7A6671C-648F-45E9-9FBC-E246FD5C6B0C}" srcOrd="3" destOrd="0" parTransId="{DFE16201-2140-48B4-9959-7D92FC1FB620}" sibTransId="{DBF8DD87-D70A-4A1B-9A18-BDC9D0992C9D}"/>
    <dgm:cxn modelId="{F3DC0EB5-E4D9-4A3C-83D2-FDF37DF36729}" type="presOf" srcId="{F7A6671C-648F-45E9-9FBC-E246FD5C6B0C}" destId="{B971441F-1EDC-425C-9AB1-736B015D3C34}" srcOrd="0" destOrd="0" presId="urn:microsoft.com/office/officeart/2005/8/layout/cycle1"/>
    <dgm:cxn modelId="{BBD468C4-2AC7-43B4-9DEB-205CD7616104}" type="presOf" srcId="{8B8AB627-43DA-465C-8D67-5AED1305447F}" destId="{A7F8E8C9-F845-4EB3-A47E-86CD8278703D}" srcOrd="0" destOrd="0" presId="urn:microsoft.com/office/officeart/2005/8/layout/cycle1"/>
    <dgm:cxn modelId="{1E1EDA92-DF83-4963-8B02-E35F98359CFF}" type="presOf" srcId="{84CBC84F-B9C1-49EE-AD38-3D7CB50A441F}" destId="{4B4E0571-1DA2-4F4E-BFB0-A273796B458C}" srcOrd="0" destOrd="0" presId="urn:microsoft.com/office/officeart/2005/8/layout/cycle1"/>
    <dgm:cxn modelId="{2EDFA66C-0F45-4351-9316-9A55D9648180}" type="presOf" srcId="{EB7A91AB-4A1A-4C0C-A1FD-EAB1DBC39B8E}" destId="{4A6D8B3A-1D01-4B24-9D93-A33FC392D6B6}" srcOrd="0" destOrd="0" presId="urn:microsoft.com/office/officeart/2005/8/layout/cycle1"/>
    <dgm:cxn modelId="{D4E8B3DF-A35B-4CE3-83DB-ED646CD36078}" type="presParOf" srcId="{4A6D8B3A-1D01-4B24-9D93-A33FC392D6B6}" destId="{91E0BBF7-B947-45A3-91F8-A1F8ED97DF42}" srcOrd="0" destOrd="0" presId="urn:microsoft.com/office/officeart/2005/8/layout/cycle1"/>
    <dgm:cxn modelId="{A294A120-1A64-414F-902B-34B816F68592}" type="presParOf" srcId="{4A6D8B3A-1D01-4B24-9D93-A33FC392D6B6}" destId="{B240939D-EBB0-4438-BB34-1230648C0E86}" srcOrd="1" destOrd="0" presId="urn:microsoft.com/office/officeart/2005/8/layout/cycle1"/>
    <dgm:cxn modelId="{0C5487BE-8094-45A7-A6E8-49F28339E497}" type="presParOf" srcId="{4A6D8B3A-1D01-4B24-9D93-A33FC392D6B6}" destId="{2CEEA015-A748-47F9-90CF-D5E4FAE13896}" srcOrd="2" destOrd="0" presId="urn:microsoft.com/office/officeart/2005/8/layout/cycle1"/>
    <dgm:cxn modelId="{44D449E6-CDFF-4981-A382-55A81AF0D6EC}" type="presParOf" srcId="{4A6D8B3A-1D01-4B24-9D93-A33FC392D6B6}" destId="{E160F114-05D6-413C-AA44-F0A4204E85DA}" srcOrd="3" destOrd="0" presId="urn:microsoft.com/office/officeart/2005/8/layout/cycle1"/>
    <dgm:cxn modelId="{EFFE4D8E-AC34-40A2-B395-A26C79452CF3}" type="presParOf" srcId="{4A6D8B3A-1D01-4B24-9D93-A33FC392D6B6}" destId="{18142321-4301-4EA7-8DC4-6B86D5BB6DD2}" srcOrd="4" destOrd="0" presId="urn:microsoft.com/office/officeart/2005/8/layout/cycle1"/>
    <dgm:cxn modelId="{35738DC1-9C9F-425B-9E52-BEE7A051F603}" type="presParOf" srcId="{4A6D8B3A-1D01-4B24-9D93-A33FC392D6B6}" destId="{E7B59457-64BD-41D0-A7EA-293E465B75C7}" srcOrd="5" destOrd="0" presId="urn:microsoft.com/office/officeart/2005/8/layout/cycle1"/>
    <dgm:cxn modelId="{BD9D5187-E5FD-4943-9AD1-32DAE66EA639}" type="presParOf" srcId="{4A6D8B3A-1D01-4B24-9D93-A33FC392D6B6}" destId="{E5207579-2C44-4E3A-9092-422A099CE223}" srcOrd="6" destOrd="0" presId="urn:microsoft.com/office/officeart/2005/8/layout/cycle1"/>
    <dgm:cxn modelId="{CBB96752-BA1A-4D50-9E7C-B591093ACDE6}" type="presParOf" srcId="{4A6D8B3A-1D01-4B24-9D93-A33FC392D6B6}" destId="{A7F8E8C9-F845-4EB3-A47E-86CD8278703D}" srcOrd="7" destOrd="0" presId="urn:microsoft.com/office/officeart/2005/8/layout/cycle1"/>
    <dgm:cxn modelId="{6EBA5D03-2536-4038-9691-794668AB5817}" type="presParOf" srcId="{4A6D8B3A-1D01-4B24-9D93-A33FC392D6B6}" destId="{CC3C765F-711B-45CC-A0B7-901D6083FC0A}" srcOrd="8" destOrd="0" presId="urn:microsoft.com/office/officeart/2005/8/layout/cycle1"/>
    <dgm:cxn modelId="{BD7ED366-92EB-415D-AAE2-F1D7651F6BD2}" type="presParOf" srcId="{4A6D8B3A-1D01-4B24-9D93-A33FC392D6B6}" destId="{3A1250F2-943B-4160-8352-9CE778F856B7}" srcOrd="9" destOrd="0" presId="urn:microsoft.com/office/officeart/2005/8/layout/cycle1"/>
    <dgm:cxn modelId="{E72B00E0-E092-4758-B734-653DA23BF327}" type="presParOf" srcId="{4A6D8B3A-1D01-4B24-9D93-A33FC392D6B6}" destId="{B971441F-1EDC-425C-9AB1-736B015D3C34}" srcOrd="10" destOrd="0" presId="urn:microsoft.com/office/officeart/2005/8/layout/cycle1"/>
    <dgm:cxn modelId="{7A035264-6DBD-4A02-89E3-E0968164C6FA}" type="presParOf" srcId="{4A6D8B3A-1D01-4B24-9D93-A33FC392D6B6}" destId="{D81B4571-85D0-4656-88CF-257E5D666A5A}" srcOrd="11" destOrd="0" presId="urn:microsoft.com/office/officeart/2005/8/layout/cycle1"/>
    <dgm:cxn modelId="{C49C2125-9F6C-492E-955A-B480DDE42B3D}" type="presParOf" srcId="{4A6D8B3A-1D01-4B24-9D93-A33FC392D6B6}" destId="{1F1B7990-0CDF-4E7D-8A28-5E8327D46619}" srcOrd="12" destOrd="0" presId="urn:microsoft.com/office/officeart/2005/8/layout/cycle1"/>
    <dgm:cxn modelId="{507FCA77-BF3B-4E80-A1B6-CF4C8DA28317}" type="presParOf" srcId="{4A6D8B3A-1D01-4B24-9D93-A33FC392D6B6}" destId="{4B4E0571-1DA2-4F4E-BFB0-A273796B458C}" srcOrd="13" destOrd="0" presId="urn:microsoft.com/office/officeart/2005/8/layout/cycle1"/>
    <dgm:cxn modelId="{CA4B3E13-F0A8-4485-A177-B1EEF9C039AF}" type="presParOf" srcId="{4A6D8B3A-1D01-4B24-9D93-A33FC392D6B6}" destId="{816D357A-E7C9-4947-84CB-250B9724399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AAD4B-5DC1-446E-B527-E535340D4641}"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B180EEE2-8DC3-494B-B73F-1FE1C06A80FE}">
      <dgm:prSet phldrT="[Text]"/>
      <dgm:spPr/>
      <dgm:t>
        <a:bodyPr/>
        <a:lstStyle/>
        <a:p>
          <a:r>
            <a:rPr lang="en-US" dirty="0" smtClean="0"/>
            <a:t>Big DATA</a:t>
          </a:r>
          <a:endParaRPr lang="en-US" dirty="0"/>
        </a:p>
      </dgm:t>
    </dgm:pt>
    <dgm:pt modelId="{93C7748E-8226-41C3-B7EE-3BE5032825CE}" type="parTrans" cxnId="{ACB9E33E-A393-49BA-82C5-8E8529481819}">
      <dgm:prSet/>
      <dgm:spPr/>
      <dgm:t>
        <a:bodyPr/>
        <a:lstStyle/>
        <a:p>
          <a:endParaRPr lang="en-US"/>
        </a:p>
      </dgm:t>
    </dgm:pt>
    <dgm:pt modelId="{521CE112-2BDB-450C-A658-411A5FA0165A}" type="sibTrans" cxnId="{ACB9E33E-A393-49BA-82C5-8E8529481819}">
      <dgm:prSet/>
      <dgm:spPr/>
      <dgm:t>
        <a:bodyPr/>
        <a:lstStyle/>
        <a:p>
          <a:endParaRPr lang="en-US"/>
        </a:p>
      </dgm:t>
    </dgm:pt>
    <dgm:pt modelId="{D253322F-2597-409D-8E66-D61139971FFE}">
      <dgm:prSet phldrT="[Text]"/>
      <dgm:spPr/>
      <dgm:t>
        <a:bodyPr/>
        <a:lstStyle/>
        <a:p>
          <a:r>
            <a:rPr lang="en-US" dirty="0" smtClean="0"/>
            <a:t>Internet of Things</a:t>
          </a:r>
          <a:endParaRPr lang="en-US" dirty="0"/>
        </a:p>
      </dgm:t>
    </dgm:pt>
    <dgm:pt modelId="{0D9DC9DD-20E0-4704-B172-2E50B5BCC313}" type="parTrans" cxnId="{EEA09309-DCDD-47AA-B801-DE4C0732B70A}">
      <dgm:prSet/>
      <dgm:spPr/>
      <dgm:t>
        <a:bodyPr/>
        <a:lstStyle/>
        <a:p>
          <a:endParaRPr lang="en-US"/>
        </a:p>
      </dgm:t>
    </dgm:pt>
    <dgm:pt modelId="{7C725B7B-7F05-41DF-B79E-D1A1B0DA2D60}" type="sibTrans" cxnId="{EEA09309-DCDD-47AA-B801-DE4C0732B70A}">
      <dgm:prSet/>
      <dgm:spPr/>
      <dgm:t>
        <a:bodyPr/>
        <a:lstStyle/>
        <a:p>
          <a:endParaRPr lang="en-US"/>
        </a:p>
      </dgm:t>
    </dgm:pt>
    <dgm:pt modelId="{50C3C1AF-BF8A-42B7-835F-27076914A428}">
      <dgm:prSet phldrT="[Text]"/>
      <dgm:spPr/>
      <dgm:t>
        <a:bodyPr/>
        <a:lstStyle/>
        <a:p>
          <a:r>
            <a:rPr lang="en-US" dirty="0" smtClean="0"/>
            <a:t>Customer Needs</a:t>
          </a:r>
          <a:endParaRPr lang="en-US" dirty="0"/>
        </a:p>
      </dgm:t>
    </dgm:pt>
    <dgm:pt modelId="{BA90A1D9-AD13-49DB-ACFC-07B9C9CD9991}" type="parTrans" cxnId="{A1BA184F-46AF-4410-B836-C3BCC0452373}">
      <dgm:prSet/>
      <dgm:spPr/>
      <dgm:t>
        <a:bodyPr/>
        <a:lstStyle/>
        <a:p>
          <a:endParaRPr lang="en-US"/>
        </a:p>
      </dgm:t>
    </dgm:pt>
    <dgm:pt modelId="{5912C624-A3DA-4B62-BB0A-629F8678E5E8}" type="sibTrans" cxnId="{A1BA184F-46AF-4410-B836-C3BCC0452373}">
      <dgm:prSet/>
      <dgm:spPr/>
      <dgm:t>
        <a:bodyPr/>
        <a:lstStyle/>
        <a:p>
          <a:endParaRPr lang="en-US"/>
        </a:p>
      </dgm:t>
    </dgm:pt>
    <dgm:pt modelId="{521BC07C-2213-4BF3-9A3A-F9BCD38E9821}">
      <dgm:prSet phldrT="[Text]"/>
      <dgm:spPr/>
      <dgm:t>
        <a:bodyPr/>
        <a:lstStyle/>
        <a:p>
          <a:r>
            <a:rPr lang="en-US" dirty="0" smtClean="0"/>
            <a:t>New Hydrogen Economy</a:t>
          </a:r>
          <a:endParaRPr lang="en-US" dirty="0"/>
        </a:p>
      </dgm:t>
    </dgm:pt>
    <dgm:pt modelId="{1CF63BA4-59F1-4430-B4EC-8BD6CE762173}" type="parTrans" cxnId="{86893892-A565-476D-82B6-F321898F0F73}">
      <dgm:prSet/>
      <dgm:spPr/>
      <dgm:t>
        <a:bodyPr/>
        <a:lstStyle/>
        <a:p>
          <a:endParaRPr lang="en-US"/>
        </a:p>
      </dgm:t>
    </dgm:pt>
    <dgm:pt modelId="{633C0F94-FE51-4E3D-BF47-522939348AC3}" type="sibTrans" cxnId="{86893892-A565-476D-82B6-F321898F0F73}">
      <dgm:prSet/>
      <dgm:spPr/>
      <dgm:t>
        <a:bodyPr/>
        <a:lstStyle/>
        <a:p>
          <a:endParaRPr lang="en-US"/>
        </a:p>
      </dgm:t>
    </dgm:pt>
    <dgm:pt modelId="{B5291109-8586-43B1-BA47-927AA8FDB7AA}" type="pres">
      <dgm:prSet presAssocID="{2BEAAD4B-5DC1-446E-B527-E535340D4641}" presName="Name0" presStyleCnt="0">
        <dgm:presLayoutVars>
          <dgm:chMax/>
          <dgm:chPref val="1"/>
          <dgm:dir/>
          <dgm:animOne val="branch"/>
          <dgm:animLvl val="lvl"/>
          <dgm:resizeHandles/>
        </dgm:presLayoutVars>
      </dgm:prSet>
      <dgm:spPr/>
    </dgm:pt>
    <dgm:pt modelId="{76225044-6CC5-4776-8111-17ACD724D00D}" type="pres">
      <dgm:prSet presAssocID="{B180EEE2-8DC3-494B-B73F-1FE1C06A80FE}" presName="composite" presStyleCnt="0"/>
      <dgm:spPr/>
    </dgm:pt>
    <dgm:pt modelId="{AA65D6B5-0B0E-4925-A580-BBD19BC77425}" type="pres">
      <dgm:prSet presAssocID="{B180EEE2-8DC3-494B-B73F-1FE1C06A80FE}" presName="ParentAccent1" presStyleLbl="alignNode1" presStyleIdx="0" presStyleCnt="34"/>
      <dgm:spPr/>
    </dgm:pt>
    <dgm:pt modelId="{8EF0BAA3-6D8C-476C-8FE5-CBA754DF0ECE}" type="pres">
      <dgm:prSet presAssocID="{B180EEE2-8DC3-494B-B73F-1FE1C06A80FE}" presName="ParentAccent2" presStyleLbl="alignNode1" presStyleIdx="1" presStyleCnt="34"/>
      <dgm:spPr/>
    </dgm:pt>
    <dgm:pt modelId="{A399727A-222C-4CB4-AC5F-A232F514693F}" type="pres">
      <dgm:prSet presAssocID="{B180EEE2-8DC3-494B-B73F-1FE1C06A80FE}" presName="ParentAccent3" presStyleLbl="alignNode1" presStyleIdx="2" presStyleCnt="34"/>
      <dgm:spPr/>
    </dgm:pt>
    <dgm:pt modelId="{3C769B67-3BC8-4941-9D93-B1C275AB6CE5}" type="pres">
      <dgm:prSet presAssocID="{B180EEE2-8DC3-494B-B73F-1FE1C06A80FE}" presName="ParentAccent4" presStyleLbl="alignNode1" presStyleIdx="3" presStyleCnt="34"/>
      <dgm:spPr/>
    </dgm:pt>
    <dgm:pt modelId="{36D1DB6C-4F26-4972-82EA-6FDE544DDE06}" type="pres">
      <dgm:prSet presAssocID="{B180EEE2-8DC3-494B-B73F-1FE1C06A80FE}" presName="ParentAccent5" presStyleLbl="alignNode1" presStyleIdx="4" presStyleCnt="34"/>
      <dgm:spPr/>
    </dgm:pt>
    <dgm:pt modelId="{C755D129-8486-4121-AA6E-42B316EC82A2}" type="pres">
      <dgm:prSet presAssocID="{B180EEE2-8DC3-494B-B73F-1FE1C06A80FE}" presName="ParentAccent6" presStyleLbl="alignNode1" presStyleIdx="5" presStyleCnt="34"/>
      <dgm:spPr/>
    </dgm:pt>
    <dgm:pt modelId="{65398E57-68DC-4860-B994-DB2CCD54E2C2}" type="pres">
      <dgm:prSet presAssocID="{B180EEE2-8DC3-494B-B73F-1FE1C06A80FE}" presName="ParentAccent7" presStyleLbl="alignNode1" presStyleIdx="6" presStyleCnt="34"/>
      <dgm:spPr/>
    </dgm:pt>
    <dgm:pt modelId="{E5B49288-61B5-4857-9B8C-8620C578459D}" type="pres">
      <dgm:prSet presAssocID="{B180EEE2-8DC3-494B-B73F-1FE1C06A80FE}" presName="ParentAccent8" presStyleLbl="alignNode1" presStyleIdx="7" presStyleCnt="34"/>
      <dgm:spPr/>
    </dgm:pt>
    <dgm:pt modelId="{E5904B89-8E6E-44B2-BA10-1E4F3DDC9957}" type="pres">
      <dgm:prSet presAssocID="{B180EEE2-8DC3-494B-B73F-1FE1C06A80FE}" presName="ParentAccent9" presStyleLbl="alignNode1" presStyleIdx="8" presStyleCnt="34"/>
      <dgm:spPr/>
    </dgm:pt>
    <dgm:pt modelId="{703FC2E6-CDF2-4528-86D7-E45E63447454}" type="pres">
      <dgm:prSet presAssocID="{B180EEE2-8DC3-494B-B73F-1FE1C06A80FE}" presName="ParentAccent10" presStyleLbl="alignNode1" presStyleIdx="9" presStyleCnt="34"/>
      <dgm:spPr/>
    </dgm:pt>
    <dgm:pt modelId="{BE2B04C7-C6C6-4C25-8E0F-09AA40955977}" type="pres">
      <dgm:prSet presAssocID="{B180EEE2-8DC3-494B-B73F-1FE1C06A80FE}" presName="Parent" presStyleLbl="alignNode1" presStyleIdx="10" presStyleCnt="34">
        <dgm:presLayoutVars>
          <dgm:chMax val="5"/>
          <dgm:chPref val="3"/>
          <dgm:bulletEnabled val="1"/>
        </dgm:presLayoutVars>
      </dgm:prSet>
      <dgm:spPr/>
    </dgm:pt>
    <dgm:pt modelId="{A45A5D04-87B1-469D-9AA5-2F8D5C2F7C9C}" type="pres">
      <dgm:prSet presAssocID="{D253322F-2597-409D-8E66-D61139971FFE}" presName="Child1Accent1" presStyleLbl="alignNode1" presStyleIdx="11" presStyleCnt="34"/>
      <dgm:spPr/>
    </dgm:pt>
    <dgm:pt modelId="{F0E7623C-2B70-4B8E-B6C5-373A9BF43346}" type="pres">
      <dgm:prSet presAssocID="{D253322F-2597-409D-8E66-D61139971FFE}" presName="Child1Accent2" presStyleLbl="alignNode1" presStyleIdx="12" presStyleCnt="34"/>
      <dgm:spPr/>
    </dgm:pt>
    <dgm:pt modelId="{024CE7F6-11D7-4369-B4AF-3D9C4072E497}" type="pres">
      <dgm:prSet presAssocID="{D253322F-2597-409D-8E66-D61139971FFE}" presName="Child1Accent3" presStyleLbl="alignNode1" presStyleIdx="13" presStyleCnt="34"/>
      <dgm:spPr/>
    </dgm:pt>
    <dgm:pt modelId="{C87D7CC0-F0FF-4AAB-9978-F9ECB3B35BE7}" type="pres">
      <dgm:prSet presAssocID="{D253322F-2597-409D-8E66-D61139971FFE}" presName="Child1Accent4" presStyleLbl="alignNode1" presStyleIdx="14" presStyleCnt="34"/>
      <dgm:spPr/>
    </dgm:pt>
    <dgm:pt modelId="{FEF44EA9-9AA7-4F68-A49B-44FFF35E10E3}" type="pres">
      <dgm:prSet presAssocID="{D253322F-2597-409D-8E66-D61139971FFE}" presName="Child1Accent5" presStyleLbl="alignNode1" presStyleIdx="15" presStyleCnt="34"/>
      <dgm:spPr/>
    </dgm:pt>
    <dgm:pt modelId="{3B0195E2-F319-48D7-8F4B-B08777513F2B}" type="pres">
      <dgm:prSet presAssocID="{D253322F-2597-409D-8E66-D61139971FFE}" presName="Child1Accent6" presStyleLbl="alignNode1" presStyleIdx="16" presStyleCnt="34"/>
      <dgm:spPr/>
    </dgm:pt>
    <dgm:pt modelId="{5A75AAA6-4452-4A51-B7C2-B118477607AF}" type="pres">
      <dgm:prSet presAssocID="{D253322F-2597-409D-8E66-D61139971FFE}" presName="Child1Accent7" presStyleLbl="alignNode1" presStyleIdx="17" presStyleCnt="34"/>
      <dgm:spPr/>
    </dgm:pt>
    <dgm:pt modelId="{DB923257-B3EF-4434-83BC-782DC9C66432}" type="pres">
      <dgm:prSet presAssocID="{D253322F-2597-409D-8E66-D61139971FFE}" presName="Child1Accent8" presStyleLbl="alignNode1" presStyleIdx="18" presStyleCnt="34"/>
      <dgm:spPr/>
    </dgm:pt>
    <dgm:pt modelId="{B205AC30-C160-4137-A34C-19B448BDC664}" type="pres">
      <dgm:prSet presAssocID="{D253322F-2597-409D-8E66-D61139971FFE}" presName="Child1Accent9" presStyleLbl="alignNode1" presStyleIdx="19" presStyleCnt="34"/>
      <dgm:spPr/>
    </dgm:pt>
    <dgm:pt modelId="{126A1B42-984D-46F7-8111-10F562DBAE05}" type="pres">
      <dgm:prSet presAssocID="{D253322F-2597-409D-8E66-D61139971FFE}" presName="Child1" presStyleLbl="revTx" presStyleIdx="0" presStyleCnt="3">
        <dgm:presLayoutVars>
          <dgm:chMax/>
          <dgm:chPref val="0"/>
          <dgm:bulletEnabled val="1"/>
        </dgm:presLayoutVars>
      </dgm:prSet>
      <dgm:spPr/>
      <dgm:t>
        <a:bodyPr/>
        <a:lstStyle/>
        <a:p>
          <a:endParaRPr lang="en-US"/>
        </a:p>
      </dgm:t>
    </dgm:pt>
    <dgm:pt modelId="{8EFCF6A9-21F1-487A-A45B-4F19A3558CC1}" type="pres">
      <dgm:prSet presAssocID="{50C3C1AF-BF8A-42B7-835F-27076914A428}" presName="Child2Accent1" presStyleLbl="alignNode1" presStyleIdx="20" presStyleCnt="34"/>
      <dgm:spPr/>
    </dgm:pt>
    <dgm:pt modelId="{2AFF023A-E3E8-40D8-A1AA-5D8BD958AE26}" type="pres">
      <dgm:prSet presAssocID="{50C3C1AF-BF8A-42B7-835F-27076914A428}" presName="Child2Accent2" presStyleLbl="alignNode1" presStyleIdx="21" presStyleCnt="34"/>
      <dgm:spPr/>
    </dgm:pt>
    <dgm:pt modelId="{49AC7679-B12F-4518-AB9E-AC62F93E4845}" type="pres">
      <dgm:prSet presAssocID="{50C3C1AF-BF8A-42B7-835F-27076914A428}" presName="Child2Accent3" presStyleLbl="alignNode1" presStyleIdx="22" presStyleCnt="34"/>
      <dgm:spPr/>
    </dgm:pt>
    <dgm:pt modelId="{EE3B27E8-EAB8-4C89-816A-260E121A6F49}" type="pres">
      <dgm:prSet presAssocID="{50C3C1AF-BF8A-42B7-835F-27076914A428}" presName="Child2Accent4" presStyleLbl="alignNode1" presStyleIdx="23" presStyleCnt="34"/>
      <dgm:spPr/>
    </dgm:pt>
    <dgm:pt modelId="{FED0B6A4-D2BC-4F1C-B03A-7DE0BFFA8842}" type="pres">
      <dgm:prSet presAssocID="{50C3C1AF-BF8A-42B7-835F-27076914A428}" presName="Child2Accent5" presStyleLbl="alignNode1" presStyleIdx="24" presStyleCnt="34"/>
      <dgm:spPr/>
    </dgm:pt>
    <dgm:pt modelId="{75E0150F-1DAA-4D27-BAF7-EA52B0F38654}" type="pres">
      <dgm:prSet presAssocID="{50C3C1AF-BF8A-42B7-835F-27076914A428}" presName="Child2Accent6" presStyleLbl="alignNode1" presStyleIdx="25" presStyleCnt="34"/>
      <dgm:spPr/>
    </dgm:pt>
    <dgm:pt modelId="{3EE44E4B-5410-444D-8408-2AE237FA0F25}" type="pres">
      <dgm:prSet presAssocID="{50C3C1AF-BF8A-42B7-835F-27076914A428}" presName="Child2Accent7" presStyleLbl="alignNode1" presStyleIdx="26" presStyleCnt="34"/>
      <dgm:spPr/>
    </dgm:pt>
    <dgm:pt modelId="{CC623C33-8932-402E-BBB6-7761593E035E}" type="pres">
      <dgm:prSet presAssocID="{50C3C1AF-BF8A-42B7-835F-27076914A428}" presName="Child2" presStyleLbl="revTx" presStyleIdx="1" presStyleCnt="3">
        <dgm:presLayoutVars>
          <dgm:chMax/>
          <dgm:chPref val="0"/>
          <dgm:bulletEnabled val="1"/>
        </dgm:presLayoutVars>
      </dgm:prSet>
      <dgm:spPr/>
      <dgm:t>
        <a:bodyPr/>
        <a:lstStyle/>
        <a:p>
          <a:endParaRPr lang="en-US"/>
        </a:p>
      </dgm:t>
    </dgm:pt>
    <dgm:pt modelId="{5E26E600-87F0-4EC1-92C0-FBD9DC6866D5}" type="pres">
      <dgm:prSet presAssocID="{521BC07C-2213-4BF3-9A3A-F9BCD38E9821}" presName="Child3Accent1" presStyleLbl="alignNode1" presStyleIdx="27" presStyleCnt="34"/>
      <dgm:spPr/>
    </dgm:pt>
    <dgm:pt modelId="{BDB933B6-C007-4C41-A819-61DAB386EA68}" type="pres">
      <dgm:prSet presAssocID="{521BC07C-2213-4BF3-9A3A-F9BCD38E9821}" presName="Child3Accent2" presStyleLbl="alignNode1" presStyleIdx="28" presStyleCnt="34"/>
      <dgm:spPr/>
    </dgm:pt>
    <dgm:pt modelId="{56D2F23A-4185-4AF3-876D-ECC9A5EECE6C}" type="pres">
      <dgm:prSet presAssocID="{521BC07C-2213-4BF3-9A3A-F9BCD38E9821}" presName="Child3Accent3" presStyleLbl="alignNode1" presStyleIdx="29" presStyleCnt="34"/>
      <dgm:spPr/>
    </dgm:pt>
    <dgm:pt modelId="{F45526D7-4AC8-4E1A-91AB-6390418B8E94}" type="pres">
      <dgm:prSet presAssocID="{521BC07C-2213-4BF3-9A3A-F9BCD38E9821}" presName="Child3Accent4" presStyleLbl="alignNode1" presStyleIdx="30" presStyleCnt="34"/>
      <dgm:spPr/>
    </dgm:pt>
    <dgm:pt modelId="{F86CDB6C-02D9-40C6-983E-F10DFA6A3754}" type="pres">
      <dgm:prSet presAssocID="{521BC07C-2213-4BF3-9A3A-F9BCD38E9821}" presName="Child3Accent5" presStyleLbl="alignNode1" presStyleIdx="31" presStyleCnt="34"/>
      <dgm:spPr/>
    </dgm:pt>
    <dgm:pt modelId="{0871ADC8-1FA7-4FE1-B873-44A1353FD357}" type="pres">
      <dgm:prSet presAssocID="{521BC07C-2213-4BF3-9A3A-F9BCD38E9821}" presName="Child3Accent6" presStyleLbl="alignNode1" presStyleIdx="32" presStyleCnt="34"/>
      <dgm:spPr/>
    </dgm:pt>
    <dgm:pt modelId="{DE5CFD9A-7C23-4D06-8CA1-7A994CF2E56C}" type="pres">
      <dgm:prSet presAssocID="{521BC07C-2213-4BF3-9A3A-F9BCD38E9821}" presName="Child3Accent7" presStyleLbl="alignNode1" presStyleIdx="33" presStyleCnt="34"/>
      <dgm:spPr/>
    </dgm:pt>
    <dgm:pt modelId="{4423C97D-9888-40E6-B76F-B2BD601BD0B6}" type="pres">
      <dgm:prSet presAssocID="{521BC07C-2213-4BF3-9A3A-F9BCD38E9821}" presName="Child3" presStyleLbl="revTx" presStyleIdx="2" presStyleCnt="3" custLinFactNeighborX="0" custLinFactNeighborY="-35644">
        <dgm:presLayoutVars>
          <dgm:chMax/>
          <dgm:chPref val="0"/>
          <dgm:bulletEnabled val="1"/>
        </dgm:presLayoutVars>
      </dgm:prSet>
      <dgm:spPr/>
      <dgm:t>
        <a:bodyPr/>
        <a:lstStyle/>
        <a:p>
          <a:endParaRPr lang="en-US"/>
        </a:p>
      </dgm:t>
    </dgm:pt>
  </dgm:ptLst>
  <dgm:cxnLst>
    <dgm:cxn modelId="{A1BA184F-46AF-4410-B836-C3BCC0452373}" srcId="{B180EEE2-8DC3-494B-B73F-1FE1C06A80FE}" destId="{50C3C1AF-BF8A-42B7-835F-27076914A428}" srcOrd="1" destOrd="0" parTransId="{BA90A1D9-AD13-49DB-ACFC-07B9C9CD9991}" sibTransId="{5912C624-A3DA-4B62-BB0A-629F8678E5E8}"/>
    <dgm:cxn modelId="{858FAF68-0019-47BF-AA3E-0639B38A501A}" type="presOf" srcId="{50C3C1AF-BF8A-42B7-835F-27076914A428}" destId="{CC623C33-8932-402E-BBB6-7761593E035E}" srcOrd="0" destOrd="0" presId="urn:microsoft.com/office/officeart/2011/layout/ConvergingText"/>
    <dgm:cxn modelId="{86893892-A565-476D-82B6-F321898F0F73}" srcId="{B180EEE2-8DC3-494B-B73F-1FE1C06A80FE}" destId="{521BC07C-2213-4BF3-9A3A-F9BCD38E9821}" srcOrd="2" destOrd="0" parTransId="{1CF63BA4-59F1-4430-B4EC-8BD6CE762173}" sibTransId="{633C0F94-FE51-4E3D-BF47-522939348AC3}"/>
    <dgm:cxn modelId="{EEA09309-DCDD-47AA-B801-DE4C0732B70A}" srcId="{B180EEE2-8DC3-494B-B73F-1FE1C06A80FE}" destId="{D253322F-2597-409D-8E66-D61139971FFE}" srcOrd="0" destOrd="0" parTransId="{0D9DC9DD-20E0-4704-B172-2E50B5BCC313}" sibTransId="{7C725B7B-7F05-41DF-B79E-D1A1B0DA2D60}"/>
    <dgm:cxn modelId="{38B3D93F-3614-497E-9712-5B7C0DAF5CD0}" type="presOf" srcId="{521BC07C-2213-4BF3-9A3A-F9BCD38E9821}" destId="{4423C97D-9888-40E6-B76F-B2BD601BD0B6}" srcOrd="0" destOrd="0" presId="urn:microsoft.com/office/officeart/2011/layout/ConvergingText"/>
    <dgm:cxn modelId="{ACB9E33E-A393-49BA-82C5-8E8529481819}" srcId="{2BEAAD4B-5DC1-446E-B527-E535340D4641}" destId="{B180EEE2-8DC3-494B-B73F-1FE1C06A80FE}" srcOrd="0" destOrd="0" parTransId="{93C7748E-8226-41C3-B7EE-3BE5032825CE}" sibTransId="{521CE112-2BDB-450C-A658-411A5FA0165A}"/>
    <dgm:cxn modelId="{49608FB0-528A-4E44-9A7D-2FB248EE30EC}" type="presOf" srcId="{2BEAAD4B-5DC1-446E-B527-E535340D4641}" destId="{B5291109-8586-43B1-BA47-927AA8FDB7AA}" srcOrd="0" destOrd="0" presId="urn:microsoft.com/office/officeart/2011/layout/ConvergingText"/>
    <dgm:cxn modelId="{8358D5DF-98B7-4832-A420-ED9B6131C82B}" type="presOf" srcId="{B180EEE2-8DC3-494B-B73F-1FE1C06A80FE}" destId="{BE2B04C7-C6C6-4C25-8E0F-09AA40955977}" srcOrd="0" destOrd="0" presId="urn:microsoft.com/office/officeart/2011/layout/ConvergingText"/>
    <dgm:cxn modelId="{B4B34876-54AE-4CA9-B8F5-F1AEA641C30A}" type="presOf" srcId="{D253322F-2597-409D-8E66-D61139971FFE}" destId="{126A1B42-984D-46F7-8111-10F562DBAE05}" srcOrd="0" destOrd="0" presId="urn:microsoft.com/office/officeart/2011/layout/ConvergingText"/>
    <dgm:cxn modelId="{61C91E93-40B8-4EE6-81F4-F4851EA012A2}" type="presParOf" srcId="{B5291109-8586-43B1-BA47-927AA8FDB7AA}" destId="{76225044-6CC5-4776-8111-17ACD724D00D}" srcOrd="0" destOrd="0" presId="urn:microsoft.com/office/officeart/2011/layout/ConvergingText"/>
    <dgm:cxn modelId="{DCD87C4A-8F5F-474B-A93F-943ACACF75B5}" type="presParOf" srcId="{76225044-6CC5-4776-8111-17ACD724D00D}" destId="{AA65D6B5-0B0E-4925-A580-BBD19BC77425}" srcOrd="0" destOrd="0" presId="urn:microsoft.com/office/officeart/2011/layout/ConvergingText"/>
    <dgm:cxn modelId="{6EC5DF1E-CBD5-4298-B847-5F507B600B41}" type="presParOf" srcId="{76225044-6CC5-4776-8111-17ACD724D00D}" destId="{8EF0BAA3-6D8C-476C-8FE5-CBA754DF0ECE}" srcOrd="1" destOrd="0" presId="urn:microsoft.com/office/officeart/2011/layout/ConvergingText"/>
    <dgm:cxn modelId="{7D5C3219-97A9-41D4-833D-58551E0774BD}" type="presParOf" srcId="{76225044-6CC5-4776-8111-17ACD724D00D}" destId="{A399727A-222C-4CB4-AC5F-A232F514693F}" srcOrd="2" destOrd="0" presId="urn:microsoft.com/office/officeart/2011/layout/ConvergingText"/>
    <dgm:cxn modelId="{A7BDE418-121D-4CA0-A876-DBBD9742A1CA}" type="presParOf" srcId="{76225044-6CC5-4776-8111-17ACD724D00D}" destId="{3C769B67-3BC8-4941-9D93-B1C275AB6CE5}" srcOrd="3" destOrd="0" presId="urn:microsoft.com/office/officeart/2011/layout/ConvergingText"/>
    <dgm:cxn modelId="{671B3500-AF8B-42D4-9295-2785ADC57D25}" type="presParOf" srcId="{76225044-6CC5-4776-8111-17ACD724D00D}" destId="{36D1DB6C-4F26-4972-82EA-6FDE544DDE06}" srcOrd="4" destOrd="0" presId="urn:microsoft.com/office/officeart/2011/layout/ConvergingText"/>
    <dgm:cxn modelId="{85905626-3811-4331-9328-639FFE92EB2C}" type="presParOf" srcId="{76225044-6CC5-4776-8111-17ACD724D00D}" destId="{C755D129-8486-4121-AA6E-42B316EC82A2}" srcOrd="5" destOrd="0" presId="urn:microsoft.com/office/officeart/2011/layout/ConvergingText"/>
    <dgm:cxn modelId="{738B5FB6-A78D-4B34-8907-51EFBA82C66F}" type="presParOf" srcId="{76225044-6CC5-4776-8111-17ACD724D00D}" destId="{65398E57-68DC-4860-B994-DB2CCD54E2C2}" srcOrd="6" destOrd="0" presId="urn:microsoft.com/office/officeart/2011/layout/ConvergingText"/>
    <dgm:cxn modelId="{C8E44DA2-2F26-4CB1-A07B-F0545A283E5D}" type="presParOf" srcId="{76225044-6CC5-4776-8111-17ACD724D00D}" destId="{E5B49288-61B5-4857-9B8C-8620C578459D}" srcOrd="7" destOrd="0" presId="urn:microsoft.com/office/officeart/2011/layout/ConvergingText"/>
    <dgm:cxn modelId="{F8C73AD6-0CC5-435B-A64C-283FA6726F4D}" type="presParOf" srcId="{76225044-6CC5-4776-8111-17ACD724D00D}" destId="{E5904B89-8E6E-44B2-BA10-1E4F3DDC9957}" srcOrd="8" destOrd="0" presId="urn:microsoft.com/office/officeart/2011/layout/ConvergingText"/>
    <dgm:cxn modelId="{322356B8-05F2-4636-9124-9E3035E005BE}" type="presParOf" srcId="{76225044-6CC5-4776-8111-17ACD724D00D}" destId="{703FC2E6-CDF2-4528-86D7-E45E63447454}" srcOrd="9" destOrd="0" presId="urn:microsoft.com/office/officeart/2011/layout/ConvergingText"/>
    <dgm:cxn modelId="{F664318D-3347-471C-99B4-03C0B76DD063}" type="presParOf" srcId="{76225044-6CC5-4776-8111-17ACD724D00D}" destId="{BE2B04C7-C6C6-4C25-8E0F-09AA40955977}" srcOrd="10" destOrd="0" presId="urn:microsoft.com/office/officeart/2011/layout/ConvergingText"/>
    <dgm:cxn modelId="{E1C7202A-3F34-49DE-963E-8770A047E85E}" type="presParOf" srcId="{76225044-6CC5-4776-8111-17ACD724D00D}" destId="{A45A5D04-87B1-469D-9AA5-2F8D5C2F7C9C}" srcOrd="11" destOrd="0" presId="urn:microsoft.com/office/officeart/2011/layout/ConvergingText"/>
    <dgm:cxn modelId="{646DF05F-674C-4B28-9B07-F2A99BA94705}" type="presParOf" srcId="{76225044-6CC5-4776-8111-17ACD724D00D}" destId="{F0E7623C-2B70-4B8E-B6C5-373A9BF43346}" srcOrd="12" destOrd="0" presId="urn:microsoft.com/office/officeart/2011/layout/ConvergingText"/>
    <dgm:cxn modelId="{4F06CF54-6400-4F7B-ABB3-1E6A6DEF519A}" type="presParOf" srcId="{76225044-6CC5-4776-8111-17ACD724D00D}" destId="{024CE7F6-11D7-4369-B4AF-3D9C4072E497}" srcOrd="13" destOrd="0" presId="urn:microsoft.com/office/officeart/2011/layout/ConvergingText"/>
    <dgm:cxn modelId="{56A54C32-E253-4579-868E-EE673581669E}" type="presParOf" srcId="{76225044-6CC5-4776-8111-17ACD724D00D}" destId="{C87D7CC0-F0FF-4AAB-9978-F9ECB3B35BE7}" srcOrd="14" destOrd="0" presId="urn:microsoft.com/office/officeart/2011/layout/ConvergingText"/>
    <dgm:cxn modelId="{8CC80A22-2039-4750-B6FA-49886B628EBD}" type="presParOf" srcId="{76225044-6CC5-4776-8111-17ACD724D00D}" destId="{FEF44EA9-9AA7-4F68-A49B-44FFF35E10E3}" srcOrd="15" destOrd="0" presId="urn:microsoft.com/office/officeart/2011/layout/ConvergingText"/>
    <dgm:cxn modelId="{993498BD-A930-4181-8B13-D89AF81DEC3D}" type="presParOf" srcId="{76225044-6CC5-4776-8111-17ACD724D00D}" destId="{3B0195E2-F319-48D7-8F4B-B08777513F2B}" srcOrd="16" destOrd="0" presId="urn:microsoft.com/office/officeart/2011/layout/ConvergingText"/>
    <dgm:cxn modelId="{FECA34F0-5F6C-47F0-9CF9-706AA11F37C3}" type="presParOf" srcId="{76225044-6CC5-4776-8111-17ACD724D00D}" destId="{5A75AAA6-4452-4A51-B7C2-B118477607AF}" srcOrd="17" destOrd="0" presId="urn:microsoft.com/office/officeart/2011/layout/ConvergingText"/>
    <dgm:cxn modelId="{6FF09A87-8BEF-4079-A6D6-1B93B1D52CAA}" type="presParOf" srcId="{76225044-6CC5-4776-8111-17ACD724D00D}" destId="{DB923257-B3EF-4434-83BC-782DC9C66432}" srcOrd="18" destOrd="0" presId="urn:microsoft.com/office/officeart/2011/layout/ConvergingText"/>
    <dgm:cxn modelId="{372A8070-6CD1-422B-B8C2-0B35D4ADFCDE}" type="presParOf" srcId="{76225044-6CC5-4776-8111-17ACD724D00D}" destId="{B205AC30-C160-4137-A34C-19B448BDC664}" srcOrd="19" destOrd="0" presId="urn:microsoft.com/office/officeart/2011/layout/ConvergingText"/>
    <dgm:cxn modelId="{F9153792-8E56-4035-A1D1-C77A016BB0F6}" type="presParOf" srcId="{76225044-6CC5-4776-8111-17ACD724D00D}" destId="{126A1B42-984D-46F7-8111-10F562DBAE05}" srcOrd="20" destOrd="0" presId="urn:microsoft.com/office/officeart/2011/layout/ConvergingText"/>
    <dgm:cxn modelId="{097469BA-59DF-406C-B60E-884BE6B20B12}" type="presParOf" srcId="{76225044-6CC5-4776-8111-17ACD724D00D}" destId="{8EFCF6A9-21F1-487A-A45B-4F19A3558CC1}" srcOrd="21" destOrd="0" presId="urn:microsoft.com/office/officeart/2011/layout/ConvergingText"/>
    <dgm:cxn modelId="{30434178-8837-467A-B2E0-3573836B104E}" type="presParOf" srcId="{76225044-6CC5-4776-8111-17ACD724D00D}" destId="{2AFF023A-E3E8-40D8-A1AA-5D8BD958AE26}" srcOrd="22" destOrd="0" presId="urn:microsoft.com/office/officeart/2011/layout/ConvergingText"/>
    <dgm:cxn modelId="{DDC7BD2D-71FC-4B82-8984-69ED4C331B15}" type="presParOf" srcId="{76225044-6CC5-4776-8111-17ACD724D00D}" destId="{49AC7679-B12F-4518-AB9E-AC62F93E4845}" srcOrd="23" destOrd="0" presId="urn:microsoft.com/office/officeart/2011/layout/ConvergingText"/>
    <dgm:cxn modelId="{B6A5A21E-554B-44C0-801D-E41C715039F7}" type="presParOf" srcId="{76225044-6CC5-4776-8111-17ACD724D00D}" destId="{EE3B27E8-EAB8-4C89-816A-260E121A6F49}" srcOrd="24" destOrd="0" presId="urn:microsoft.com/office/officeart/2011/layout/ConvergingText"/>
    <dgm:cxn modelId="{32BF6501-DAB2-43C0-BA2D-1950AB504471}" type="presParOf" srcId="{76225044-6CC5-4776-8111-17ACD724D00D}" destId="{FED0B6A4-D2BC-4F1C-B03A-7DE0BFFA8842}" srcOrd="25" destOrd="0" presId="urn:microsoft.com/office/officeart/2011/layout/ConvergingText"/>
    <dgm:cxn modelId="{3523FC56-4CAC-40E4-9272-EBCC0F795FF8}" type="presParOf" srcId="{76225044-6CC5-4776-8111-17ACD724D00D}" destId="{75E0150F-1DAA-4D27-BAF7-EA52B0F38654}" srcOrd="26" destOrd="0" presId="urn:microsoft.com/office/officeart/2011/layout/ConvergingText"/>
    <dgm:cxn modelId="{75BFB190-66DC-490C-A6F7-9AAF1267D7F9}" type="presParOf" srcId="{76225044-6CC5-4776-8111-17ACD724D00D}" destId="{3EE44E4B-5410-444D-8408-2AE237FA0F25}" srcOrd="27" destOrd="0" presId="urn:microsoft.com/office/officeart/2011/layout/ConvergingText"/>
    <dgm:cxn modelId="{249B7A29-8E20-41B2-B7DD-E0FE50F3E0F7}" type="presParOf" srcId="{76225044-6CC5-4776-8111-17ACD724D00D}" destId="{CC623C33-8932-402E-BBB6-7761593E035E}" srcOrd="28" destOrd="0" presId="urn:microsoft.com/office/officeart/2011/layout/ConvergingText"/>
    <dgm:cxn modelId="{EECD049A-49B2-4DDF-9A85-363C6FD20DEB}" type="presParOf" srcId="{76225044-6CC5-4776-8111-17ACD724D00D}" destId="{5E26E600-87F0-4EC1-92C0-FBD9DC6866D5}" srcOrd="29" destOrd="0" presId="urn:microsoft.com/office/officeart/2011/layout/ConvergingText"/>
    <dgm:cxn modelId="{8BD31836-C14B-427B-81FC-39D7B9B1BDAC}" type="presParOf" srcId="{76225044-6CC5-4776-8111-17ACD724D00D}" destId="{BDB933B6-C007-4C41-A819-61DAB386EA68}" srcOrd="30" destOrd="0" presId="urn:microsoft.com/office/officeart/2011/layout/ConvergingText"/>
    <dgm:cxn modelId="{10FB39B3-3A79-4E58-8EA1-B50687262317}" type="presParOf" srcId="{76225044-6CC5-4776-8111-17ACD724D00D}" destId="{56D2F23A-4185-4AF3-876D-ECC9A5EECE6C}" srcOrd="31" destOrd="0" presId="urn:microsoft.com/office/officeart/2011/layout/ConvergingText"/>
    <dgm:cxn modelId="{BD2A978C-0DA9-408C-9065-328E0810B9E8}" type="presParOf" srcId="{76225044-6CC5-4776-8111-17ACD724D00D}" destId="{F45526D7-4AC8-4E1A-91AB-6390418B8E94}" srcOrd="32" destOrd="0" presId="urn:microsoft.com/office/officeart/2011/layout/ConvergingText"/>
    <dgm:cxn modelId="{259668E7-8EE0-48C1-8E76-6167026CF497}" type="presParOf" srcId="{76225044-6CC5-4776-8111-17ACD724D00D}" destId="{F86CDB6C-02D9-40C6-983E-F10DFA6A3754}" srcOrd="33" destOrd="0" presId="urn:microsoft.com/office/officeart/2011/layout/ConvergingText"/>
    <dgm:cxn modelId="{D2A8FF15-88DF-4E50-A040-D2A4D658F5B7}" type="presParOf" srcId="{76225044-6CC5-4776-8111-17ACD724D00D}" destId="{0871ADC8-1FA7-4FE1-B873-44A1353FD357}" srcOrd="34" destOrd="0" presId="urn:microsoft.com/office/officeart/2011/layout/ConvergingText"/>
    <dgm:cxn modelId="{B2584422-411F-4FDE-BCCF-7CFBBE8C0107}" type="presParOf" srcId="{76225044-6CC5-4776-8111-17ACD724D00D}" destId="{DE5CFD9A-7C23-4D06-8CA1-7A994CF2E56C}" srcOrd="35" destOrd="0" presId="urn:microsoft.com/office/officeart/2011/layout/ConvergingText"/>
    <dgm:cxn modelId="{3A70DF04-1187-46F4-977E-D6D75B297590}" type="presParOf" srcId="{76225044-6CC5-4776-8111-17ACD724D00D}" destId="{4423C97D-9888-40E6-B76F-B2BD601BD0B6}"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0A727D-50C7-4414-8FB4-4C71749F2F8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19DB1D9-BD89-41B5-A685-91FA47395DD2}">
      <dgm:prSet phldrT="[Text]"/>
      <dgm:spPr/>
      <dgm:t>
        <a:bodyPr/>
        <a:lstStyle/>
        <a:p>
          <a:r>
            <a:rPr lang="en-US" dirty="0" smtClean="0"/>
            <a:t>New Jobs</a:t>
          </a:r>
          <a:endParaRPr lang="en-US" dirty="0"/>
        </a:p>
      </dgm:t>
    </dgm:pt>
    <dgm:pt modelId="{DA1DE088-077E-4674-9590-E57D32405F29}" type="parTrans" cxnId="{4662B004-7C10-4045-A2D9-198DC104FF75}">
      <dgm:prSet/>
      <dgm:spPr/>
      <dgm:t>
        <a:bodyPr/>
        <a:lstStyle/>
        <a:p>
          <a:endParaRPr lang="en-US"/>
        </a:p>
      </dgm:t>
    </dgm:pt>
    <dgm:pt modelId="{8CBC51DA-17A2-4C80-AE3B-866D88581547}" type="sibTrans" cxnId="{4662B004-7C10-4045-A2D9-198DC104FF75}">
      <dgm:prSet/>
      <dgm:spPr/>
      <dgm:t>
        <a:bodyPr/>
        <a:lstStyle/>
        <a:p>
          <a:endParaRPr lang="en-US"/>
        </a:p>
      </dgm:t>
    </dgm:pt>
    <dgm:pt modelId="{04CA8E71-09E7-4CAC-A0E2-7AF867A723C3}">
      <dgm:prSet phldrT="[Text]"/>
      <dgm:spPr/>
      <dgm:t>
        <a:bodyPr/>
        <a:lstStyle/>
        <a:p>
          <a:r>
            <a:rPr lang="en-US" dirty="0" smtClean="0"/>
            <a:t>Water Security</a:t>
          </a:r>
          <a:endParaRPr lang="en-US" dirty="0"/>
        </a:p>
      </dgm:t>
    </dgm:pt>
    <dgm:pt modelId="{78E03EFC-8F2F-4278-B249-91DA483393F8}" type="parTrans" cxnId="{F6F5341C-B897-4FCA-83D0-838AAC424294}">
      <dgm:prSet/>
      <dgm:spPr/>
      <dgm:t>
        <a:bodyPr/>
        <a:lstStyle/>
        <a:p>
          <a:endParaRPr lang="en-US"/>
        </a:p>
      </dgm:t>
    </dgm:pt>
    <dgm:pt modelId="{628B099C-8F1E-424A-B347-384ADA035FB6}" type="sibTrans" cxnId="{F6F5341C-B897-4FCA-83D0-838AAC424294}">
      <dgm:prSet/>
      <dgm:spPr/>
      <dgm:t>
        <a:bodyPr/>
        <a:lstStyle/>
        <a:p>
          <a:endParaRPr lang="en-US"/>
        </a:p>
      </dgm:t>
    </dgm:pt>
    <dgm:pt modelId="{20265342-E682-4944-BBFA-C5E7DA3FC7C9}">
      <dgm:prSet phldrT="[Text]"/>
      <dgm:spPr/>
      <dgm:t>
        <a:bodyPr/>
        <a:lstStyle/>
        <a:p>
          <a:r>
            <a:rPr lang="en-US" dirty="0" smtClean="0"/>
            <a:t>Waste Management</a:t>
          </a:r>
          <a:endParaRPr lang="en-US" dirty="0"/>
        </a:p>
      </dgm:t>
    </dgm:pt>
    <dgm:pt modelId="{4C4F6189-397C-41F1-82B6-0F037D536CBB}" type="parTrans" cxnId="{1F30A475-C66C-4C70-85A4-1E36B9D468F0}">
      <dgm:prSet/>
      <dgm:spPr/>
      <dgm:t>
        <a:bodyPr/>
        <a:lstStyle/>
        <a:p>
          <a:endParaRPr lang="en-US"/>
        </a:p>
      </dgm:t>
    </dgm:pt>
    <dgm:pt modelId="{4840BA24-0934-4A06-BBD7-0CF80C5E8AFA}" type="sibTrans" cxnId="{1F30A475-C66C-4C70-85A4-1E36B9D468F0}">
      <dgm:prSet/>
      <dgm:spPr/>
      <dgm:t>
        <a:bodyPr/>
        <a:lstStyle/>
        <a:p>
          <a:endParaRPr lang="en-US"/>
        </a:p>
      </dgm:t>
    </dgm:pt>
    <dgm:pt modelId="{8278B8FB-AD0B-459C-AA29-F91924C894FD}">
      <dgm:prSet phldrT="[Text]"/>
      <dgm:spPr/>
      <dgm:t>
        <a:bodyPr/>
        <a:lstStyle/>
        <a:p>
          <a:r>
            <a:rPr lang="en-US" dirty="0" smtClean="0"/>
            <a:t>Hydrogen Economy</a:t>
          </a:r>
          <a:endParaRPr lang="en-US" dirty="0"/>
        </a:p>
      </dgm:t>
    </dgm:pt>
    <dgm:pt modelId="{52A4842D-AEE9-467B-9DD1-B6C8385EF10E}" type="parTrans" cxnId="{6B4C13BE-B8FD-4BD7-9303-E93AAC92CDBA}">
      <dgm:prSet/>
      <dgm:spPr/>
      <dgm:t>
        <a:bodyPr/>
        <a:lstStyle/>
        <a:p>
          <a:endParaRPr lang="en-US"/>
        </a:p>
      </dgm:t>
    </dgm:pt>
    <dgm:pt modelId="{BF16EC78-995C-442F-9C79-CB9B242AC30C}" type="sibTrans" cxnId="{6B4C13BE-B8FD-4BD7-9303-E93AAC92CDBA}">
      <dgm:prSet/>
      <dgm:spPr/>
      <dgm:t>
        <a:bodyPr/>
        <a:lstStyle/>
        <a:p>
          <a:endParaRPr lang="en-US"/>
        </a:p>
      </dgm:t>
    </dgm:pt>
    <dgm:pt modelId="{294D7D9D-2A46-4990-8CAE-B6E0B53DE712}">
      <dgm:prSet phldrT="[Text]"/>
      <dgm:spPr/>
      <dgm:t>
        <a:bodyPr/>
        <a:lstStyle/>
        <a:p>
          <a:r>
            <a:rPr lang="en-US" dirty="0" smtClean="0"/>
            <a:t>Infrastructure Development and Maintenance</a:t>
          </a:r>
          <a:endParaRPr lang="en-US" dirty="0"/>
        </a:p>
      </dgm:t>
    </dgm:pt>
    <dgm:pt modelId="{495CDE41-88C3-491D-A3A8-20B9CE892B5D}" type="parTrans" cxnId="{BC9D4A48-C7A1-4FC4-94AE-B85B918890B0}">
      <dgm:prSet/>
      <dgm:spPr/>
      <dgm:t>
        <a:bodyPr/>
        <a:lstStyle/>
        <a:p>
          <a:endParaRPr lang="en-US"/>
        </a:p>
      </dgm:t>
    </dgm:pt>
    <dgm:pt modelId="{6AF6265B-3C44-4B93-A1B8-6880ABCCA386}" type="sibTrans" cxnId="{BC9D4A48-C7A1-4FC4-94AE-B85B918890B0}">
      <dgm:prSet/>
      <dgm:spPr/>
      <dgm:t>
        <a:bodyPr/>
        <a:lstStyle/>
        <a:p>
          <a:endParaRPr lang="en-US"/>
        </a:p>
      </dgm:t>
    </dgm:pt>
    <dgm:pt modelId="{BB1CD006-676C-45A3-88EF-CB7B6BDC3512}" type="pres">
      <dgm:prSet presAssocID="{8E0A727D-50C7-4414-8FB4-4C71749F2F84}" presName="Name0" presStyleCnt="0">
        <dgm:presLayoutVars>
          <dgm:chMax val="1"/>
          <dgm:dir/>
          <dgm:animLvl val="ctr"/>
          <dgm:resizeHandles val="exact"/>
        </dgm:presLayoutVars>
      </dgm:prSet>
      <dgm:spPr/>
    </dgm:pt>
    <dgm:pt modelId="{D25E902C-E997-4934-B12D-1A497BB7B426}" type="pres">
      <dgm:prSet presAssocID="{219DB1D9-BD89-41B5-A685-91FA47395DD2}" presName="centerShape" presStyleLbl="node0" presStyleIdx="0" presStyleCnt="1"/>
      <dgm:spPr/>
      <dgm:t>
        <a:bodyPr/>
        <a:lstStyle/>
        <a:p>
          <a:endParaRPr lang="en-US"/>
        </a:p>
      </dgm:t>
    </dgm:pt>
    <dgm:pt modelId="{E46D19D1-FFBC-407E-A967-D7EC378176A2}" type="pres">
      <dgm:prSet presAssocID="{04CA8E71-09E7-4CAC-A0E2-7AF867A723C3}" presName="node" presStyleLbl="node1" presStyleIdx="0" presStyleCnt="4">
        <dgm:presLayoutVars>
          <dgm:bulletEnabled val="1"/>
        </dgm:presLayoutVars>
      </dgm:prSet>
      <dgm:spPr/>
    </dgm:pt>
    <dgm:pt modelId="{9AC82869-B024-43D7-8379-1AF660D0B53F}" type="pres">
      <dgm:prSet presAssocID="{04CA8E71-09E7-4CAC-A0E2-7AF867A723C3}" presName="dummy" presStyleCnt="0"/>
      <dgm:spPr/>
    </dgm:pt>
    <dgm:pt modelId="{29AA2AEE-A2AA-4B1E-ACA1-623225055EAF}" type="pres">
      <dgm:prSet presAssocID="{628B099C-8F1E-424A-B347-384ADA035FB6}" presName="sibTrans" presStyleLbl="sibTrans2D1" presStyleIdx="0" presStyleCnt="4"/>
      <dgm:spPr/>
    </dgm:pt>
    <dgm:pt modelId="{DE70FA74-FDA7-47A9-86AE-80087A18899F}" type="pres">
      <dgm:prSet presAssocID="{20265342-E682-4944-BBFA-C5E7DA3FC7C9}" presName="node" presStyleLbl="node1" presStyleIdx="1" presStyleCnt="4">
        <dgm:presLayoutVars>
          <dgm:bulletEnabled val="1"/>
        </dgm:presLayoutVars>
      </dgm:prSet>
      <dgm:spPr/>
      <dgm:t>
        <a:bodyPr/>
        <a:lstStyle/>
        <a:p>
          <a:endParaRPr lang="en-US"/>
        </a:p>
      </dgm:t>
    </dgm:pt>
    <dgm:pt modelId="{8A912BDF-14FC-4ABB-B799-F0DD2758D624}" type="pres">
      <dgm:prSet presAssocID="{20265342-E682-4944-BBFA-C5E7DA3FC7C9}" presName="dummy" presStyleCnt="0"/>
      <dgm:spPr/>
    </dgm:pt>
    <dgm:pt modelId="{05888DE5-E448-42B6-A8DD-935C4D91A3BE}" type="pres">
      <dgm:prSet presAssocID="{4840BA24-0934-4A06-BBD7-0CF80C5E8AFA}" presName="sibTrans" presStyleLbl="sibTrans2D1" presStyleIdx="1" presStyleCnt="4"/>
      <dgm:spPr/>
    </dgm:pt>
    <dgm:pt modelId="{7AD61441-B7BE-48D7-AA08-F4A6F32F73BE}" type="pres">
      <dgm:prSet presAssocID="{8278B8FB-AD0B-459C-AA29-F91924C894FD}" presName="node" presStyleLbl="node1" presStyleIdx="2" presStyleCnt="4">
        <dgm:presLayoutVars>
          <dgm:bulletEnabled val="1"/>
        </dgm:presLayoutVars>
      </dgm:prSet>
      <dgm:spPr/>
    </dgm:pt>
    <dgm:pt modelId="{F7CE4A61-C76D-4282-A83D-454C11200AF8}" type="pres">
      <dgm:prSet presAssocID="{8278B8FB-AD0B-459C-AA29-F91924C894FD}" presName="dummy" presStyleCnt="0"/>
      <dgm:spPr/>
    </dgm:pt>
    <dgm:pt modelId="{E8DC653C-A20C-40C0-9F4A-FD4AF131F13B}" type="pres">
      <dgm:prSet presAssocID="{BF16EC78-995C-442F-9C79-CB9B242AC30C}" presName="sibTrans" presStyleLbl="sibTrans2D1" presStyleIdx="2" presStyleCnt="4"/>
      <dgm:spPr/>
    </dgm:pt>
    <dgm:pt modelId="{77D0ED1E-DF3F-4CE9-BB19-EC2076DD7B13}" type="pres">
      <dgm:prSet presAssocID="{294D7D9D-2A46-4990-8CAE-B6E0B53DE712}" presName="node" presStyleLbl="node1" presStyleIdx="3" presStyleCnt="4">
        <dgm:presLayoutVars>
          <dgm:bulletEnabled val="1"/>
        </dgm:presLayoutVars>
      </dgm:prSet>
      <dgm:spPr/>
    </dgm:pt>
    <dgm:pt modelId="{6A837E4A-8E50-47AC-AF17-99D7F3067EEF}" type="pres">
      <dgm:prSet presAssocID="{294D7D9D-2A46-4990-8CAE-B6E0B53DE712}" presName="dummy" presStyleCnt="0"/>
      <dgm:spPr/>
    </dgm:pt>
    <dgm:pt modelId="{CB9C81AF-F2DC-48D0-BA22-872572E8AAAC}" type="pres">
      <dgm:prSet presAssocID="{6AF6265B-3C44-4B93-A1B8-6880ABCCA386}" presName="sibTrans" presStyleLbl="sibTrans2D1" presStyleIdx="3" presStyleCnt="4"/>
      <dgm:spPr/>
    </dgm:pt>
  </dgm:ptLst>
  <dgm:cxnLst>
    <dgm:cxn modelId="{4662B004-7C10-4045-A2D9-198DC104FF75}" srcId="{8E0A727D-50C7-4414-8FB4-4C71749F2F84}" destId="{219DB1D9-BD89-41B5-A685-91FA47395DD2}" srcOrd="0" destOrd="0" parTransId="{DA1DE088-077E-4674-9590-E57D32405F29}" sibTransId="{8CBC51DA-17A2-4C80-AE3B-866D88581547}"/>
    <dgm:cxn modelId="{4A378328-DF83-4035-9CF2-87A4446EADE8}" type="presOf" srcId="{8278B8FB-AD0B-459C-AA29-F91924C894FD}" destId="{7AD61441-B7BE-48D7-AA08-F4A6F32F73BE}" srcOrd="0" destOrd="0" presId="urn:microsoft.com/office/officeart/2005/8/layout/radial6"/>
    <dgm:cxn modelId="{35CAEB89-C8F7-45C7-9CEE-467E76E7F379}" type="presOf" srcId="{20265342-E682-4944-BBFA-C5E7DA3FC7C9}" destId="{DE70FA74-FDA7-47A9-86AE-80087A18899F}" srcOrd="0" destOrd="0" presId="urn:microsoft.com/office/officeart/2005/8/layout/radial6"/>
    <dgm:cxn modelId="{E27982AE-D43B-437C-80CE-336C03DEA5CA}" type="presOf" srcId="{219DB1D9-BD89-41B5-A685-91FA47395DD2}" destId="{D25E902C-E997-4934-B12D-1A497BB7B426}" srcOrd="0" destOrd="0" presId="urn:microsoft.com/office/officeart/2005/8/layout/radial6"/>
    <dgm:cxn modelId="{39E3903E-4A44-4174-8BE1-1ED855FA89A9}" type="presOf" srcId="{04CA8E71-09E7-4CAC-A0E2-7AF867A723C3}" destId="{E46D19D1-FFBC-407E-A967-D7EC378176A2}" srcOrd="0" destOrd="0" presId="urn:microsoft.com/office/officeart/2005/8/layout/radial6"/>
    <dgm:cxn modelId="{F6F5341C-B897-4FCA-83D0-838AAC424294}" srcId="{219DB1D9-BD89-41B5-A685-91FA47395DD2}" destId="{04CA8E71-09E7-4CAC-A0E2-7AF867A723C3}" srcOrd="0" destOrd="0" parTransId="{78E03EFC-8F2F-4278-B249-91DA483393F8}" sibTransId="{628B099C-8F1E-424A-B347-384ADA035FB6}"/>
    <dgm:cxn modelId="{234A5A38-DE34-4929-A996-970618A8BDAC}" type="presOf" srcId="{4840BA24-0934-4A06-BBD7-0CF80C5E8AFA}" destId="{05888DE5-E448-42B6-A8DD-935C4D91A3BE}" srcOrd="0" destOrd="0" presId="urn:microsoft.com/office/officeart/2005/8/layout/radial6"/>
    <dgm:cxn modelId="{599A6366-B4A2-4D4D-B2CD-B929372B9314}" type="presOf" srcId="{6AF6265B-3C44-4B93-A1B8-6880ABCCA386}" destId="{CB9C81AF-F2DC-48D0-BA22-872572E8AAAC}" srcOrd="0" destOrd="0" presId="urn:microsoft.com/office/officeart/2005/8/layout/radial6"/>
    <dgm:cxn modelId="{1D9CBA5A-0BD8-42BA-86F0-032D95844F8F}" type="presOf" srcId="{628B099C-8F1E-424A-B347-384ADA035FB6}" destId="{29AA2AEE-A2AA-4B1E-ACA1-623225055EAF}" srcOrd="0" destOrd="0" presId="urn:microsoft.com/office/officeart/2005/8/layout/radial6"/>
    <dgm:cxn modelId="{A1BFDBFF-D182-4C68-B6F1-2B85EA296953}" type="presOf" srcId="{294D7D9D-2A46-4990-8CAE-B6E0B53DE712}" destId="{77D0ED1E-DF3F-4CE9-BB19-EC2076DD7B13}" srcOrd="0" destOrd="0" presId="urn:microsoft.com/office/officeart/2005/8/layout/radial6"/>
    <dgm:cxn modelId="{6B4C13BE-B8FD-4BD7-9303-E93AAC92CDBA}" srcId="{219DB1D9-BD89-41B5-A685-91FA47395DD2}" destId="{8278B8FB-AD0B-459C-AA29-F91924C894FD}" srcOrd="2" destOrd="0" parTransId="{52A4842D-AEE9-467B-9DD1-B6C8385EF10E}" sibTransId="{BF16EC78-995C-442F-9C79-CB9B242AC30C}"/>
    <dgm:cxn modelId="{1F30A475-C66C-4C70-85A4-1E36B9D468F0}" srcId="{219DB1D9-BD89-41B5-A685-91FA47395DD2}" destId="{20265342-E682-4944-BBFA-C5E7DA3FC7C9}" srcOrd="1" destOrd="0" parTransId="{4C4F6189-397C-41F1-82B6-0F037D536CBB}" sibTransId="{4840BA24-0934-4A06-BBD7-0CF80C5E8AFA}"/>
    <dgm:cxn modelId="{BC9D4A48-C7A1-4FC4-94AE-B85B918890B0}" srcId="{219DB1D9-BD89-41B5-A685-91FA47395DD2}" destId="{294D7D9D-2A46-4990-8CAE-B6E0B53DE712}" srcOrd="3" destOrd="0" parTransId="{495CDE41-88C3-491D-A3A8-20B9CE892B5D}" sibTransId="{6AF6265B-3C44-4B93-A1B8-6880ABCCA386}"/>
    <dgm:cxn modelId="{F86D86DF-D283-40DA-A981-6B6D7122E833}" type="presOf" srcId="{BF16EC78-995C-442F-9C79-CB9B242AC30C}" destId="{E8DC653C-A20C-40C0-9F4A-FD4AF131F13B}" srcOrd="0" destOrd="0" presId="urn:microsoft.com/office/officeart/2005/8/layout/radial6"/>
    <dgm:cxn modelId="{29ECE9C0-7B83-49F6-B94F-1055930AACB2}" type="presOf" srcId="{8E0A727D-50C7-4414-8FB4-4C71749F2F84}" destId="{BB1CD006-676C-45A3-88EF-CB7B6BDC3512}" srcOrd="0" destOrd="0" presId="urn:microsoft.com/office/officeart/2005/8/layout/radial6"/>
    <dgm:cxn modelId="{19C9922E-C782-45EC-B8BE-2C5ACBAC5A39}" type="presParOf" srcId="{BB1CD006-676C-45A3-88EF-CB7B6BDC3512}" destId="{D25E902C-E997-4934-B12D-1A497BB7B426}" srcOrd="0" destOrd="0" presId="urn:microsoft.com/office/officeart/2005/8/layout/radial6"/>
    <dgm:cxn modelId="{E486C0E0-13EC-49EB-81EC-A13B4DF18669}" type="presParOf" srcId="{BB1CD006-676C-45A3-88EF-CB7B6BDC3512}" destId="{E46D19D1-FFBC-407E-A967-D7EC378176A2}" srcOrd="1" destOrd="0" presId="urn:microsoft.com/office/officeart/2005/8/layout/radial6"/>
    <dgm:cxn modelId="{67F1CEBA-E4ED-4484-9980-3E3163819E1D}" type="presParOf" srcId="{BB1CD006-676C-45A3-88EF-CB7B6BDC3512}" destId="{9AC82869-B024-43D7-8379-1AF660D0B53F}" srcOrd="2" destOrd="0" presId="urn:microsoft.com/office/officeart/2005/8/layout/radial6"/>
    <dgm:cxn modelId="{635BE25A-A04F-420B-ABD5-9BC06D109EBF}" type="presParOf" srcId="{BB1CD006-676C-45A3-88EF-CB7B6BDC3512}" destId="{29AA2AEE-A2AA-4B1E-ACA1-623225055EAF}" srcOrd="3" destOrd="0" presId="urn:microsoft.com/office/officeart/2005/8/layout/radial6"/>
    <dgm:cxn modelId="{3AD4795D-DEE1-4472-916F-C78C1125C659}" type="presParOf" srcId="{BB1CD006-676C-45A3-88EF-CB7B6BDC3512}" destId="{DE70FA74-FDA7-47A9-86AE-80087A18899F}" srcOrd="4" destOrd="0" presId="urn:microsoft.com/office/officeart/2005/8/layout/radial6"/>
    <dgm:cxn modelId="{6DE7530D-4D36-48BB-9A98-9E5D173CCEDF}" type="presParOf" srcId="{BB1CD006-676C-45A3-88EF-CB7B6BDC3512}" destId="{8A912BDF-14FC-4ABB-B799-F0DD2758D624}" srcOrd="5" destOrd="0" presId="urn:microsoft.com/office/officeart/2005/8/layout/radial6"/>
    <dgm:cxn modelId="{C6A621A2-3591-4715-9E73-AC286EEA5DB6}" type="presParOf" srcId="{BB1CD006-676C-45A3-88EF-CB7B6BDC3512}" destId="{05888DE5-E448-42B6-A8DD-935C4D91A3BE}" srcOrd="6" destOrd="0" presId="urn:microsoft.com/office/officeart/2005/8/layout/radial6"/>
    <dgm:cxn modelId="{A9C1FEAC-313D-484F-AC3F-28E2B45F692A}" type="presParOf" srcId="{BB1CD006-676C-45A3-88EF-CB7B6BDC3512}" destId="{7AD61441-B7BE-48D7-AA08-F4A6F32F73BE}" srcOrd="7" destOrd="0" presId="urn:microsoft.com/office/officeart/2005/8/layout/radial6"/>
    <dgm:cxn modelId="{774EFB3F-C197-4584-AA5C-CCB48060D75F}" type="presParOf" srcId="{BB1CD006-676C-45A3-88EF-CB7B6BDC3512}" destId="{F7CE4A61-C76D-4282-A83D-454C11200AF8}" srcOrd="8" destOrd="0" presId="urn:microsoft.com/office/officeart/2005/8/layout/radial6"/>
    <dgm:cxn modelId="{EA6C3F93-F8DF-43FB-86C6-C66BF5414631}" type="presParOf" srcId="{BB1CD006-676C-45A3-88EF-CB7B6BDC3512}" destId="{E8DC653C-A20C-40C0-9F4A-FD4AF131F13B}" srcOrd="9" destOrd="0" presId="urn:microsoft.com/office/officeart/2005/8/layout/radial6"/>
    <dgm:cxn modelId="{AC3DFF9E-BA1D-4270-8468-6C521DE94D86}" type="presParOf" srcId="{BB1CD006-676C-45A3-88EF-CB7B6BDC3512}" destId="{77D0ED1E-DF3F-4CE9-BB19-EC2076DD7B13}" srcOrd="10" destOrd="0" presId="urn:microsoft.com/office/officeart/2005/8/layout/radial6"/>
    <dgm:cxn modelId="{C340D06F-FCC0-4310-9B31-00B2F7E1F2AD}" type="presParOf" srcId="{BB1CD006-676C-45A3-88EF-CB7B6BDC3512}" destId="{6A837E4A-8E50-47AC-AF17-99D7F3067EEF}" srcOrd="11" destOrd="0" presId="urn:microsoft.com/office/officeart/2005/8/layout/radial6"/>
    <dgm:cxn modelId="{FB25C804-8F51-492B-8154-C7C9EF3E2ED4}" type="presParOf" srcId="{BB1CD006-676C-45A3-88EF-CB7B6BDC3512}" destId="{CB9C81AF-F2DC-48D0-BA22-872572E8AAA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0A727D-50C7-4414-8FB4-4C71749F2F8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19DB1D9-BD89-41B5-A685-91FA47395DD2}">
      <dgm:prSet phldrT="[Text]"/>
      <dgm:spPr/>
      <dgm:t>
        <a:bodyPr/>
        <a:lstStyle/>
        <a:p>
          <a:r>
            <a:rPr lang="en-US" dirty="0" smtClean="0"/>
            <a:t>New Jobs</a:t>
          </a:r>
          <a:endParaRPr lang="en-US" dirty="0"/>
        </a:p>
      </dgm:t>
    </dgm:pt>
    <dgm:pt modelId="{DA1DE088-077E-4674-9590-E57D32405F29}" type="parTrans" cxnId="{4662B004-7C10-4045-A2D9-198DC104FF75}">
      <dgm:prSet/>
      <dgm:spPr/>
      <dgm:t>
        <a:bodyPr/>
        <a:lstStyle/>
        <a:p>
          <a:endParaRPr lang="en-US"/>
        </a:p>
      </dgm:t>
    </dgm:pt>
    <dgm:pt modelId="{8CBC51DA-17A2-4C80-AE3B-866D88581547}" type="sibTrans" cxnId="{4662B004-7C10-4045-A2D9-198DC104FF75}">
      <dgm:prSet/>
      <dgm:spPr/>
      <dgm:t>
        <a:bodyPr/>
        <a:lstStyle/>
        <a:p>
          <a:endParaRPr lang="en-US"/>
        </a:p>
      </dgm:t>
    </dgm:pt>
    <dgm:pt modelId="{04CA8E71-09E7-4CAC-A0E2-7AF867A723C3}">
      <dgm:prSet phldrT="[Text]"/>
      <dgm:spPr/>
      <dgm:t>
        <a:bodyPr/>
        <a:lstStyle/>
        <a:p>
          <a:r>
            <a:rPr lang="en-US" dirty="0" smtClean="0"/>
            <a:t>Liquid Fuel Savings</a:t>
          </a:r>
          <a:endParaRPr lang="en-US" dirty="0"/>
        </a:p>
      </dgm:t>
    </dgm:pt>
    <dgm:pt modelId="{78E03EFC-8F2F-4278-B249-91DA483393F8}" type="parTrans" cxnId="{F6F5341C-B897-4FCA-83D0-838AAC424294}">
      <dgm:prSet/>
      <dgm:spPr/>
      <dgm:t>
        <a:bodyPr/>
        <a:lstStyle/>
        <a:p>
          <a:endParaRPr lang="en-US"/>
        </a:p>
      </dgm:t>
    </dgm:pt>
    <dgm:pt modelId="{628B099C-8F1E-424A-B347-384ADA035FB6}" type="sibTrans" cxnId="{F6F5341C-B897-4FCA-83D0-838AAC424294}">
      <dgm:prSet/>
      <dgm:spPr/>
      <dgm:t>
        <a:bodyPr/>
        <a:lstStyle/>
        <a:p>
          <a:endParaRPr lang="en-US"/>
        </a:p>
      </dgm:t>
    </dgm:pt>
    <dgm:pt modelId="{20265342-E682-4944-BBFA-C5E7DA3FC7C9}">
      <dgm:prSet phldrT="[Text]"/>
      <dgm:spPr/>
      <dgm:t>
        <a:bodyPr/>
        <a:lstStyle/>
        <a:p>
          <a:r>
            <a:rPr lang="en-US" dirty="0" smtClean="0"/>
            <a:t>Carbon Emission Savings</a:t>
          </a:r>
          <a:endParaRPr lang="en-US" dirty="0"/>
        </a:p>
      </dgm:t>
    </dgm:pt>
    <dgm:pt modelId="{4C4F6189-397C-41F1-82B6-0F037D536CBB}" type="parTrans" cxnId="{1F30A475-C66C-4C70-85A4-1E36B9D468F0}">
      <dgm:prSet/>
      <dgm:spPr/>
      <dgm:t>
        <a:bodyPr/>
        <a:lstStyle/>
        <a:p>
          <a:endParaRPr lang="en-US"/>
        </a:p>
      </dgm:t>
    </dgm:pt>
    <dgm:pt modelId="{4840BA24-0934-4A06-BBD7-0CF80C5E8AFA}" type="sibTrans" cxnId="{1F30A475-C66C-4C70-85A4-1E36B9D468F0}">
      <dgm:prSet/>
      <dgm:spPr/>
      <dgm:t>
        <a:bodyPr/>
        <a:lstStyle/>
        <a:p>
          <a:endParaRPr lang="en-US"/>
        </a:p>
      </dgm:t>
    </dgm:pt>
    <dgm:pt modelId="{8278B8FB-AD0B-459C-AA29-F91924C894FD}">
      <dgm:prSet phldrT="[Text]"/>
      <dgm:spPr/>
      <dgm:t>
        <a:bodyPr/>
        <a:lstStyle/>
        <a:p>
          <a:r>
            <a:rPr lang="en-US" dirty="0" smtClean="0"/>
            <a:t>Electric Transportation</a:t>
          </a:r>
          <a:endParaRPr lang="en-US" dirty="0"/>
        </a:p>
      </dgm:t>
    </dgm:pt>
    <dgm:pt modelId="{52A4842D-AEE9-467B-9DD1-B6C8385EF10E}" type="parTrans" cxnId="{6B4C13BE-B8FD-4BD7-9303-E93AAC92CDBA}">
      <dgm:prSet/>
      <dgm:spPr/>
      <dgm:t>
        <a:bodyPr/>
        <a:lstStyle/>
        <a:p>
          <a:endParaRPr lang="en-US"/>
        </a:p>
      </dgm:t>
    </dgm:pt>
    <dgm:pt modelId="{BF16EC78-995C-442F-9C79-CB9B242AC30C}" type="sibTrans" cxnId="{6B4C13BE-B8FD-4BD7-9303-E93AAC92CDBA}">
      <dgm:prSet/>
      <dgm:spPr/>
      <dgm:t>
        <a:bodyPr/>
        <a:lstStyle/>
        <a:p>
          <a:endParaRPr lang="en-US"/>
        </a:p>
      </dgm:t>
    </dgm:pt>
    <dgm:pt modelId="{294D7D9D-2A46-4990-8CAE-B6E0B53DE712}">
      <dgm:prSet phldrT="[Text]"/>
      <dgm:spPr/>
      <dgm:t>
        <a:bodyPr/>
        <a:lstStyle/>
        <a:p>
          <a:r>
            <a:rPr lang="en-US" dirty="0" smtClean="0"/>
            <a:t>Hydrogen Economy</a:t>
          </a:r>
          <a:endParaRPr lang="en-US" dirty="0"/>
        </a:p>
      </dgm:t>
    </dgm:pt>
    <dgm:pt modelId="{495CDE41-88C3-491D-A3A8-20B9CE892B5D}" type="parTrans" cxnId="{BC9D4A48-C7A1-4FC4-94AE-B85B918890B0}">
      <dgm:prSet/>
      <dgm:spPr/>
      <dgm:t>
        <a:bodyPr/>
        <a:lstStyle/>
        <a:p>
          <a:endParaRPr lang="en-US"/>
        </a:p>
      </dgm:t>
    </dgm:pt>
    <dgm:pt modelId="{6AF6265B-3C44-4B93-A1B8-6880ABCCA386}" type="sibTrans" cxnId="{BC9D4A48-C7A1-4FC4-94AE-B85B918890B0}">
      <dgm:prSet/>
      <dgm:spPr/>
      <dgm:t>
        <a:bodyPr/>
        <a:lstStyle/>
        <a:p>
          <a:endParaRPr lang="en-US"/>
        </a:p>
      </dgm:t>
    </dgm:pt>
    <dgm:pt modelId="{BB1CD006-676C-45A3-88EF-CB7B6BDC3512}" type="pres">
      <dgm:prSet presAssocID="{8E0A727D-50C7-4414-8FB4-4C71749F2F84}" presName="Name0" presStyleCnt="0">
        <dgm:presLayoutVars>
          <dgm:chMax val="1"/>
          <dgm:dir/>
          <dgm:animLvl val="ctr"/>
          <dgm:resizeHandles val="exact"/>
        </dgm:presLayoutVars>
      </dgm:prSet>
      <dgm:spPr/>
    </dgm:pt>
    <dgm:pt modelId="{D25E902C-E997-4934-B12D-1A497BB7B426}" type="pres">
      <dgm:prSet presAssocID="{219DB1D9-BD89-41B5-A685-91FA47395DD2}" presName="centerShape" presStyleLbl="node0" presStyleIdx="0" presStyleCnt="1"/>
      <dgm:spPr/>
    </dgm:pt>
    <dgm:pt modelId="{E46D19D1-FFBC-407E-A967-D7EC378176A2}" type="pres">
      <dgm:prSet presAssocID="{04CA8E71-09E7-4CAC-A0E2-7AF867A723C3}" presName="node" presStyleLbl="node1" presStyleIdx="0" presStyleCnt="4">
        <dgm:presLayoutVars>
          <dgm:bulletEnabled val="1"/>
        </dgm:presLayoutVars>
      </dgm:prSet>
      <dgm:spPr/>
      <dgm:t>
        <a:bodyPr/>
        <a:lstStyle/>
        <a:p>
          <a:endParaRPr lang="en-US"/>
        </a:p>
      </dgm:t>
    </dgm:pt>
    <dgm:pt modelId="{9AC82869-B024-43D7-8379-1AF660D0B53F}" type="pres">
      <dgm:prSet presAssocID="{04CA8E71-09E7-4CAC-A0E2-7AF867A723C3}" presName="dummy" presStyleCnt="0"/>
      <dgm:spPr/>
    </dgm:pt>
    <dgm:pt modelId="{29AA2AEE-A2AA-4B1E-ACA1-623225055EAF}" type="pres">
      <dgm:prSet presAssocID="{628B099C-8F1E-424A-B347-384ADA035FB6}" presName="sibTrans" presStyleLbl="sibTrans2D1" presStyleIdx="0" presStyleCnt="4"/>
      <dgm:spPr/>
    </dgm:pt>
    <dgm:pt modelId="{DE70FA74-FDA7-47A9-86AE-80087A18899F}" type="pres">
      <dgm:prSet presAssocID="{20265342-E682-4944-BBFA-C5E7DA3FC7C9}" presName="node" presStyleLbl="node1" presStyleIdx="1" presStyleCnt="4">
        <dgm:presLayoutVars>
          <dgm:bulletEnabled val="1"/>
        </dgm:presLayoutVars>
      </dgm:prSet>
      <dgm:spPr/>
      <dgm:t>
        <a:bodyPr/>
        <a:lstStyle/>
        <a:p>
          <a:endParaRPr lang="en-US"/>
        </a:p>
      </dgm:t>
    </dgm:pt>
    <dgm:pt modelId="{8A912BDF-14FC-4ABB-B799-F0DD2758D624}" type="pres">
      <dgm:prSet presAssocID="{20265342-E682-4944-BBFA-C5E7DA3FC7C9}" presName="dummy" presStyleCnt="0"/>
      <dgm:spPr/>
    </dgm:pt>
    <dgm:pt modelId="{05888DE5-E448-42B6-A8DD-935C4D91A3BE}" type="pres">
      <dgm:prSet presAssocID="{4840BA24-0934-4A06-BBD7-0CF80C5E8AFA}" presName="sibTrans" presStyleLbl="sibTrans2D1" presStyleIdx="1" presStyleCnt="4"/>
      <dgm:spPr/>
    </dgm:pt>
    <dgm:pt modelId="{7AD61441-B7BE-48D7-AA08-F4A6F32F73BE}" type="pres">
      <dgm:prSet presAssocID="{8278B8FB-AD0B-459C-AA29-F91924C894FD}" presName="node" presStyleLbl="node1" presStyleIdx="2" presStyleCnt="4">
        <dgm:presLayoutVars>
          <dgm:bulletEnabled val="1"/>
        </dgm:presLayoutVars>
      </dgm:prSet>
      <dgm:spPr/>
      <dgm:t>
        <a:bodyPr/>
        <a:lstStyle/>
        <a:p>
          <a:endParaRPr lang="en-US"/>
        </a:p>
      </dgm:t>
    </dgm:pt>
    <dgm:pt modelId="{F7CE4A61-C76D-4282-A83D-454C11200AF8}" type="pres">
      <dgm:prSet presAssocID="{8278B8FB-AD0B-459C-AA29-F91924C894FD}" presName="dummy" presStyleCnt="0"/>
      <dgm:spPr/>
    </dgm:pt>
    <dgm:pt modelId="{E8DC653C-A20C-40C0-9F4A-FD4AF131F13B}" type="pres">
      <dgm:prSet presAssocID="{BF16EC78-995C-442F-9C79-CB9B242AC30C}" presName="sibTrans" presStyleLbl="sibTrans2D1" presStyleIdx="2" presStyleCnt="4"/>
      <dgm:spPr/>
    </dgm:pt>
    <dgm:pt modelId="{77D0ED1E-DF3F-4CE9-BB19-EC2076DD7B13}" type="pres">
      <dgm:prSet presAssocID="{294D7D9D-2A46-4990-8CAE-B6E0B53DE712}" presName="node" presStyleLbl="node1" presStyleIdx="3" presStyleCnt="4" custRadScaleRad="102558">
        <dgm:presLayoutVars>
          <dgm:bulletEnabled val="1"/>
        </dgm:presLayoutVars>
      </dgm:prSet>
      <dgm:spPr/>
      <dgm:t>
        <a:bodyPr/>
        <a:lstStyle/>
        <a:p>
          <a:endParaRPr lang="en-US"/>
        </a:p>
      </dgm:t>
    </dgm:pt>
    <dgm:pt modelId="{6A837E4A-8E50-47AC-AF17-99D7F3067EEF}" type="pres">
      <dgm:prSet presAssocID="{294D7D9D-2A46-4990-8CAE-B6E0B53DE712}" presName="dummy" presStyleCnt="0"/>
      <dgm:spPr/>
    </dgm:pt>
    <dgm:pt modelId="{CB9C81AF-F2DC-48D0-BA22-872572E8AAAC}" type="pres">
      <dgm:prSet presAssocID="{6AF6265B-3C44-4B93-A1B8-6880ABCCA386}" presName="sibTrans" presStyleLbl="sibTrans2D1" presStyleIdx="3" presStyleCnt="4"/>
      <dgm:spPr/>
    </dgm:pt>
  </dgm:ptLst>
  <dgm:cxnLst>
    <dgm:cxn modelId="{4662B004-7C10-4045-A2D9-198DC104FF75}" srcId="{8E0A727D-50C7-4414-8FB4-4C71749F2F84}" destId="{219DB1D9-BD89-41B5-A685-91FA47395DD2}" srcOrd="0" destOrd="0" parTransId="{DA1DE088-077E-4674-9590-E57D32405F29}" sibTransId="{8CBC51DA-17A2-4C80-AE3B-866D88581547}"/>
    <dgm:cxn modelId="{4A378328-DF83-4035-9CF2-87A4446EADE8}" type="presOf" srcId="{8278B8FB-AD0B-459C-AA29-F91924C894FD}" destId="{7AD61441-B7BE-48D7-AA08-F4A6F32F73BE}" srcOrd="0" destOrd="0" presId="urn:microsoft.com/office/officeart/2005/8/layout/radial6"/>
    <dgm:cxn modelId="{35CAEB89-C8F7-45C7-9CEE-467E76E7F379}" type="presOf" srcId="{20265342-E682-4944-BBFA-C5E7DA3FC7C9}" destId="{DE70FA74-FDA7-47A9-86AE-80087A18899F}" srcOrd="0" destOrd="0" presId="urn:microsoft.com/office/officeart/2005/8/layout/radial6"/>
    <dgm:cxn modelId="{E27982AE-D43B-437C-80CE-336C03DEA5CA}" type="presOf" srcId="{219DB1D9-BD89-41B5-A685-91FA47395DD2}" destId="{D25E902C-E997-4934-B12D-1A497BB7B426}" srcOrd="0" destOrd="0" presId="urn:microsoft.com/office/officeart/2005/8/layout/radial6"/>
    <dgm:cxn modelId="{39E3903E-4A44-4174-8BE1-1ED855FA89A9}" type="presOf" srcId="{04CA8E71-09E7-4CAC-A0E2-7AF867A723C3}" destId="{E46D19D1-FFBC-407E-A967-D7EC378176A2}" srcOrd="0" destOrd="0" presId="urn:microsoft.com/office/officeart/2005/8/layout/radial6"/>
    <dgm:cxn modelId="{F6F5341C-B897-4FCA-83D0-838AAC424294}" srcId="{219DB1D9-BD89-41B5-A685-91FA47395DD2}" destId="{04CA8E71-09E7-4CAC-A0E2-7AF867A723C3}" srcOrd="0" destOrd="0" parTransId="{78E03EFC-8F2F-4278-B249-91DA483393F8}" sibTransId="{628B099C-8F1E-424A-B347-384ADA035FB6}"/>
    <dgm:cxn modelId="{234A5A38-DE34-4929-A996-970618A8BDAC}" type="presOf" srcId="{4840BA24-0934-4A06-BBD7-0CF80C5E8AFA}" destId="{05888DE5-E448-42B6-A8DD-935C4D91A3BE}" srcOrd="0" destOrd="0" presId="urn:microsoft.com/office/officeart/2005/8/layout/radial6"/>
    <dgm:cxn modelId="{599A6366-B4A2-4D4D-B2CD-B929372B9314}" type="presOf" srcId="{6AF6265B-3C44-4B93-A1B8-6880ABCCA386}" destId="{CB9C81AF-F2DC-48D0-BA22-872572E8AAAC}" srcOrd="0" destOrd="0" presId="urn:microsoft.com/office/officeart/2005/8/layout/radial6"/>
    <dgm:cxn modelId="{1D9CBA5A-0BD8-42BA-86F0-032D95844F8F}" type="presOf" srcId="{628B099C-8F1E-424A-B347-384ADA035FB6}" destId="{29AA2AEE-A2AA-4B1E-ACA1-623225055EAF}" srcOrd="0" destOrd="0" presId="urn:microsoft.com/office/officeart/2005/8/layout/radial6"/>
    <dgm:cxn modelId="{A1BFDBFF-D182-4C68-B6F1-2B85EA296953}" type="presOf" srcId="{294D7D9D-2A46-4990-8CAE-B6E0B53DE712}" destId="{77D0ED1E-DF3F-4CE9-BB19-EC2076DD7B13}" srcOrd="0" destOrd="0" presId="urn:microsoft.com/office/officeart/2005/8/layout/radial6"/>
    <dgm:cxn modelId="{6B4C13BE-B8FD-4BD7-9303-E93AAC92CDBA}" srcId="{219DB1D9-BD89-41B5-A685-91FA47395DD2}" destId="{8278B8FB-AD0B-459C-AA29-F91924C894FD}" srcOrd="2" destOrd="0" parTransId="{52A4842D-AEE9-467B-9DD1-B6C8385EF10E}" sibTransId="{BF16EC78-995C-442F-9C79-CB9B242AC30C}"/>
    <dgm:cxn modelId="{1F30A475-C66C-4C70-85A4-1E36B9D468F0}" srcId="{219DB1D9-BD89-41B5-A685-91FA47395DD2}" destId="{20265342-E682-4944-BBFA-C5E7DA3FC7C9}" srcOrd="1" destOrd="0" parTransId="{4C4F6189-397C-41F1-82B6-0F037D536CBB}" sibTransId="{4840BA24-0934-4A06-BBD7-0CF80C5E8AFA}"/>
    <dgm:cxn modelId="{BC9D4A48-C7A1-4FC4-94AE-B85B918890B0}" srcId="{219DB1D9-BD89-41B5-A685-91FA47395DD2}" destId="{294D7D9D-2A46-4990-8CAE-B6E0B53DE712}" srcOrd="3" destOrd="0" parTransId="{495CDE41-88C3-491D-A3A8-20B9CE892B5D}" sibTransId="{6AF6265B-3C44-4B93-A1B8-6880ABCCA386}"/>
    <dgm:cxn modelId="{F86D86DF-D283-40DA-A981-6B6D7122E833}" type="presOf" srcId="{BF16EC78-995C-442F-9C79-CB9B242AC30C}" destId="{E8DC653C-A20C-40C0-9F4A-FD4AF131F13B}" srcOrd="0" destOrd="0" presId="urn:microsoft.com/office/officeart/2005/8/layout/radial6"/>
    <dgm:cxn modelId="{29ECE9C0-7B83-49F6-B94F-1055930AACB2}" type="presOf" srcId="{8E0A727D-50C7-4414-8FB4-4C71749F2F84}" destId="{BB1CD006-676C-45A3-88EF-CB7B6BDC3512}" srcOrd="0" destOrd="0" presId="urn:microsoft.com/office/officeart/2005/8/layout/radial6"/>
    <dgm:cxn modelId="{19C9922E-C782-45EC-B8BE-2C5ACBAC5A39}" type="presParOf" srcId="{BB1CD006-676C-45A3-88EF-CB7B6BDC3512}" destId="{D25E902C-E997-4934-B12D-1A497BB7B426}" srcOrd="0" destOrd="0" presId="urn:microsoft.com/office/officeart/2005/8/layout/radial6"/>
    <dgm:cxn modelId="{E486C0E0-13EC-49EB-81EC-A13B4DF18669}" type="presParOf" srcId="{BB1CD006-676C-45A3-88EF-CB7B6BDC3512}" destId="{E46D19D1-FFBC-407E-A967-D7EC378176A2}" srcOrd="1" destOrd="0" presId="urn:microsoft.com/office/officeart/2005/8/layout/radial6"/>
    <dgm:cxn modelId="{67F1CEBA-E4ED-4484-9980-3E3163819E1D}" type="presParOf" srcId="{BB1CD006-676C-45A3-88EF-CB7B6BDC3512}" destId="{9AC82869-B024-43D7-8379-1AF660D0B53F}" srcOrd="2" destOrd="0" presId="urn:microsoft.com/office/officeart/2005/8/layout/radial6"/>
    <dgm:cxn modelId="{635BE25A-A04F-420B-ABD5-9BC06D109EBF}" type="presParOf" srcId="{BB1CD006-676C-45A3-88EF-CB7B6BDC3512}" destId="{29AA2AEE-A2AA-4B1E-ACA1-623225055EAF}" srcOrd="3" destOrd="0" presId="urn:microsoft.com/office/officeart/2005/8/layout/radial6"/>
    <dgm:cxn modelId="{3AD4795D-DEE1-4472-916F-C78C1125C659}" type="presParOf" srcId="{BB1CD006-676C-45A3-88EF-CB7B6BDC3512}" destId="{DE70FA74-FDA7-47A9-86AE-80087A18899F}" srcOrd="4" destOrd="0" presId="urn:microsoft.com/office/officeart/2005/8/layout/radial6"/>
    <dgm:cxn modelId="{6DE7530D-4D36-48BB-9A98-9E5D173CCEDF}" type="presParOf" srcId="{BB1CD006-676C-45A3-88EF-CB7B6BDC3512}" destId="{8A912BDF-14FC-4ABB-B799-F0DD2758D624}" srcOrd="5" destOrd="0" presId="urn:microsoft.com/office/officeart/2005/8/layout/radial6"/>
    <dgm:cxn modelId="{C6A621A2-3591-4715-9E73-AC286EEA5DB6}" type="presParOf" srcId="{BB1CD006-676C-45A3-88EF-CB7B6BDC3512}" destId="{05888DE5-E448-42B6-A8DD-935C4D91A3BE}" srcOrd="6" destOrd="0" presId="urn:microsoft.com/office/officeart/2005/8/layout/radial6"/>
    <dgm:cxn modelId="{A9C1FEAC-313D-484F-AC3F-28E2B45F692A}" type="presParOf" srcId="{BB1CD006-676C-45A3-88EF-CB7B6BDC3512}" destId="{7AD61441-B7BE-48D7-AA08-F4A6F32F73BE}" srcOrd="7" destOrd="0" presId="urn:microsoft.com/office/officeart/2005/8/layout/radial6"/>
    <dgm:cxn modelId="{774EFB3F-C197-4584-AA5C-CCB48060D75F}" type="presParOf" srcId="{BB1CD006-676C-45A3-88EF-CB7B6BDC3512}" destId="{F7CE4A61-C76D-4282-A83D-454C11200AF8}" srcOrd="8" destOrd="0" presId="urn:microsoft.com/office/officeart/2005/8/layout/radial6"/>
    <dgm:cxn modelId="{EA6C3F93-F8DF-43FB-86C6-C66BF5414631}" type="presParOf" srcId="{BB1CD006-676C-45A3-88EF-CB7B6BDC3512}" destId="{E8DC653C-A20C-40C0-9F4A-FD4AF131F13B}" srcOrd="9" destOrd="0" presId="urn:microsoft.com/office/officeart/2005/8/layout/radial6"/>
    <dgm:cxn modelId="{AC3DFF9E-BA1D-4270-8468-6C521DE94D86}" type="presParOf" srcId="{BB1CD006-676C-45A3-88EF-CB7B6BDC3512}" destId="{77D0ED1E-DF3F-4CE9-BB19-EC2076DD7B13}" srcOrd="10" destOrd="0" presId="urn:microsoft.com/office/officeart/2005/8/layout/radial6"/>
    <dgm:cxn modelId="{C340D06F-FCC0-4310-9B31-00B2F7E1F2AD}" type="presParOf" srcId="{BB1CD006-676C-45A3-88EF-CB7B6BDC3512}" destId="{6A837E4A-8E50-47AC-AF17-99D7F3067EEF}" srcOrd="11" destOrd="0" presId="urn:microsoft.com/office/officeart/2005/8/layout/radial6"/>
    <dgm:cxn modelId="{FB25C804-8F51-492B-8154-C7C9EF3E2ED4}" type="presParOf" srcId="{BB1CD006-676C-45A3-88EF-CB7B6BDC3512}" destId="{CB9C81AF-F2DC-48D0-BA22-872572E8AAA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0A727D-50C7-4414-8FB4-4C71749F2F8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19DB1D9-BD89-41B5-A685-91FA47395DD2}">
      <dgm:prSet phldrT="[Text]"/>
      <dgm:spPr/>
      <dgm:t>
        <a:bodyPr/>
        <a:lstStyle/>
        <a:p>
          <a:r>
            <a:rPr lang="en-US" dirty="0" smtClean="0"/>
            <a:t>New Jobs</a:t>
          </a:r>
          <a:endParaRPr lang="en-US" dirty="0"/>
        </a:p>
      </dgm:t>
    </dgm:pt>
    <dgm:pt modelId="{DA1DE088-077E-4674-9590-E57D32405F29}" type="parTrans" cxnId="{4662B004-7C10-4045-A2D9-198DC104FF75}">
      <dgm:prSet/>
      <dgm:spPr/>
      <dgm:t>
        <a:bodyPr/>
        <a:lstStyle/>
        <a:p>
          <a:endParaRPr lang="en-US"/>
        </a:p>
      </dgm:t>
    </dgm:pt>
    <dgm:pt modelId="{8CBC51DA-17A2-4C80-AE3B-866D88581547}" type="sibTrans" cxnId="{4662B004-7C10-4045-A2D9-198DC104FF75}">
      <dgm:prSet/>
      <dgm:spPr/>
      <dgm:t>
        <a:bodyPr/>
        <a:lstStyle/>
        <a:p>
          <a:endParaRPr lang="en-US"/>
        </a:p>
      </dgm:t>
    </dgm:pt>
    <dgm:pt modelId="{04CA8E71-09E7-4CAC-A0E2-7AF867A723C3}">
      <dgm:prSet phldrT="[Text]"/>
      <dgm:spPr/>
      <dgm:t>
        <a:bodyPr/>
        <a:lstStyle/>
        <a:p>
          <a:r>
            <a:rPr lang="en-US" dirty="0" smtClean="0"/>
            <a:t>Food Security</a:t>
          </a:r>
          <a:endParaRPr lang="en-US" dirty="0"/>
        </a:p>
      </dgm:t>
    </dgm:pt>
    <dgm:pt modelId="{78E03EFC-8F2F-4278-B249-91DA483393F8}" type="parTrans" cxnId="{F6F5341C-B897-4FCA-83D0-838AAC424294}">
      <dgm:prSet/>
      <dgm:spPr/>
      <dgm:t>
        <a:bodyPr/>
        <a:lstStyle/>
        <a:p>
          <a:endParaRPr lang="en-US"/>
        </a:p>
      </dgm:t>
    </dgm:pt>
    <dgm:pt modelId="{628B099C-8F1E-424A-B347-384ADA035FB6}" type="sibTrans" cxnId="{F6F5341C-B897-4FCA-83D0-838AAC424294}">
      <dgm:prSet/>
      <dgm:spPr/>
      <dgm:t>
        <a:bodyPr/>
        <a:lstStyle/>
        <a:p>
          <a:endParaRPr lang="en-US"/>
        </a:p>
      </dgm:t>
    </dgm:pt>
    <dgm:pt modelId="{20265342-E682-4944-BBFA-C5E7DA3FC7C9}">
      <dgm:prSet phldrT="[Text]"/>
      <dgm:spPr/>
      <dgm:t>
        <a:bodyPr/>
        <a:lstStyle/>
        <a:p>
          <a:r>
            <a:rPr lang="en-US" dirty="0" smtClean="0"/>
            <a:t>Renewable Energy Development</a:t>
          </a:r>
          <a:endParaRPr lang="en-US" dirty="0"/>
        </a:p>
      </dgm:t>
    </dgm:pt>
    <dgm:pt modelId="{4C4F6189-397C-41F1-82B6-0F037D536CBB}" type="parTrans" cxnId="{1F30A475-C66C-4C70-85A4-1E36B9D468F0}">
      <dgm:prSet/>
      <dgm:spPr/>
      <dgm:t>
        <a:bodyPr/>
        <a:lstStyle/>
        <a:p>
          <a:endParaRPr lang="en-US"/>
        </a:p>
      </dgm:t>
    </dgm:pt>
    <dgm:pt modelId="{4840BA24-0934-4A06-BBD7-0CF80C5E8AFA}" type="sibTrans" cxnId="{1F30A475-C66C-4C70-85A4-1E36B9D468F0}">
      <dgm:prSet/>
      <dgm:spPr/>
      <dgm:t>
        <a:bodyPr/>
        <a:lstStyle/>
        <a:p>
          <a:endParaRPr lang="en-US"/>
        </a:p>
      </dgm:t>
    </dgm:pt>
    <dgm:pt modelId="{8278B8FB-AD0B-459C-AA29-F91924C894FD}">
      <dgm:prSet phldrT="[Text]"/>
      <dgm:spPr/>
      <dgm:t>
        <a:bodyPr/>
        <a:lstStyle/>
        <a:p>
          <a:r>
            <a:rPr lang="en-US" dirty="0" smtClean="0"/>
            <a:t>Mass Production, Packaging and Distribution </a:t>
          </a:r>
          <a:endParaRPr lang="en-US" dirty="0"/>
        </a:p>
      </dgm:t>
    </dgm:pt>
    <dgm:pt modelId="{52A4842D-AEE9-467B-9DD1-B6C8385EF10E}" type="parTrans" cxnId="{6B4C13BE-B8FD-4BD7-9303-E93AAC92CDBA}">
      <dgm:prSet/>
      <dgm:spPr/>
      <dgm:t>
        <a:bodyPr/>
        <a:lstStyle/>
        <a:p>
          <a:endParaRPr lang="en-US"/>
        </a:p>
      </dgm:t>
    </dgm:pt>
    <dgm:pt modelId="{BF16EC78-995C-442F-9C79-CB9B242AC30C}" type="sibTrans" cxnId="{6B4C13BE-B8FD-4BD7-9303-E93AAC92CDBA}">
      <dgm:prSet/>
      <dgm:spPr/>
      <dgm:t>
        <a:bodyPr/>
        <a:lstStyle/>
        <a:p>
          <a:endParaRPr lang="en-US"/>
        </a:p>
      </dgm:t>
    </dgm:pt>
    <dgm:pt modelId="{294D7D9D-2A46-4990-8CAE-B6E0B53DE712}">
      <dgm:prSet phldrT="[Text]"/>
      <dgm:spPr/>
      <dgm:t>
        <a:bodyPr/>
        <a:lstStyle/>
        <a:p>
          <a:r>
            <a:rPr lang="en-US" dirty="0" smtClean="0"/>
            <a:t> Urban Farming</a:t>
          </a:r>
          <a:endParaRPr lang="en-US" dirty="0"/>
        </a:p>
      </dgm:t>
    </dgm:pt>
    <dgm:pt modelId="{495CDE41-88C3-491D-A3A8-20B9CE892B5D}" type="parTrans" cxnId="{BC9D4A48-C7A1-4FC4-94AE-B85B918890B0}">
      <dgm:prSet/>
      <dgm:spPr/>
      <dgm:t>
        <a:bodyPr/>
        <a:lstStyle/>
        <a:p>
          <a:endParaRPr lang="en-US"/>
        </a:p>
      </dgm:t>
    </dgm:pt>
    <dgm:pt modelId="{6AF6265B-3C44-4B93-A1B8-6880ABCCA386}" type="sibTrans" cxnId="{BC9D4A48-C7A1-4FC4-94AE-B85B918890B0}">
      <dgm:prSet/>
      <dgm:spPr/>
      <dgm:t>
        <a:bodyPr/>
        <a:lstStyle/>
        <a:p>
          <a:endParaRPr lang="en-US"/>
        </a:p>
      </dgm:t>
    </dgm:pt>
    <dgm:pt modelId="{BB1CD006-676C-45A3-88EF-CB7B6BDC3512}" type="pres">
      <dgm:prSet presAssocID="{8E0A727D-50C7-4414-8FB4-4C71749F2F84}" presName="Name0" presStyleCnt="0">
        <dgm:presLayoutVars>
          <dgm:chMax val="1"/>
          <dgm:dir/>
          <dgm:animLvl val="ctr"/>
          <dgm:resizeHandles val="exact"/>
        </dgm:presLayoutVars>
      </dgm:prSet>
      <dgm:spPr/>
    </dgm:pt>
    <dgm:pt modelId="{D25E902C-E997-4934-B12D-1A497BB7B426}" type="pres">
      <dgm:prSet presAssocID="{219DB1D9-BD89-41B5-A685-91FA47395DD2}" presName="centerShape" presStyleLbl="node0" presStyleIdx="0" presStyleCnt="1"/>
      <dgm:spPr/>
    </dgm:pt>
    <dgm:pt modelId="{E46D19D1-FFBC-407E-A967-D7EC378176A2}" type="pres">
      <dgm:prSet presAssocID="{04CA8E71-09E7-4CAC-A0E2-7AF867A723C3}" presName="node" presStyleLbl="node1" presStyleIdx="0" presStyleCnt="4">
        <dgm:presLayoutVars>
          <dgm:bulletEnabled val="1"/>
        </dgm:presLayoutVars>
      </dgm:prSet>
      <dgm:spPr/>
      <dgm:t>
        <a:bodyPr/>
        <a:lstStyle/>
        <a:p>
          <a:endParaRPr lang="en-US"/>
        </a:p>
      </dgm:t>
    </dgm:pt>
    <dgm:pt modelId="{9AC82869-B024-43D7-8379-1AF660D0B53F}" type="pres">
      <dgm:prSet presAssocID="{04CA8E71-09E7-4CAC-A0E2-7AF867A723C3}" presName="dummy" presStyleCnt="0"/>
      <dgm:spPr/>
    </dgm:pt>
    <dgm:pt modelId="{29AA2AEE-A2AA-4B1E-ACA1-623225055EAF}" type="pres">
      <dgm:prSet presAssocID="{628B099C-8F1E-424A-B347-384ADA035FB6}" presName="sibTrans" presStyleLbl="sibTrans2D1" presStyleIdx="0" presStyleCnt="4"/>
      <dgm:spPr/>
    </dgm:pt>
    <dgm:pt modelId="{DE70FA74-FDA7-47A9-86AE-80087A18899F}" type="pres">
      <dgm:prSet presAssocID="{20265342-E682-4944-BBFA-C5E7DA3FC7C9}" presName="node" presStyleLbl="node1" presStyleIdx="1" presStyleCnt="4">
        <dgm:presLayoutVars>
          <dgm:bulletEnabled val="1"/>
        </dgm:presLayoutVars>
      </dgm:prSet>
      <dgm:spPr/>
      <dgm:t>
        <a:bodyPr/>
        <a:lstStyle/>
        <a:p>
          <a:endParaRPr lang="en-US"/>
        </a:p>
      </dgm:t>
    </dgm:pt>
    <dgm:pt modelId="{8A912BDF-14FC-4ABB-B799-F0DD2758D624}" type="pres">
      <dgm:prSet presAssocID="{20265342-E682-4944-BBFA-C5E7DA3FC7C9}" presName="dummy" presStyleCnt="0"/>
      <dgm:spPr/>
    </dgm:pt>
    <dgm:pt modelId="{05888DE5-E448-42B6-A8DD-935C4D91A3BE}" type="pres">
      <dgm:prSet presAssocID="{4840BA24-0934-4A06-BBD7-0CF80C5E8AFA}" presName="sibTrans" presStyleLbl="sibTrans2D1" presStyleIdx="1" presStyleCnt="4"/>
      <dgm:spPr/>
    </dgm:pt>
    <dgm:pt modelId="{7AD61441-B7BE-48D7-AA08-F4A6F32F73BE}" type="pres">
      <dgm:prSet presAssocID="{8278B8FB-AD0B-459C-AA29-F91924C894FD}" presName="node" presStyleLbl="node1" presStyleIdx="2" presStyleCnt="4">
        <dgm:presLayoutVars>
          <dgm:bulletEnabled val="1"/>
        </dgm:presLayoutVars>
      </dgm:prSet>
      <dgm:spPr/>
      <dgm:t>
        <a:bodyPr/>
        <a:lstStyle/>
        <a:p>
          <a:endParaRPr lang="en-US"/>
        </a:p>
      </dgm:t>
    </dgm:pt>
    <dgm:pt modelId="{F7CE4A61-C76D-4282-A83D-454C11200AF8}" type="pres">
      <dgm:prSet presAssocID="{8278B8FB-AD0B-459C-AA29-F91924C894FD}" presName="dummy" presStyleCnt="0"/>
      <dgm:spPr/>
    </dgm:pt>
    <dgm:pt modelId="{E8DC653C-A20C-40C0-9F4A-FD4AF131F13B}" type="pres">
      <dgm:prSet presAssocID="{BF16EC78-995C-442F-9C79-CB9B242AC30C}" presName="sibTrans" presStyleLbl="sibTrans2D1" presStyleIdx="2" presStyleCnt="4"/>
      <dgm:spPr/>
    </dgm:pt>
    <dgm:pt modelId="{77D0ED1E-DF3F-4CE9-BB19-EC2076DD7B13}" type="pres">
      <dgm:prSet presAssocID="{294D7D9D-2A46-4990-8CAE-B6E0B53DE712}" presName="node" presStyleLbl="node1" presStyleIdx="3" presStyleCnt="4" custRadScaleRad="102558">
        <dgm:presLayoutVars>
          <dgm:bulletEnabled val="1"/>
        </dgm:presLayoutVars>
      </dgm:prSet>
      <dgm:spPr/>
      <dgm:t>
        <a:bodyPr/>
        <a:lstStyle/>
        <a:p>
          <a:endParaRPr lang="en-US"/>
        </a:p>
      </dgm:t>
    </dgm:pt>
    <dgm:pt modelId="{6A837E4A-8E50-47AC-AF17-99D7F3067EEF}" type="pres">
      <dgm:prSet presAssocID="{294D7D9D-2A46-4990-8CAE-B6E0B53DE712}" presName="dummy" presStyleCnt="0"/>
      <dgm:spPr/>
    </dgm:pt>
    <dgm:pt modelId="{CB9C81AF-F2DC-48D0-BA22-872572E8AAAC}" type="pres">
      <dgm:prSet presAssocID="{6AF6265B-3C44-4B93-A1B8-6880ABCCA386}" presName="sibTrans" presStyleLbl="sibTrans2D1" presStyleIdx="3" presStyleCnt="4"/>
      <dgm:spPr/>
    </dgm:pt>
  </dgm:ptLst>
  <dgm:cxnLst>
    <dgm:cxn modelId="{4662B004-7C10-4045-A2D9-198DC104FF75}" srcId="{8E0A727D-50C7-4414-8FB4-4C71749F2F84}" destId="{219DB1D9-BD89-41B5-A685-91FA47395DD2}" srcOrd="0" destOrd="0" parTransId="{DA1DE088-077E-4674-9590-E57D32405F29}" sibTransId="{8CBC51DA-17A2-4C80-AE3B-866D88581547}"/>
    <dgm:cxn modelId="{4A378328-DF83-4035-9CF2-87A4446EADE8}" type="presOf" srcId="{8278B8FB-AD0B-459C-AA29-F91924C894FD}" destId="{7AD61441-B7BE-48D7-AA08-F4A6F32F73BE}" srcOrd="0" destOrd="0" presId="urn:microsoft.com/office/officeart/2005/8/layout/radial6"/>
    <dgm:cxn modelId="{35CAEB89-C8F7-45C7-9CEE-467E76E7F379}" type="presOf" srcId="{20265342-E682-4944-BBFA-C5E7DA3FC7C9}" destId="{DE70FA74-FDA7-47A9-86AE-80087A18899F}" srcOrd="0" destOrd="0" presId="urn:microsoft.com/office/officeart/2005/8/layout/radial6"/>
    <dgm:cxn modelId="{E27982AE-D43B-437C-80CE-336C03DEA5CA}" type="presOf" srcId="{219DB1D9-BD89-41B5-A685-91FA47395DD2}" destId="{D25E902C-E997-4934-B12D-1A497BB7B426}" srcOrd="0" destOrd="0" presId="urn:microsoft.com/office/officeart/2005/8/layout/radial6"/>
    <dgm:cxn modelId="{39E3903E-4A44-4174-8BE1-1ED855FA89A9}" type="presOf" srcId="{04CA8E71-09E7-4CAC-A0E2-7AF867A723C3}" destId="{E46D19D1-FFBC-407E-A967-D7EC378176A2}" srcOrd="0" destOrd="0" presId="urn:microsoft.com/office/officeart/2005/8/layout/radial6"/>
    <dgm:cxn modelId="{F6F5341C-B897-4FCA-83D0-838AAC424294}" srcId="{219DB1D9-BD89-41B5-A685-91FA47395DD2}" destId="{04CA8E71-09E7-4CAC-A0E2-7AF867A723C3}" srcOrd="0" destOrd="0" parTransId="{78E03EFC-8F2F-4278-B249-91DA483393F8}" sibTransId="{628B099C-8F1E-424A-B347-384ADA035FB6}"/>
    <dgm:cxn modelId="{234A5A38-DE34-4929-A996-970618A8BDAC}" type="presOf" srcId="{4840BA24-0934-4A06-BBD7-0CF80C5E8AFA}" destId="{05888DE5-E448-42B6-A8DD-935C4D91A3BE}" srcOrd="0" destOrd="0" presId="urn:microsoft.com/office/officeart/2005/8/layout/radial6"/>
    <dgm:cxn modelId="{599A6366-B4A2-4D4D-B2CD-B929372B9314}" type="presOf" srcId="{6AF6265B-3C44-4B93-A1B8-6880ABCCA386}" destId="{CB9C81AF-F2DC-48D0-BA22-872572E8AAAC}" srcOrd="0" destOrd="0" presId="urn:microsoft.com/office/officeart/2005/8/layout/radial6"/>
    <dgm:cxn modelId="{1D9CBA5A-0BD8-42BA-86F0-032D95844F8F}" type="presOf" srcId="{628B099C-8F1E-424A-B347-384ADA035FB6}" destId="{29AA2AEE-A2AA-4B1E-ACA1-623225055EAF}" srcOrd="0" destOrd="0" presId="urn:microsoft.com/office/officeart/2005/8/layout/radial6"/>
    <dgm:cxn modelId="{A1BFDBFF-D182-4C68-B6F1-2B85EA296953}" type="presOf" srcId="{294D7D9D-2A46-4990-8CAE-B6E0B53DE712}" destId="{77D0ED1E-DF3F-4CE9-BB19-EC2076DD7B13}" srcOrd="0" destOrd="0" presId="urn:microsoft.com/office/officeart/2005/8/layout/radial6"/>
    <dgm:cxn modelId="{6B4C13BE-B8FD-4BD7-9303-E93AAC92CDBA}" srcId="{219DB1D9-BD89-41B5-A685-91FA47395DD2}" destId="{8278B8FB-AD0B-459C-AA29-F91924C894FD}" srcOrd="2" destOrd="0" parTransId="{52A4842D-AEE9-467B-9DD1-B6C8385EF10E}" sibTransId="{BF16EC78-995C-442F-9C79-CB9B242AC30C}"/>
    <dgm:cxn modelId="{1F30A475-C66C-4C70-85A4-1E36B9D468F0}" srcId="{219DB1D9-BD89-41B5-A685-91FA47395DD2}" destId="{20265342-E682-4944-BBFA-C5E7DA3FC7C9}" srcOrd="1" destOrd="0" parTransId="{4C4F6189-397C-41F1-82B6-0F037D536CBB}" sibTransId="{4840BA24-0934-4A06-BBD7-0CF80C5E8AFA}"/>
    <dgm:cxn modelId="{BC9D4A48-C7A1-4FC4-94AE-B85B918890B0}" srcId="{219DB1D9-BD89-41B5-A685-91FA47395DD2}" destId="{294D7D9D-2A46-4990-8CAE-B6E0B53DE712}" srcOrd="3" destOrd="0" parTransId="{495CDE41-88C3-491D-A3A8-20B9CE892B5D}" sibTransId="{6AF6265B-3C44-4B93-A1B8-6880ABCCA386}"/>
    <dgm:cxn modelId="{F86D86DF-D283-40DA-A981-6B6D7122E833}" type="presOf" srcId="{BF16EC78-995C-442F-9C79-CB9B242AC30C}" destId="{E8DC653C-A20C-40C0-9F4A-FD4AF131F13B}" srcOrd="0" destOrd="0" presId="urn:microsoft.com/office/officeart/2005/8/layout/radial6"/>
    <dgm:cxn modelId="{29ECE9C0-7B83-49F6-B94F-1055930AACB2}" type="presOf" srcId="{8E0A727D-50C7-4414-8FB4-4C71749F2F84}" destId="{BB1CD006-676C-45A3-88EF-CB7B6BDC3512}" srcOrd="0" destOrd="0" presId="urn:microsoft.com/office/officeart/2005/8/layout/radial6"/>
    <dgm:cxn modelId="{19C9922E-C782-45EC-B8BE-2C5ACBAC5A39}" type="presParOf" srcId="{BB1CD006-676C-45A3-88EF-CB7B6BDC3512}" destId="{D25E902C-E997-4934-B12D-1A497BB7B426}" srcOrd="0" destOrd="0" presId="urn:microsoft.com/office/officeart/2005/8/layout/radial6"/>
    <dgm:cxn modelId="{E486C0E0-13EC-49EB-81EC-A13B4DF18669}" type="presParOf" srcId="{BB1CD006-676C-45A3-88EF-CB7B6BDC3512}" destId="{E46D19D1-FFBC-407E-A967-D7EC378176A2}" srcOrd="1" destOrd="0" presId="urn:microsoft.com/office/officeart/2005/8/layout/radial6"/>
    <dgm:cxn modelId="{67F1CEBA-E4ED-4484-9980-3E3163819E1D}" type="presParOf" srcId="{BB1CD006-676C-45A3-88EF-CB7B6BDC3512}" destId="{9AC82869-B024-43D7-8379-1AF660D0B53F}" srcOrd="2" destOrd="0" presId="urn:microsoft.com/office/officeart/2005/8/layout/radial6"/>
    <dgm:cxn modelId="{635BE25A-A04F-420B-ABD5-9BC06D109EBF}" type="presParOf" srcId="{BB1CD006-676C-45A3-88EF-CB7B6BDC3512}" destId="{29AA2AEE-A2AA-4B1E-ACA1-623225055EAF}" srcOrd="3" destOrd="0" presId="urn:microsoft.com/office/officeart/2005/8/layout/radial6"/>
    <dgm:cxn modelId="{3AD4795D-DEE1-4472-916F-C78C1125C659}" type="presParOf" srcId="{BB1CD006-676C-45A3-88EF-CB7B6BDC3512}" destId="{DE70FA74-FDA7-47A9-86AE-80087A18899F}" srcOrd="4" destOrd="0" presId="urn:microsoft.com/office/officeart/2005/8/layout/radial6"/>
    <dgm:cxn modelId="{6DE7530D-4D36-48BB-9A98-9E5D173CCEDF}" type="presParOf" srcId="{BB1CD006-676C-45A3-88EF-CB7B6BDC3512}" destId="{8A912BDF-14FC-4ABB-B799-F0DD2758D624}" srcOrd="5" destOrd="0" presId="urn:microsoft.com/office/officeart/2005/8/layout/radial6"/>
    <dgm:cxn modelId="{C6A621A2-3591-4715-9E73-AC286EEA5DB6}" type="presParOf" srcId="{BB1CD006-676C-45A3-88EF-CB7B6BDC3512}" destId="{05888DE5-E448-42B6-A8DD-935C4D91A3BE}" srcOrd="6" destOrd="0" presId="urn:microsoft.com/office/officeart/2005/8/layout/radial6"/>
    <dgm:cxn modelId="{A9C1FEAC-313D-484F-AC3F-28E2B45F692A}" type="presParOf" srcId="{BB1CD006-676C-45A3-88EF-CB7B6BDC3512}" destId="{7AD61441-B7BE-48D7-AA08-F4A6F32F73BE}" srcOrd="7" destOrd="0" presId="urn:microsoft.com/office/officeart/2005/8/layout/radial6"/>
    <dgm:cxn modelId="{774EFB3F-C197-4584-AA5C-CCB48060D75F}" type="presParOf" srcId="{BB1CD006-676C-45A3-88EF-CB7B6BDC3512}" destId="{F7CE4A61-C76D-4282-A83D-454C11200AF8}" srcOrd="8" destOrd="0" presId="urn:microsoft.com/office/officeart/2005/8/layout/radial6"/>
    <dgm:cxn modelId="{EA6C3F93-F8DF-43FB-86C6-C66BF5414631}" type="presParOf" srcId="{BB1CD006-676C-45A3-88EF-CB7B6BDC3512}" destId="{E8DC653C-A20C-40C0-9F4A-FD4AF131F13B}" srcOrd="9" destOrd="0" presId="urn:microsoft.com/office/officeart/2005/8/layout/radial6"/>
    <dgm:cxn modelId="{AC3DFF9E-BA1D-4270-8468-6C521DE94D86}" type="presParOf" srcId="{BB1CD006-676C-45A3-88EF-CB7B6BDC3512}" destId="{77D0ED1E-DF3F-4CE9-BB19-EC2076DD7B13}" srcOrd="10" destOrd="0" presId="urn:microsoft.com/office/officeart/2005/8/layout/radial6"/>
    <dgm:cxn modelId="{C340D06F-FCC0-4310-9B31-00B2F7E1F2AD}" type="presParOf" srcId="{BB1CD006-676C-45A3-88EF-CB7B6BDC3512}" destId="{6A837E4A-8E50-47AC-AF17-99D7F3067EEF}" srcOrd="11" destOrd="0" presId="urn:microsoft.com/office/officeart/2005/8/layout/radial6"/>
    <dgm:cxn modelId="{FB25C804-8F51-492B-8154-C7C9EF3E2ED4}" type="presParOf" srcId="{BB1CD006-676C-45A3-88EF-CB7B6BDC3512}" destId="{CB9C81AF-F2DC-48D0-BA22-872572E8AAA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0939D-EBB0-4438-BB34-1230648C0E86}">
      <dsp:nvSpPr>
        <dsp:cNvPr id="0" name=""/>
        <dsp:cNvSpPr/>
      </dsp:nvSpPr>
      <dsp:spPr>
        <a:xfrm>
          <a:off x="5971723" y="37249"/>
          <a:ext cx="1258439" cy="12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Water</a:t>
          </a:r>
          <a:endParaRPr lang="en-US" sz="2200" kern="1200" dirty="0"/>
        </a:p>
      </dsp:txBody>
      <dsp:txXfrm>
        <a:off x="5971723" y="37249"/>
        <a:ext cx="1258439" cy="1258439"/>
      </dsp:txXfrm>
    </dsp:sp>
    <dsp:sp modelId="{2CEEA015-A748-47F9-90CF-D5E4FAE13896}">
      <dsp:nvSpPr>
        <dsp:cNvPr id="0" name=""/>
        <dsp:cNvSpPr/>
      </dsp:nvSpPr>
      <dsp:spPr>
        <a:xfrm>
          <a:off x="3008170" y="452"/>
          <a:ext cx="4722342" cy="4722342"/>
        </a:xfrm>
        <a:prstGeom prst="circularArrow">
          <a:avLst>
            <a:gd name="adj1" fmla="val 5196"/>
            <a:gd name="adj2" fmla="val 335645"/>
            <a:gd name="adj3" fmla="val 21294333"/>
            <a:gd name="adj4" fmla="val 19765283"/>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42321-4301-4EA7-8DC4-6B86D5BB6DD2}">
      <dsp:nvSpPr>
        <dsp:cNvPr id="0" name=""/>
        <dsp:cNvSpPr/>
      </dsp:nvSpPr>
      <dsp:spPr>
        <a:xfrm>
          <a:off x="6732895" y="2379894"/>
          <a:ext cx="1258439" cy="12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Food</a:t>
          </a:r>
          <a:endParaRPr lang="en-US" sz="2200" kern="1200" dirty="0"/>
        </a:p>
      </dsp:txBody>
      <dsp:txXfrm>
        <a:off x="6732895" y="2379894"/>
        <a:ext cx="1258439" cy="1258439"/>
      </dsp:txXfrm>
    </dsp:sp>
    <dsp:sp modelId="{E7B59457-64BD-41D0-A7EA-293E465B75C7}">
      <dsp:nvSpPr>
        <dsp:cNvPr id="0" name=""/>
        <dsp:cNvSpPr/>
      </dsp:nvSpPr>
      <dsp:spPr>
        <a:xfrm>
          <a:off x="3008170" y="452"/>
          <a:ext cx="4722342" cy="4722342"/>
        </a:xfrm>
        <a:prstGeom prst="circularArrow">
          <a:avLst>
            <a:gd name="adj1" fmla="val 5196"/>
            <a:gd name="adj2" fmla="val 335645"/>
            <a:gd name="adj3" fmla="val 4015829"/>
            <a:gd name="adj4" fmla="val 2252394"/>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8E8C9-F845-4EB3-A47E-86CD8278703D}">
      <dsp:nvSpPr>
        <dsp:cNvPr id="0" name=""/>
        <dsp:cNvSpPr/>
      </dsp:nvSpPr>
      <dsp:spPr>
        <a:xfrm>
          <a:off x="4740121" y="3827729"/>
          <a:ext cx="1258439" cy="12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Waste</a:t>
          </a:r>
          <a:endParaRPr lang="en-US" sz="2200" kern="1200" dirty="0"/>
        </a:p>
      </dsp:txBody>
      <dsp:txXfrm>
        <a:off x="4740121" y="3827729"/>
        <a:ext cx="1258439" cy="1258439"/>
      </dsp:txXfrm>
    </dsp:sp>
    <dsp:sp modelId="{CC3C765F-711B-45CC-A0B7-901D6083FC0A}">
      <dsp:nvSpPr>
        <dsp:cNvPr id="0" name=""/>
        <dsp:cNvSpPr/>
      </dsp:nvSpPr>
      <dsp:spPr>
        <a:xfrm>
          <a:off x="3008170" y="452"/>
          <a:ext cx="4722342" cy="4722342"/>
        </a:xfrm>
        <a:prstGeom prst="circularArrow">
          <a:avLst>
            <a:gd name="adj1" fmla="val 5196"/>
            <a:gd name="adj2" fmla="val 335645"/>
            <a:gd name="adj3" fmla="val 8211960"/>
            <a:gd name="adj4" fmla="val 6448526"/>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1441F-1EDC-425C-9AB1-736B015D3C34}">
      <dsp:nvSpPr>
        <dsp:cNvPr id="0" name=""/>
        <dsp:cNvSpPr/>
      </dsp:nvSpPr>
      <dsp:spPr>
        <a:xfrm>
          <a:off x="2747348" y="2379894"/>
          <a:ext cx="1258439" cy="12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Transport</a:t>
          </a:r>
          <a:endParaRPr lang="en-US" sz="2200" kern="1200" dirty="0"/>
        </a:p>
      </dsp:txBody>
      <dsp:txXfrm>
        <a:off x="2747348" y="2379894"/>
        <a:ext cx="1258439" cy="1258439"/>
      </dsp:txXfrm>
    </dsp:sp>
    <dsp:sp modelId="{D81B4571-85D0-4656-88CF-257E5D666A5A}">
      <dsp:nvSpPr>
        <dsp:cNvPr id="0" name=""/>
        <dsp:cNvSpPr/>
      </dsp:nvSpPr>
      <dsp:spPr>
        <a:xfrm>
          <a:off x="3008170" y="452"/>
          <a:ext cx="4722342" cy="4722342"/>
        </a:xfrm>
        <a:prstGeom prst="circularArrow">
          <a:avLst>
            <a:gd name="adj1" fmla="val 5196"/>
            <a:gd name="adj2" fmla="val 335645"/>
            <a:gd name="adj3" fmla="val 12299072"/>
            <a:gd name="adj4" fmla="val 10770022"/>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E0571-1DA2-4F4E-BFB0-A273796B458C}">
      <dsp:nvSpPr>
        <dsp:cNvPr id="0" name=""/>
        <dsp:cNvSpPr/>
      </dsp:nvSpPr>
      <dsp:spPr>
        <a:xfrm>
          <a:off x="3508520" y="37249"/>
          <a:ext cx="1258439" cy="12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Energy</a:t>
          </a:r>
          <a:endParaRPr lang="en-US" sz="2200" kern="1200" dirty="0"/>
        </a:p>
      </dsp:txBody>
      <dsp:txXfrm>
        <a:off x="3508520" y="37249"/>
        <a:ext cx="1258439" cy="1258439"/>
      </dsp:txXfrm>
    </dsp:sp>
    <dsp:sp modelId="{816D357A-E7C9-4947-84CB-250B9724399B}">
      <dsp:nvSpPr>
        <dsp:cNvPr id="0" name=""/>
        <dsp:cNvSpPr/>
      </dsp:nvSpPr>
      <dsp:spPr>
        <a:xfrm>
          <a:off x="3008170" y="452"/>
          <a:ext cx="4722342" cy="4722342"/>
        </a:xfrm>
        <a:prstGeom prst="circularArrow">
          <a:avLst>
            <a:gd name="adj1" fmla="val 5196"/>
            <a:gd name="adj2" fmla="val 335645"/>
            <a:gd name="adj3" fmla="val 16866814"/>
            <a:gd name="adj4" fmla="val 15197541"/>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5D6B5-0B0E-4925-A580-BBD19BC77425}">
      <dsp:nvSpPr>
        <dsp:cNvPr id="0" name=""/>
        <dsp:cNvSpPr/>
      </dsp:nvSpPr>
      <dsp:spPr>
        <a:xfrm>
          <a:off x="5922043" y="1448410"/>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F0BAA3-6D8C-476C-8FE5-CBA754DF0ECE}">
      <dsp:nvSpPr>
        <dsp:cNvPr id="0" name=""/>
        <dsp:cNvSpPr/>
      </dsp:nvSpPr>
      <dsp:spPr>
        <a:xfrm>
          <a:off x="5629173" y="1448410"/>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9727A-222C-4CB4-AC5F-A232F514693F}">
      <dsp:nvSpPr>
        <dsp:cNvPr id="0" name=""/>
        <dsp:cNvSpPr/>
      </dsp:nvSpPr>
      <dsp:spPr>
        <a:xfrm>
          <a:off x="5336303" y="1448410"/>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69B67-3BC8-4941-9D93-B1C275AB6CE5}">
      <dsp:nvSpPr>
        <dsp:cNvPr id="0" name=""/>
        <dsp:cNvSpPr/>
      </dsp:nvSpPr>
      <dsp:spPr>
        <a:xfrm>
          <a:off x="5043989" y="1448410"/>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1DB6C-4F26-4972-82EA-6FDE544DDE06}">
      <dsp:nvSpPr>
        <dsp:cNvPr id="0" name=""/>
        <dsp:cNvSpPr/>
      </dsp:nvSpPr>
      <dsp:spPr>
        <a:xfrm>
          <a:off x="4751119" y="1448410"/>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5D129-8486-4121-AA6E-42B316EC82A2}">
      <dsp:nvSpPr>
        <dsp:cNvPr id="0" name=""/>
        <dsp:cNvSpPr/>
      </dsp:nvSpPr>
      <dsp:spPr>
        <a:xfrm>
          <a:off x="4298450" y="1368512"/>
          <a:ext cx="319596" cy="3198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98E57-68DC-4860-B994-DB2CCD54E2C2}">
      <dsp:nvSpPr>
        <dsp:cNvPr id="0" name=""/>
        <dsp:cNvSpPr/>
      </dsp:nvSpPr>
      <dsp:spPr>
        <a:xfrm>
          <a:off x="5661467" y="1118306"/>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49288-61B5-4857-9B8C-8620C578459D}">
      <dsp:nvSpPr>
        <dsp:cNvPr id="0" name=""/>
        <dsp:cNvSpPr/>
      </dsp:nvSpPr>
      <dsp:spPr>
        <a:xfrm>
          <a:off x="5661467" y="1780879"/>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04B89-8E6E-44B2-BA10-1E4F3DDC9957}">
      <dsp:nvSpPr>
        <dsp:cNvPr id="0" name=""/>
        <dsp:cNvSpPr/>
      </dsp:nvSpPr>
      <dsp:spPr>
        <a:xfrm>
          <a:off x="5804004" y="1261806"/>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FC2E6-CDF2-4528-86D7-E45E63447454}">
      <dsp:nvSpPr>
        <dsp:cNvPr id="0" name=""/>
        <dsp:cNvSpPr/>
      </dsp:nvSpPr>
      <dsp:spPr>
        <a:xfrm>
          <a:off x="5813470" y="1638167"/>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B04C7-C6C6-4C25-8E0F-09AA40955977}">
      <dsp:nvSpPr>
        <dsp:cNvPr id="0" name=""/>
        <dsp:cNvSpPr/>
      </dsp:nvSpPr>
      <dsp:spPr>
        <a:xfrm>
          <a:off x="2547909" y="719342"/>
          <a:ext cx="1618025" cy="161819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Big DATA</a:t>
          </a:r>
          <a:endParaRPr lang="en-US" sz="3300" kern="1200" dirty="0"/>
        </a:p>
      </dsp:txBody>
      <dsp:txXfrm>
        <a:off x="2784863" y="956321"/>
        <a:ext cx="1144117" cy="1144235"/>
      </dsp:txXfrm>
    </dsp:sp>
    <dsp:sp modelId="{A45A5D04-87B1-469D-9AA5-2F8D5C2F7C9C}">
      <dsp:nvSpPr>
        <dsp:cNvPr id="0" name=""/>
        <dsp:cNvSpPr/>
      </dsp:nvSpPr>
      <dsp:spPr>
        <a:xfrm>
          <a:off x="2427086" y="581098"/>
          <a:ext cx="319596" cy="3198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7623C-2B70-4B8E-B6C5-373A9BF43346}">
      <dsp:nvSpPr>
        <dsp:cNvPr id="0" name=""/>
        <dsp:cNvSpPr/>
      </dsp:nvSpPr>
      <dsp:spPr>
        <a:xfrm>
          <a:off x="2222189" y="412367"/>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4CE7F6-11D7-4369-B4AF-3D9C4072E497}">
      <dsp:nvSpPr>
        <dsp:cNvPr id="0" name=""/>
        <dsp:cNvSpPr/>
      </dsp:nvSpPr>
      <dsp:spPr>
        <a:xfrm>
          <a:off x="1880878" y="412367"/>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D7CC0-F0FF-4AAB-9978-F9ECB3B35BE7}">
      <dsp:nvSpPr>
        <dsp:cNvPr id="0" name=""/>
        <dsp:cNvSpPr/>
      </dsp:nvSpPr>
      <dsp:spPr>
        <a:xfrm>
          <a:off x="1539567" y="412367"/>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44EA9-9AA7-4F68-A49B-44FFF35E10E3}">
      <dsp:nvSpPr>
        <dsp:cNvPr id="0" name=""/>
        <dsp:cNvSpPr/>
      </dsp:nvSpPr>
      <dsp:spPr>
        <a:xfrm>
          <a:off x="1198256" y="412367"/>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195E2-F319-48D7-8F4B-B08777513F2B}">
      <dsp:nvSpPr>
        <dsp:cNvPr id="0" name=""/>
        <dsp:cNvSpPr/>
      </dsp:nvSpPr>
      <dsp:spPr>
        <a:xfrm>
          <a:off x="856388" y="412367"/>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75AAA6-4452-4A51-B7C2-B118477607AF}">
      <dsp:nvSpPr>
        <dsp:cNvPr id="0" name=""/>
        <dsp:cNvSpPr/>
      </dsp:nvSpPr>
      <dsp:spPr>
        <a:xfrm>
          <a:off x="515077" y="412367"/>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A1B42-984D-46F7-8111-10F562DBAE05}">
      <dsp:nvSpPr>
        <dsp:cNvPr id="0" name=""/>
        <dsp:cNvSpPr/>
      </dsp:nvSpPr>
      <dsp:spPr>
        <a:xfrm>
          <a:off x="513964" y="0"/>
          <a:ext cx="1873034" cy="411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Internet of Things</a:t>
          </a:r>
          <a:endParaRPr lang="en-US" sz="1500" kern="1200" dirty="0"/>
        </a:p>
      </dsp:txBody>
      <dsp:txXfrm>
        <a:off x="513964" y="0"/>
        <a:ext cx="1873034" cy="411053"/>
      </dsp:txXfrm>
    </dsp:sp>
    <dsp:sp modelId="{8EFCF6A9-21F1-487A-A45B-4F19A3558CC1}">
      <dsp:nvSpPr>
        <dsp:cNvPr id="0" name=""/>
        <dsp:cNvSpPr/>
      </dsp:nvSpPr>
      <dsp:spPr>
        <a:xfrm>
          <a:off x="2095241" y="1368512"/>
          <a:ext cx="319596" cy="3198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F023A-E3E8-40D8-A1AA-5D8BD958AE26}">
      <dsp:nvSpPr>
        <dsp:cNvPr id="0" name=""/>
        <dsp:cNvSpPr/>
      </dsp:nvSpPr>
      <dsp:spPr>
        <a:xfrm>
          <a:off x="1778985" y="1448410"/>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C7679-B12F-4518-AB9E-AC62F93E4845}">
      <dsp:nvSpPr>
        <dsp:cNvPr id="0" name=""/>
        <dsp:cNvSpPr/>
      </dsp:nvSpPr>
      <dsp:spPr>
        <a:xfrm>
          <a:off x="1463287" y="1448410"/>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B27E8-EAB8-4C89-816A-260E121A6F49}">
      <dsp:nvSpPr>
        <dsp:cNvPr id="0" name=""/>
        <dsp:cNvSpPr/>
      </dsp:nvSpPr>
      <dsp:spPr>
        <a:xfrm>
          <a:off x="1147031" y="1448410"/>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0B6A4-D2BC-4F1C-B03A-7DE0BFFA8842}">
      <dsp:nvSpPr>
        <dsp:cNvPr id="0" name=""/>
        <dsp:cNvSpPr/>
      </dsp:nvSpPr>
      <dsp:spPr>
        <a:xfrm>
          <a:off x="831333" y="1448410"/>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E0150F-1DAA-4D27-BAF7-EA52B0F38654}">
      <dsp:nvSpPr>
        <dsp:cNvPr id="0" name=""/>
        <dsp:cNvSpPr/>
      </dsp:nvSpPr>
      <dsp:spPr>
        <a:xfrm>
          <a:off x="515077" y="1448410"/>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23C33-8932-402E-BBB6-7761593E035E}">
      <dsp:nvSpPr>
        <dsp:cNvPr id="0" name=""/>
        <dsp:cNvSpPr/>
      </dsp:nvSpPr>
      <dsp:spPr>
        <a:xfrm>
          <a:off x="513964" y="1039459"/>
          <a:ext cx="1416468" cy="411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Customer Needs</a:t>
          </a:r>
          <a:endParaRPr lang="en-US" sz="1500" kern="1200" dirty="0"/>
        </a:p>
      </dsp:txBody>
      <dsp:txXfrm>
        <a:off x="513964" y="1039459"/>
        <a:ext cx="1416468" cy="411053"/>
      </dsp:txXfrm>
    </dsp:sp>
    <dsp:sp modelId="{5E26E600-87F0-4EC1-92C0-FBD9DC6866D5}">
      <dsp:nvSpPr>
        <dsp:cNvPr id="0" name=""/>
        <dsp:cNvSpPr/>
      </dsp:nvSpPr>
      <dsp:spPr>
        <a:xfrm>
          <a:off x="2427086" y="2142785"/>
          <a:ext cx="319596" cy="3198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B933B6-C007-4C41-A819-61DAB386EA68}">
      <dsp:nvSpPr>
        <dsp:cNvPr id="0" name=""/>
        <dsp:cNvSpPr/>
      </dsp:nvSpPr>
      <dsp:spPr>
        <a:xfrm>
          <a:off x="2222189" y="2468421"/>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2F23A-4185-4AF3-876D-ECC9A5EECE6C}">
      <dsp:nvSpPr>
        <dsp:cNvPr id="0" name=""/>
        <dsp:cNvSpPr/>
      </dsp:nvSpPr>
      <dsp:spPr>
        <a:xfrm>
          <a:off x="1880878" y="2468421"/>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5526D7-4AC8-4E1A-91AB-6390418B8E94}">
      <dsp:nvSpPr>
        <dsp:cNvPr id="0" name=""/>
        <dsp:cNvSpPr/>
      </dsp:nvSpPr>
      <dsp:spPr>
        <a:xfrm>
          <a:off x="1539567" y="2468421"/>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CDB6C-02D9-40C6-983E-F10DFA6A3754}">
      <dsp:nvSpPr>
        <dsp:cNvPr id="0" name=""/>
        <dsp:cNvSpPr/>
      </dsp:nvSpPr>
      <dsp:spPr>
        <a:xfrm>
          <a:off x="1198256" y="2468421"/>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1ADC8-1FA7-4FE1-B873-44A1353FD357}">
      <dsp:nvSpPr>
        <dsp:cNvPr id="0" name=""/>
        <dsp:cNvSpPr/>
      </dsp:nvSpPr>
      <dsp:spPr>
        <a:xfrm>
          <a:off x="856388" y="2468421"/>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CFD9A-7C23-4D06-8CA1-7A994CF2E56C}">
      <dsp:nvSpPr>
        <dsp:cNvPr id="0" name=""/>
        <dsp:cNvSpPr/>
      </dsp:nvSpPr>
      <dsp:spPr>
        <a:xfrm>
          <a:off x="515077" y="2468421"/>
          <a:ext cx="159798" cy="1597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3C97D-9888-40E6-B76F-B2BD601BD0B6}">
      <dsp:nvSpPr>
        <dsp:cNvPr id="0" name=""/>
        <dsp:cNvSpPr/>
      </dsp:nvSpPr>
      <dsp:spPr>
        <a:xfrm>
          <a:off x="513964" y="1909275"/>
          <a:ext cx="1873034" cy="411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New Hydrogen Economy</a:t>
          </a:r>
          <a:endParaRPr lang="en-US" sz="1500" kern="1200" dirty="0"/>
        </a:p>
      </dsp:txBody>
      <dsp:txXfrm>
        <a:off x="513964" y="1909275"/>
        <a:ext cx="1873034" cy="411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C81AF-F2DC-48D0-BA22-872572E8AAAC}">
      <dsp:nvSpPr>
        <dsp:cNvPr id="0" name=""/>
        <dsp:cNvSpPr/>
      </dsp:nvSpPr>
      <dsp:spPr>
        <a:xfrm>
          <a:off x="2874902" y="706890"/>
          <a:ext cx="4721548" cy="4721548"/>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DC653C-A20C-40C0-9F4A-FD4AF131F13B}">
      <dsp:nvSpPr>
        <dsp:cNvPr id="0" name=""/>
        <dsp:cNvSpPr/>
      </dsp:nvSpPr>
      <dsp:spPr>
        <a:xfrm>
          <a:off x="2874902" y="706890"/>
          <a:ext cx="4721548" cy="4721548"/>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888DE5-E448-42B6-A8DD-935C4D91A3BE}">
      <dsp:nvSpPr>
        <dsp:cNvPr id="0" name=""/>
        <dsp:cNvSpPr/>
      </dsp:nvSpPr>
      <dsp:spPr>
        <a:xfrm>
          <a:off x="2874902" y="706890"/>
          <a:ext cx="4721548" cy="4721548"/>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AA2AEE-A2AA-4B1E-ACA1-623225055EAF}">
      <dsp:nvSpPr>
        <dsp:cNvPr id="0" name=""/>
        <dsp:cNvSpPr/>
      </dsp:nvSpPr>
      <dsp:spPr>
        <a:xfrm>
          <a:off x="2874902" y="706890"/>
          <a:ext cx="4721548" cy="4721548"/>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E902C-E997-4934-B12D-1A497BB7B426}">
      <dsp:nvSpPr>
        <dsp:cNvPr id="0" name=""/>
        <dsp:cNvSpPr/>
      </dsp:nvSpPr>
      <dsp:spPr>
        <a:xfrm>
          <a:off x="4149171" y="1981159"/>
          <a:ext cx="2173010" cy="21730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en-US" sz="5200" kern="1200" dirty="0" smtClean="0"/>
            <a:t>New Jobs</a:t>
          </a:r>
          <a:endParaRPr lang="en-US" sz="5200" kern="1200" dirty="0"/>
        </a:p>
      </dsp:txBody>
      <dsp:txXfrm>
        <a:off x="4467401" y="2299389"/>
        <a:ext cx="1536550" cy="1536550"/>
      </dsp:txXfrm>
    </dsp:sp>
    <dsp:sp modelId="{E46D19D1-FFBC-407E-A967-D7EC378176A2}">
      <dsp:nvSpPr>
        <dsp:cNvPr id="0" name=""/>
        <dsp:cNvSpPr/>
      </dsp:nvSpPr>
      <dsp:spPr>
        <a:xfrm>
          <a:off x="4475122" y="1096"/>
          <a:ext cx="1521107" cy="15211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Water Security</a:t>
          </a:r>
          <a:endParaRPr lang="en-US" sz="1300" kern="1200" dirty="0"/>
        </a:p>
      </dsp:txBody>
      <dsp:txXfrm>
        <a:off x="4697883" y="223857"/>
        <a:ext cx="1075585" cy="1075585"/>
      </dsp:txXfrm>
    </dsp:sp>
    <dsp:sp modelId="{DE70FA74-FDA7-47A9-86AE-80087A18899F}">
      <dsp:nvSpPr>
        <dsp:cNvPr id="0" name=""/>
        <dsp:cNvSpPr/>
      </dsp:nvSpPr>
      <dsp:spPr>
        <a:xfrm>
          <a:off x="6781137" y="2307110"/>
          <a:ext cx="1521107" cy="15211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Waste Management</a:t>
          </a:r>
          <a:endParaRPr lang="en-US" sz="1300" kern="1200" dirty="0"/>
        </a:p>
      </dsp:txBody>
      <dsp:txXfrm>
        <a:off x="7003898" y="2529871"/>
        <a:ext cx="1075585" cy="1075585"/>
      </dsp:txXfrm>
    </dsp:sp>
    <dsp:sp modelId="{7AD61441-B7BE-48D7-AA08-F4A6F32F73BE}">
      <dsp:nvSpPr>
        <dsp:cNvPr id="0" name=""/>
        <dsp:cNvSpPr/>
      </dsp:nvSpPr>
      <dsp:spPr>
        <a:xfrm>
          <a:off x="4475122" y="4613125"/>
          <a:ext cx="1521107" cy="15211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Hydrogen Economy</a:t>
          </a:r>
          <a:endParaRPr lang="en-US" sz="1300" kern="1200" dirty="0"/>
        </a:p>
      </dsp:txBody>
      <dsp:txXfrm>
        <a:off x="4697883" y="4835886"/>
        <a:ext cx="1075585" cy="1075585"/>
      </dsp:txXfrm>
    </dsp:sp>
    <dsp:sp modelId="{77D0ED1E-DF3F-4CE9-BB19-EC2076DD7B13}">
      <dsp:nvSpPr>
        <dsp:cNvPr id="0" name=""/>
        <dsp:cNvSpPr/>
      </dsp:nvSpPr>
      <dsp:spPr>
        <a:xfrm>
          <a:off x="2169108" y="2307110"/>
          <a:ext cx="1521107" cy="15211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Infrastructure Development and Maintenance</a:t>
          </a:r>
          <a:endParaRPr lang="en-US" sz="1300" kern="1200" dirty="0"/>
        </a:p>
      </dsp:txBody>
      <dsp:txXfrm>
        <a:off x="2391869" y="2529871"/>
        <a:ext cx="1075585" cy="1075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C81AF-F2DC-48D0-BA22-872572E8AAAC}">
      <dsp:nvSpPr>
        <dsp:cNvPr id="0" name=""/>
        <dsp:cNvSpPr/>
      </dsp:nvSpPr>
      <dsp:spPr>
        <a:xfrm>
          <a:off x="2854680" y="724329"/>
          <a:ext cx="4847353" cy="4847353"/>
        </a:xfrm>
        <a:prstGeom prst="blockArc">
          <a:avLst>
            <a:gd name="adj1" fmla="val 10798875"/>
            <a:gd name="adj2" fmla="val 16287947"/>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DC653C-A20C-40C0-9F4A-FD4AF131F13B}">
      <dsp:nvSpPr>
        <dsp:cNvPr id="0" name=""/>
        <dsp:cNvSpPr/>
      </dsp:nvSpPr>
      <dsp:spPr>
        <a:xfrm>
          <a:off x="2854680" y="725878"/>
          <a:ext cx="4847353" cy="4847353"/>
        </a:xfrm>
        <a:prstGeom prst="blockArc">
          <a:avLst>
            <a:gd name="adj1" fmla="val 5312053"/>
            <a:gd name="adj2" fmla="val 10801125"/>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888DE5-E448-42B6-A8DD-935C4D91A3BE}">
      <dsp:nvSpPr>
        <dsp:cNvPr id="0" name=""/>
        <dsp:cNvSpPr/>
      </dsp:nvSpPr>
      <dsp:spPr>
        <a:xfrm>
          <a:off x="2915239" y="725103"/>
          <a:ext cx="4847353" cy="4847353"/>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AA2AEE-A2AA-4B1E-ACA1-623225055EAF}">
      <dsp:nvSpPr>
        <dsp:cNvPr id="0" name=""/>
        <dsp:cNvSpPr/>
      </dsp:nvSpPr>
      <dsp:spPr>
        <a:xfrm>
          <a:off x="2915239" y="725103"/>
          <a:ext cx="4847353" cy="4847353"/>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E902C-E997-4934-B12D-1A497BB7B426}">
      <dsp:nvSpPr>
        <dsp:cNvPr id="0" name=""/>
        <dsp:cNvSpPr/>
      </dsp:nvSpPr>
      <dsp:spPr>
        <a:xfrm>
          <a:off x="4223165" y="2033030"/>
          <a:ext cx="2231500" cy="22315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en-US" sz="5300" kern="1200" dirty="0" smtClean="0"/>
            <a:t>New Jobs</a:t>
          </a:r>
          <a:endParaRPr lang="en-US" sz="5300" kern="1200" dirty="0"/>
        </a:p>
      </dsp:txBody>
      <dsp:txXfrm>
        <a:off x="4549961" y="2359826"/>
        <a:ext cx="1577908" cy="1577908"/>
      </dsp:txXfrm>
    </dsp:sp>
    <dsp:sp modelId="{E46D19D1-FFBC-407E-A967-D7EC378176A2}">
      <dsp:nvSpPr>
        <dsp:cNvPr id="0" name=""/>
        <dsp:cNvSpPr/>
      </dsp:nvSpPr>
      <dsp:spPr>
        <a:xfrm>
          <a:off x="4557890" y="312"/>
          <a:ext cx="1562050" cy="1562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Liquid Fuel Savings</a:t>
          </a:r>
          <a:endParaRPr lang="en-US" sz="1300" kern="1200" dirty="0"/>
        </a:p>
      </dsp:txBody>
      <dsp:txXfrm>
        <a:off x="4786647" y="229069"/>
        <a:ext cx="1104536" cy="1104536"/>
      </dsp:txXfrm>
    </dsp:sp>
    <dsp:sp modelId="{DE70FA74-FDA7-47A9-86AE-80087A18899F}">
      <dsp:nvSpPr>
        <dsp:cNvPr id="0" name=""/>
        <dsp:cNvSpPr/>
      </dsp:nvSpPr>
      <dsp:spPr>
        <a:xfrm>
          <a:off x="6925333" y="2367755"/>
          <a:ext cx="1562050" cy="1562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Carbon Emission Savings</a:t>
          </a:r>
          <a:endParaRPr lang="en-US" sz="1300" kern="1200" dirty="0"/>
        </a:p>
      </dsp:txBody>
      <dsp:txXfrm>
        <a:off x="7154090" y="2596512"/>
        <a:ext cx="1104536" cy="1104536"/>
      </dsp:txXfrm>
    </dsp:sp>
    <dsp:sp modelId="{7AD61441-B7BE-48D7-AA08-F4A6F32F73BE}">
      <dsp:nvSpPr>
        <dsp:cNvPr id="0" name=""/>
        <dsp:cNvSpPr/>
      </dsp:nvSpPr>
      <dsp:spPr>
        <a:xfrm>
          <a:off x="4557890" y="4735198"/>
          <a:ext cx="1562050" cy="1562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Electric Transportation</a:t>
          </a:r>
          <a:endParaRPr lang="en-US" sz="1300" kern="1200" dirty="0"/>
        </a:p>
      </dsp:txBody>
      <dsp:txXfrm>
        <a:off x="4786647" y="4963955"/>
        <a:ext cx="1104536" cy="1104536"/>
      </dsp:txXfrm>
    </dsp:sp>
    <dsp:sp modelId="{77D0ED1E-DF3F-4CE9-BB19-EC2076DD7B13}">
      <dsp:nvSpPr>
        <dsp:cNvPr id="0" name=""/>
        <dsp:cNvSpPr/>
      </dsp:nvSpPr>
      <dsp:spPr>
        <a:xfrm>
          <a:off x="2129889" y="2367755"/>
          <a:ext cx="1562050" cy="1562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Hydrogen Economy</a:t>
          </a:r>
          <a:endParaRPr lang="en-US" sz="1300" kern="1200" dirty="0"/>
        </a:p>
      </dsp:txBody>
      <dsp:txXfrm>
        <a:off x="2358646" y="2596512"/>
        <a:ext cx="1104536" cy="1104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C81AF-F2DC-48D0-BA22-872572E8AAAC}">
      <dsp:nvSpPr>
        <dsp:cNvPr id="0" name=""/>
        <dsp:cNvSpPr/>
      </dsp:nvSpPr>
      <dsp:spPr>
        <a:xfrm>
          <a:off x="2854680" y="724329"/>
          <a:ext cx="4847353" cy="4847353"/>
        </a:xfrm>
        <a:prstGeom prst="blockArc">
          <a:avLst>
            <a:gd name="adj1" fmla="val 10798875"/>
            <a:gd name="adj2" fmla="val 16287947"/>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DC653C-A20C-40C0-9F4A-FD4AF131F13B}">
      <dsp:nvSpPr>
        <dsp:cNvPr id="0" name=""/>
        <dsp:cNvSpPr/>
      </dsp:nvSpPr>
      <dsp:spPr>
        <a:xfrm>
          <a:off x="2854680" y="725878"/>
          <a:ext cx="4847353" cy="4847353"/>
        </a:xfrm>
        <a:prstGeom prst="blockArc">
          <a:avLst>
            <a:gd name="adj1" fmla="val 5312053"/>
            <a:gd name="adj2" fmla="val 10801125"/>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888DE5-E448-42B6-A8DD-935C4D91A3BE}">
      <dsp:nvSpPr>
        <dsp:cNvPr id="0" name=""/>
        <dsp:cNvSpPr/>
      </dsp:nvSpPr>
      <dsp:spPr>
        <a:xfrm>
          <a:off x="2915239" y="725103"/>
          <a:ext cx="4847353" cy="4847353"/>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AA2AEE-A2AA-4B1E-ACA1-623225055EAF}">
      <dsp:nvSpPr>
        <dsp:cNvPr id="0" name=""/>
        <dsp:cNvSpPr/>
      </dsp:nvSpPr>
      <dsp:spPr>
        <a:xfrm>
          <a:off x="2915239" y="725103"/>
          <a:ext cx="4847353" cy="4847353"/>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E902C-E997-4934-B12D-1A497BB7B426}">
      <dsp:nvSpPr>
        <dsp:cNvPr id="0" name=""/>
        <dsp:cNvSpPr/>
      </dsp:nvSpPr>
      <dsp:spPr>
        <a:xfrm>
          <a:off x="4223165" y="2033030"/>
          <a:ext cx="2231500" cy="22315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en-US" sz="5300" kern="1200" dirty="0" smtClean="0"/>
            <a:t>New Jobs</a:t>
          </a:r>
          <a:endParaRPr lang="en-US" sz="5300" kern="1200" dirty="0"/>
        </a:p>
      </dsp:txBody>
      <dsp:txXfrm>
        <a:off x="4549961" y="2359826"/>
        <a:ext cx="1577908" cy="1577908"/>
      </dsp:txXfrm>
    </dsp:sp>
    <dsp:sp modelId="{E46D19D1-FFBC-407E-A967-D7EC378176A2}">
      <dsp:nvSpPr>
        <dsp:cNvPr id="0" name=""/>
        <dsp:cNvSpPr/>
      </dsp:nvSpPr>
      <dsp:spPr>
        <a:xfrm>
          <a:off x="4557890" y="312"/>
          <a:ext cx="1562050" cy="1562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Food Security</a:t>
          </a:r>
          <a:endParaRPr lang="en-US" sz="1400" kern="1200" dirty="0"/>
        </a:p>
      </dsp:txBody>
      <dsp:txXfrm>
        <a:off x="4786647" y="229069"/>
        <a:ext cx="1104536" cy="1104536"/>
      </dsp:txXfrm>
    </dsp:sp>
    <dsp:sp modelId="{DE70FA74-FDA7-47A9-86AE-80087A18899F}">
      <dsp:nvSpPr>
        <dsp:cNvPr id="0" name=""/>
        <dsp:cNvSpPr/>
      </dsp:nvSpPr>
      <dsp:spPr>
        <a:xfrm>
          <a:off x="6925333" y="2367755"/>
          <a:ext cx="1562050" cy="1562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Renewable Energy Development</a:t>
          </a:r>
          <a:endParaRPr lang="en-US" sz="1400" kern="1200" dirty="0"/>
        </a:p>
      </dsp:txBody>
      <dsp:txXfrm>
        <a:off x="7154090" y="2596512"/>
        <a:ext cx="1104536" cy="1104536"/>
      </dsp:txXfrm>
    </dsp:sp>
    <dsp:sp modelId="{7AD61441-B7BE-48D7-AA08-F4A6F32F73BE}">
      <dsp:nvSpPr>
        <dsp:cNvPr id="0" name=""/>
        <dsp:cNvSpPr/>
      </dsp:nvSpPr>
      <dsp:spPr>
        <a:xfrm>
          <a:off x="4557890" y="4735198"/>
          <a:ext cx="1562050" cy="1562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Mass Production, Packaging and Distribution </a:t>
          </a:r>
          <a:endParaRPr lang="en-US" sz="1400" kern="1200" dirty="0"/>
        </a:p>
      </dsp:txBody>
      <dsp:txXfrm>
        <a:off x="4786647" y="4963955"/>
        <a:ext cx="1104536" cy="1104536"/>
      </dsp:txXfrm>
    </dsp:sp>
    <dsp:sp modelId="{77D0ED1E-DF3F-4CE9-BB19-EC2076DD7B13}">
      <dsp:nvSpPr>
        <dsp:cNvPr id="0" name=""/>
        <dsp:cNvSpPr/>
      </dsp:nvSpPr>
      <dsp:spPr>
        <a:xfrm>
          <a:off x="2129889" y="2367755"/>
          <a:ext cx="1562050" cy="1562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Urban Farming</a:t>
          </a:r>
          <a:endParaRPr lang="en-US" sz="1400" kern="1200" dirty="0"/>
        </a:p>
      </dsp:txBody>
      <dsp:txXfrm>
        <a:off x="2358646" y="2596512"/>
        <a:ext cx="1104536" cy="110453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F7E2D-7B8F-4F80-BF99-5B46D35C2FAD}" type="datetimeFigureOut">
              <a:rPr lang="en-ZA" smtClean="0"/>
              <a:t>2019/09/03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900-4EDF-44E7-B007-0B5AD608C128}" type="slidenum">
              <a:rPr lang="en-ZA" smtClean="0"/>
              <a:t>‹#›</a:t>
            </a:fld>
            <a:endParaRPr lang="en-ZA"/>
          </a:p>
        </p:txBody>
      </p:sp>
    </p:spTree>
    <p:extLst>
      <p:ext uri="{BB962C8B-B14F-4D97-AF65-F5344CB8AC3E}">
        <p14:creationId xmlns:p14="http://schemas.microsoft.com/office/powerpoint/2010/main"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1</a:t>
            </a:fld>
            <a:endParaRPr lang="en-ZA"/>
          </a:p>
        </p:txBody>
      </p:sp>
    </p:spTree>
    <p:extLst>
      <p:ext uri="{BB962C8B-B14F-4D97-AF65-F5344CB8AC3E}">
        <p14:creationId xmlns:p14="http://schemas.microsoft.com/office/powerpoint/2010/main" val="127833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34</a:t>
            </a:fld>
            <a:endParaRPr lang="en-ZA"/>
          </a:p>
        </p:txBody>
      </p:sp>
    </p:spTree>
    <p:extLst>
      <p:ext uri="{BB962C8B-B14F-4D97-AF65-F5344CB8AC3E}">
        <p14:creationId xmlns:p14="http://schemas.microsoft.com/office/powerpoint/2010/main" val="23392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35</a:t>
            </a:fld>
            <a:endParaRPr lang="en-ZA"/>
          </a:p>
        </p:txBody>
      </p:sp>
    </p:spTree>
    <p:extLst>
      <p:ext uri="{BB962C8B-B14F-4D97-AF65-F5344CB8AC3E}">
        <p14:creationId xmlns:p14="http://schemas.microsoft.com/office/powerpoint/2010/main" val="370517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2</a:t>
            </a:fld>
            <a:endParaRPr lang="en-ZA"/>
          </a:p>
        </p:txBody>
      </p:sp>
    </p:spTree>
    <p:extLst>
      <p:ext uri="{BB962C8B-B14F-4D97-AF65-F5344CB8AC3E}">
        <p14:creationId xmlns:p14="http://schemas.microsoft.com/office/powerpoint/2010/main" val="1359813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11</a:t>
            </a:fld>
            <a:endParaRPr lang="en-ZA"/>
          </a:p>
        </p:txBody>
      </p:sp>
    </p:spTree>
    <p:extLst>
      <p:ext uri="{BB962C8B-B14F-4D97-AF65-F5344CB8AC3E}">
        <p14:creationId xmlns:p14="http://schemas.microsoft.com/office/powerpoint/2010/main" val="330713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17</a:t>
            </a:fld>
            <a:endParaRPr lang="en-ZA"/>
          </a:p>
        </p:txBody>
      </p:sp>
    </p:spTree>
    <p:extLst>
      <p:ext uri="{BB962C8B-B14F-4D97-AF65-F5344CB8AC3E}">
        <p14:creationId xmlns:p14="http://schemas.microsoft.com/office/powerpoint/2010/main" val="241525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18</a:t>
            </a:fld>
            <a:endParaRPr lang="en-ZA"/>
          </a:p>
        </p:txBody>
      </p:sp>
    </p:spTree>
    <p:extLst>
      <p:ext uri="{BB962C8B-B14F-4D97-AF65-F5344CB8AC3E}">
        <p14:creationId xmlns:p14="http://schemas.microsoft.com/office/powerpoint/2010/main" val="347205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20</a:t>
            </a:fld>
            <a:endParaRPr lang="en-ZA"/>
          </a:p>
        </p:txBody>
      </p:sp>
    </p:spTree>
    <p:extLst>
      <p:ext uri="{BB962C8B-B14F-4D97-AF65-F5344CB8AC3E}">
        <p14:creationId xmlns:p14="http://schemas.microsoft.com/office/powerpoint/2010/main" val="23812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27</a:t>
            </a:fld>
            <a:endParaRPr lang="en-ZA"/>
          </a:p>
        </p:txBody>
      </p:sp>
    </p:spTree>
    <p:extLst>
      <p:ext uri="{BB962C8B-B14F-4D97-AF65-F5344CB8AC3E}">
        <p14:creationId xmlns:p14="http://schemas.microsoft.com/office/powerpoint/2010/main" val="210749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30</a:t>
            </a:fld>
            <a:endParaRPr lang="en-ZA"/>
          </a:p>
        </p:txBody>
      </p:sp>
    </p:spTree>
    <p:extLst>
      <p:ext uri="{BB962C8B-B14F-4D97-AF65-F5344CB8AC3E}">
        <p14:creationId xmlns:p14="http://schemas.microsoft.com/office/powerpoint/2010/main" val="327660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F646900-4EDF-44E7-B007-0B5AD608C128}" type="slidenum">
              <a:rPr lang="en-ZA" smtClean="0"/>
              <a:t>32</a:t>
            </a:fld>
            <a:endParaRPr lang="en-ZA"/>
          </a:p>
        </p:txBody>
      </p:sp>
    </p:spTree>
    <p:extLst>
      <p:ext uri="{BB962C8B-B14F-4D97-AF65-F5344CB8AC3E}">
        <p14:creationId xmlns:p14="http://schemas.microsoft.com/office/powerpoint/2010/main" val="2263079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7" y="192742"/>
            <a:ext cx="11806186" cy="6472517"/>
          </a:xfrm>
          <a:prstGeom prst="rect">
            <a:avLst/>
          </a:prstGeom>
        </p:spPr>
      </p:pic>
      <p:sp>
        <p:nvSpPr>
          <p:cNvPr id="15" name="Rectangle 14"/>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a:stretch>
            <a:fillRect/>
          </a:stretch>
        </p:blipFill>
        <p:spPr>
          <a:xfrm>
            <a:off x="9986682" y="4684290"/>
            <a:ext cx="1833843" cy="1837900"/>
          </a:xfrm>
          <a:prstGeom prst="rect">
            <a:avLst/>
          </a:prstGeom>
        </p:spPr>
      </p:pic>
      <p:sp>
        <p:nvSpPr>
          <p:cNvPr id="7" name="Rectangle 6"/>
          <p:cNvSpPr/>
          <p:nvPr userDrawn="1"/>
        </p:nvSpPr>
        <p:spPr>
          <a:xfrm>
            <a:off x="448235" y="4720197"/>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val="33327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3" name="Text Placeholder 5"/>
          <p:cNvSpPr>
            <a:spLocks noGrp="1"/>
          </p:cNvSpPr>
          <p:nvPr>
            <p:ph type="body" sz="quarter" idx="10" hasCustomPrompt="1"/>
          </p:nvPr>
        </p:nvSpPr>
        <p:spPr>
          <a:xfrm>
            <a:off x="358589"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p>
        </p:txBody>
      </p:sp>
    </p:spTree>
    <p:extLst>
      <p:ext uri="{BB962C8B-B14F-4D97-AF65-F5344CB8AC3E}">
        <p14:creationId xmlns:p14="http://schemas.microsoft.com/office/powerpoint/2010/main" val="9353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6"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dirty="0"/>
          </a:p>
        </p:txBody>
      </p:sp>
    </p:spTree>
    <p:extLst>
      <p:ext uri="{BB962C8B-B14F-4D97-AF65-F5344CB8AC3E}">
        <p14:creationId xmlns:p14="http://schemas.microsoft.com/office/powerpoint/2010/main" val="4801551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4 contacts with short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8" name="Picture Placeholder 2"/>
          <p:cNvSpPr>
            <a:spLocks noGrp="1"/>
          </p:cNvSpPr>
          <p:nvPr>
            <p:ph type="pic" sz="quarter" idx="50" hasCustomPrompt="1"/>
          </p:nvPr>
        </p:nvSpPr>
        <p:spPr>
          <a:xfrm>
            <a:off x="368300" y="3930637"/>
            <a:ext cx="1505323" cy="1416050"/>
          </a:xfrm>
        </p:spPr>
        <p:txBody>
          <a:bodyPr/>
          <a:lstStyle>
            <a:lvl1pPr marL="0" indent="0">
              <a:buNone/>
              <a:defRPr/>
            </a:lvl1pPr>
          </a:lstStyle>
          <a:p>
            <a:r>
              <a:rPr lang="en-US" dirty="0"/>
              <a:t>Add picture</a:t>
            </a:r>
            <a:endParaRPr lang="en-ZA" dirty="0"/>
          </a:p>
        </p:txBody>
      </p:sp>
      <p:sp>
        <p:nvSpPr>
          <p:cNvPr id="119" name="Text Placeholder 14"/>
          <p:cNvSpPr>
            <a:spLocks noGrp="1"/>
          </p:cNvSpPr>
          <p:nvPr>
            <p:ph type="body" sz="quarter" idx="51" hasCustomPrompt="1"/>
          </p:nvPr>
        </p:nvSpPr>
        <p:spPr>
          <a:xfrm>
            <a:off x="2044700"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0" name="Text Placeholder 14"/>
          <p:cNvSpPr>
            <a:spLocks noGrp="1"/>
          </p:cNvSpPr>
          <p:nvPr>
            <p:ph type="body" sz="quarter" idx="52" hasCustomPrompt="1"/>
          </p:nvPr>
        </p:nvSpPr>
        <p:spPr>
          <a:xfrm>
            <a:off x="2044700"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1" name="Text Placeholder 14"/>
          <p:cNvSpPr>
            <a:spLocks noGrp="1"/>
          </p:cNvSpPr>
          <p:nvPr>
            <p:ph type="body" sz="quarter" idx="53" hasCustomPrompt="1"/>
          </p:nvPr>
        </p:nvSpPr>
        <p:spPr>
          <a:xfrm>
            <a:off x="2044700"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22" name="Picture Placeholder 2"/>
          <p:cNvSpPr>
            <a:spLocks noGrp="1"/>
          </p:cNvSpPr>
          <p:nvPr>
            <p:ph type="pic" sz="quarter" idx="54" hasCustomPrompt="1"/>
          </p:nvPr>
        </p:nvSpPr>
        <p:spPr>
          <a:xfrm>
            <a:off x="6281084" y="3930637"/>
            <a:ext cx="1505323" cy="1416050"/>
          </a:xfrm>
        </p:spPr>
        <p:txBody>
          <a:bodyPr/>
          <a:lstStyle>
            <a:lvl1pPr marL="0" indent="0">
              <a:buNone/>
              <a:defRPr/>
            </a:lvl1pPr>
          </a:lstStyle>
          <a:p>
            <a:r>
              <a:rPr lang="en-US" dirty="0"/>
              <a:t>Add picture</a:t>
            </a:r>
            <a:endParaRPr lang="en-ZA" dirty="0"/>
          </a:p>
        </p:txBody>
      </p:sp>
      <p:sp>
        <p:nvSpPr>
          <p:cNvPr id="123" name="Text Placeholder 14"/>
          <p:cNvSpPr>
            <a:spLocks noGrp="1"/>
          </p:cNvSpPr>
          <p:nvPr>
            <p:ph type="body" sz="quarter" idx="55" hasCustomPrompt="1"/>
          </p:nvPr>
        </p:nvSpPr>
        <p:spPr>
          <a:xfrm>
            <a:off x="7957484"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4" name="Text Placeholder 14"/>
          <p:cNvSpPr>
            <a:spLocks noGrp="1"/>
          </p:cNvSpPr>
          <p:nvPr>
            <p:ph type="body" sz="quarter" idx="56" hasCustomPrompt="1"/>
          </p:nvPr>
        </p:nvSpPr>
        <p:spPr>
          <a:xfrm>
            <a:off x="7957484"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5" name="Text Placeholder 14"/>
          <p:cNvSpPr>
            <a:spLocks noGrp="1"/>
          </p:cNvSpPr>
          <p:nvPr>
            <p:ph type="body" sz="quarter" idx="57" hasCustomPrompt="1"/>
          </p:nvPr>
        </p:nvSpPr>
        <p:spPr>
          <a:xfrm>
            <a:off x="7957484"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22"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2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7158174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2 contacts with long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3"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4413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0847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9" name="Content Placeholder 2"/>
          <p:cNvSpPr>
            <a:spLocks noGrp="1"/>
          </p:cNvSpPr>
          <p:nvPr>
            <p:ph idx="12" hasCustomPrompt="1"/>
          </p:nvPr>
        </p:nvSpPr>
        <p:spPr>
          <a:xfrm>
            <a:off x="6290049"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 Placeholder 5"/>
          <p:cNvSpPr>
            <a:spLocks noGrp="1"/>
          </p:cNvSpPr>
          <p:nvPr>
            <p:ph type="body" sz="quarter" idx="11" hasCustomPrompt="1"/>
          </p:nvPr>
        </p:nvSpPr>
        <p:spPr>
          <a:xfrm>
            <a:off x="368300"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8" name="Text Placeholder 5"/>
          <p:cNvSpPr>
            <a:spLocks noGrp="1"/>
          </p:cNvSpPr>
          <p:nvPr>
            <p:ph type="body" sz="quarter" idx="13" hasCustomPrompt="1"/>
          </p:nvPr>
        </p:nvSpPr>
        <p:spPr>
          <a:xfrm>
            <a:off x="6290048"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42296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1" name="Content Placeholder 2"/>
          <p:cNvSpPr>
            <a:spLocks noGrp="1"/>
          </p:cNvSpPr>
          <p:nvPr>
            <p:ph idx="12" hasCustomPrompt="1"/>
          </p:nvPr>
        </p:nvSpPr>
        <p:spPr>
          <a:xfrm>
            <a:off x="4243575"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3" name="Content Placeholder 2"/>
          <p:cNvSpPr>
            <a:spLocks noGrp="1"/>
          </p:cNvSpPr>
          <p:nvPr>
            <p:ph idx="14" hasCustomPrompt="1"/>
          </p:nvPr>
        </p:nvSpPr>
        <p:spPr>
          <a:xfrm>
            <a:off x="8118849"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ext Placeholder 5"/>
          <p:cNvSpPr>
            <a:spLocks noGrp="1"/>
          </p:cNvSpPr>
          <p:nvPr>
            <p:ph type="body" sz="quarter" idx="11" hasCustomPrompt="1"/>
          </p:nvPr>
        </p:nvSpPr>
        <p:spPr>
          <a:xfrm>
            <a:off x="368300"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5" hasCustomPrompt="1"/>
          </p:nvPr>
        </p:nvSpPr>
        <p:spPr>
          <a:xfrm>
            <a:off x="4243575"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5" name="Text Placeholder 5"/>
          <p:cNvSpPr>
            <a:spLocks noGrp="1"/>
          </p:cNvSpPr>
          <p:nvPr>
            <p:ph type="body" sz="quarter" idx="16" hasCustomPrompt="1"/>
          </p:nvPr>
        </p:nvSpPr>
        <p:spPr>
          <a:xfrm>
            <a:off x="8118848"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138202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77378"/>
            <a:ext cx="5592849" cy="4707497"/>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6" name="Picture Placeholder 4"/>
          <p:cNvSpPr>
            <a:spLocks noGrp="1"/>
          </p:cNvSpPr>
          <p:nvPr>
            <p:ph type="pic" sz="quarter" idx="12" hasCustomPrompt="1"/>
          </p:nvPr>
        </p:nvSpPr>
        <p:spPr>
          <a:xfrm>
            <a:off x="6227296" y="1268413"/>
            <a:ext cx="5593229" cy="4716462"/>
          </a:xfrm>
        </p:spPr>
        <p:txBody>
          <a:bodyPr/>
          <a:lstStyle>
            <a:lvl1pPr marL="0" indent="0">
              <a:buNone/>
              <a:defRPr/>
            </a:lvl1pPr>
          </a:lstStyle>
          <a:p>
            <a:r>
              <a:rPr lang="en-US" dirty="0"/>
              <a:t>Add picture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51527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3378200"/>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0" y="1277378"/>
            <a:ext cx="5593229" cy="1947862"/>
          </a:xfrm>
        </p:spPr>
        <p:txBody>
          <a:bodyPr/>
          <a:lstStyle>
            <a:lvl1pPr marL="0" indent="0">
              <a:buNone/>
              <a:defRPr/>
            </a:lvl1pPr>
          </a:lstStyle>
          <a:p>
            <a:r>
              <a:rPr lang="en-US" dirty="0"/>
              <a:t>Add picture</a:t>
            </a:r>
            <a:endParaRPr lang="en-ZA" dirty="0"/>
          </a:p>
        </p:txBody>
      </p:sp>
      <p:sp>
        <p:nvSpPr>
          <p:cNvPr id="15" name="Content Placeholder 2"/>
          <p:cNvSpPr>
            <a:spLocks noGrp="1"/>
          </p:cNvSpPr>
          <p:nvPr>
            <p:ph idx="11" hasCustomPrompt="1"/>
          </p:nvPr>
        </p:nvSpPr>
        <p:spPr>
          <a:xfrm>
            <a:off x="6227296" y="1277378"/>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Picture Placeholder 4"/>
          <p:cNvSpPr>
            <a:spLocks noGrp="1"/>
          </p:cNvSpPr>
          <p:nvPr>
            <p:ph type="pic" sz="quarter" idx="12" hasCustomPrompt="1"/>
          </p:nvPr>
        </p:nvSpPr>
        <p:spPr>
          <a:xfrm>
            <a:off x="6227296" y="4037013"/>
            <a:ext cx="5593229" cy="1947862"/>
          </a:xfrm>
        </p:spPr>
        <p:txBody>
          <a:bodyPr/>
          <a:lstStyle>
            <a:lvl1pPr marL="0" indent="0">
              <a:buNone/>
              <a:defRPr/>
            </a:lvl1pPr>
          </a:lstStyle>
          <a:p>
            <a:r>
              <a:rPr lang="en-US" dirty="0"/>
              <a:t>Add picture</a:t>
            </a:r>
            <a:endParaRPr lang="en-ZA" dirty="0"/>
          </a:p>
        </p:txBody>
      </p:sp>
      <p:sp>
        <p:nvSpPr>
          <p:cNvPr id="7" name="Text Placeholder 5"/>
          <p:cNvSpPr>
            <a:spLocks noGrp="1"/>
          </p:cNvSpPr>
          <p:nvPr>
            <p:ph type="body" sz="quarter" idx="13"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68612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1" y="1268413"/>
            <a:ext cx="3620994" cy="2010617"/>
          </a:xfrm>
        </p:spPr>
        <p:txBody>
          <a:bodyPr/>
          <a:lstStyle>
            <a:lvl1pPr marL="0" indent="0">
              <a:buNone/>
              <a:defRPr/>
            </a:lvl1pPr>
          </a:lstStyle>
          <a:p>
            <a:r>
              <a:rPr lang="en-US" dirty="0"/>
              <a:t>Add picture</a:t>
            </a:r>
            <a:endParaRPr lang="en-ZA" dirty="0"/>
          </a:p>
        </p:txBody>
      </p:sp>
      <p:sp>
        <p:nvSpPr>
          <p:cNvPr id="17" name="Content Placeholder 2"/>
          <p:cNvSpPr>
            <a:spLocks noGrp="1"/>
          </p:cNvSpPr>
          <p:nvPr>
            <p:ph idx="11" hasCustomPrompt="1"/>
          </p:nvPr>
        </p:nvSpPr>
        <p:spPr>
          <a:xfrm>
            <a:off x="4283916"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Picture Placeholder 4"/>
          <p:cNvSpPr>
            <a:spLocks noGrp="1"/>
          </p:cNvSpPr>
          <p:nvPr>
            <p:ph type="pic" sz="quarter" idx="12" hasCustomPrompt="1"/>
          </p:nvPr>
        </p:nvSpPr>
        <p:spPr>
          <a:xfrm>
            <a:off x="4283916" y="1268413"/>
            <a:ext cx="3620994" cy="2010617"/>
          </a:xfrm>
        </p:spPr>
        <p:txBody>
          <a:bodyPr/>
          <a:lstStyle>
            <a:lvl1pPr marL="0" indent="0">
              <a:buNone/>
              <a:defRPr/>
            </a:lvl1pPr>
          </a:lstStyle>
          <a:p>
            <a:r>
              <a:rPr lang="en-US" dirty="0"/>
              <a:t>Add picture</a:t>
            </a:r>
            <a:endParaRPr lang="en-ZA" dirty="0"/>
          </a:p>
        </p:txBody>
      </p:sp>
      <p:sp>
        <p:nvSpPr>
          <p:cNvPr id="19" name="Content Placeholder 2"/>
          <p:cNvSpPr>
            <a:spLocks noGrp="1"/>
          </p:cNvSpPr>
          <p:nvPr>
            <p:ph idx="13" hasCustomPrompt="1"/>
          </p:nvPr>
        </p:nvSpPr>
        <p:spPr>
          <a:xfrm>
            <a:off x="819953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4"/>
          <p:cNvSpPr>
            <a:spLocks noGrp="1"/>
          </p:cNvSpPr>
          <p:nvPr>
            <p:ph type="pic" sz="quarter" idx="14" hasCustomPrompt="1"/>
          </p:nvPr>
        </p:nvSpPr>
        <p:spPr>
          <a:xfrm>
            <a:off x="8199531" y="1268413"/>
            <a:ext cx="3620994" cy="2010617"/>
          </a:xfrm>
        </p:spPr>
        <p:txBody>
          <a:bodyPr/>
          <a:lstStyle>
            <a:lvl1pPr marL="0" indent="0">
              <a:buNone/>
              <a:defRPr/>
            </a:lvl1pPr>
          </a:lstStyle>
          <a:p>
            <a:r>
              <a:rPr lang="en-US" dirty="0"/>
              <a:t>Add picture</a:t>
            </a:r>
            <a:endParaRPr lang="en-ZA" dirty="0"/>
          </a:p>
        </p:txBody>
      </p:sp>
      <p:sp>
        <p:nvSpPr>
          <p:cNvPr id="9" name="Text Placeholder 5"/>
          <p:cNvSpPr>
            <a:spLocks noGrp="1"/>
          </p:cNvSpPr>
          <p:nvPr>
            <p:ph type="body" sz="quarter" idx="15"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220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urple bloc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8782" b="8782"/>
          <a:stretch/>
        </p:blipFill>
        <p:spPr>
          <a:xfrm>
            <a:off x="192907" y="192742"/>
            <a:ext cx="11806186" cy="6472517"/>
          </a:xfrm>
          <a:prstGeom prst="rect">
            <a:avLst/>
          </a:prstGeom>
        </p:spPr>
      </p:pic>
      <p:sp>
        <p:nvSpPr>
          <p:cNvPr id="7" name="Rectangle 6"/>
          <p:cNvSpPr/>
          <p:nvPr userDrawn="1"/>
        </p:nvSpPr>
        <p:spPr>
          <a:xfrm>
            <a:off x="448235" y="4720197"/>
            <a:ext cx="9413501" cy="17612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3"/>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00553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68413"/>
            <a:ext cx="11452225" cy="4388316"/>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4"/>
          <p:cNvSpPr>
            <a:spLocks noGrp="1"/>
          </p:cNvSpPr>
          <p:nvPr>
            <p:ph type="body" sz="quarter" idx="10" hasCustomPrompt="1"/>
          </p:nvPr>
        </p:nvSpPr>
        <p:spPr>
          <a:xfrm>
            <a:off x="368300" y="5814829"/>
            <a:ext cx="11452225" cy="268661"/>
          </a:xfrm>
        </p:spPr>
        <p:txBody>
          <a:bodyPr anchor="b"/>
          <a:lstStyle>
            <a:lvl1pPr marL="0" indent="0">
              <a:buNone/>
              <a:defRPr sz="900" i="1">
                <a:solidFill>
                  <a:schemeClr val="tx2"/>
                </a:solidFill>
              </a:defRPr>
            </a:lvl1pPr>
          </a:lstStyle>
          <a:p>
            <a:pPr lvl="0"/>
            <a:r>
              <a:rPr lang="en-US" dirty="0"/>
              <a:t>Add footnote/source</a:t>
            </a:r>
            <a:endParaRPr lang="en-ZA" dirty="0"/>
          </a:p>
        </p:txBody>
      </p:sp>
      <p:sp>
        <p:nvSpPr>
          <p:cNvPr id="6" name="Text Placeholder 5"/>
          <p:cNvSpPr>
            <a:spLocks noGrp="1"/>
          </p:cNvSpPr>
          <p:nvPr>
            <p:ph type="body" sz="quarter" idx="11"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9202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bg1"/>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pic>
        <p:nvPicPr>
          <p:cNvPr id="3" name="Picture 2"/>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1783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11280639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pic>
        <p:nvPicPr>
          <p:cNvPr id="6" name="Picture 5"/>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654312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sp>
        <p:nvSpPr>
          <p:cNvPr id="7" name="Rectangle 6"/>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1519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731967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p:cNvPicPr>
          <p:nvPr userDrawn="1"/>
        </p:nvPicPr>
        <p:blipFill>
          <a:blip r:embed="rId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4214353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476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97225"/>
            <a:ext cx="11460525" cy="720000"/>
          </a:xfrm>
          <a:prstGeom prst="rect">
            <a:avLst/>
          </a:prstGeom>
        </p:spPr>
        <p:txBody>
          <a:bodyPr vert="horz" lIns="0" tIns="0" rIns="0" bIns="0" rtlCol="0" anchor="b">
            <a:noAutofit/>
          </a:bodyPr>
          <a:lstStyle/>
          <a:p>
            <a:r>
              <a:rPr lang="en-US" dirty="0"/>
              <a:t>Add title</a:t>
            </a:r>
            <a:endParaRPr lang="en-ZA" dirty="0"/>
          </a:p>
        </p:txBody>
      </p:sp>
      <p:sp>
        <p:nvSpPr>
          <p:cNvPr id="3" name="Text Placeholder 2"/>
          <p:cNvSpPr>
            <a:spLocks noGrp="1"/>
          </p:cNvSpPr>
          <p:nvPr>
            <p:ph type="body" idx="1"/>
          </p:nvPr>
        </p:nvSpPr>
        <p:spPr>
          <a:xfrm>
            <a:off x="368300" y="1268413"/>
            <a:ext cx="11452225" cy="4716462"/>
          </a:xfrm>
          <a:prstGeom prst="rect">
            <a:avLst/>
          </a:prstGeom>
        </p:spPr>
        <p:txBody>
          <a:bodyPr vert="horz" lIns="0" tIns="45720" rIns="91440" bIns="4572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Box 7"/>
          <p:cNvSpPr txBox="1"/>
          <p:nvPr userDrawn="1"/>
        </p:nvSpPr>
        <p:spPr>
          <a:xfrm>
            <a:off x="10784541" y="6360871"/>
            <a:ext cx="493060"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dirty="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dirty="0">
              <a:solidFill>
                <a:schemeClr val="tx1">
                  <a:lumMod val="50000"/>
                </a:schemeClr>
              </a:solidFill>
            </a:endParaRPr>
          </a:p>
        </p:txBody>
      </p:sp>
      <p:cxnSp>
        <p:nvCxnSpPr>
          <p:cNvPr id="10" name="Straight Connector 9"/>
          <p:cNvCxnSpPr>
            <a:cxnSpLocks/>
          </p:cNvCxnSpPr>
          <p:nvPr userDrawn="1"/>
        </p:nvCxnSpPr>
        <p:spPr>
          <a:xfrm>
            <a:off x="368300" y="6203579"/>
            <a:ext cx="1089137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3245909001"/>
      </p:ext>
    </p:extLst>
  </p:cSld>
  <p:clrMap bg1="lt1" tx1="dk1" bg2="lt2" tx2="dk2" accent1="accent1" accent2="accent2" accent3="accent3" accent4="accent4" accent5="accent5" accent6="accent6" hlink="hlink" folHlink="folHlink"/>
  <p:sldLayoutIdLst>
    <p:sldLayoutId id="2147483679" r:id="rId1"/>
    <p:sldLayoutId id="2147483719" r:id="rId2"/>
    <p:sldLayoutId id="2147483722" r:id="rId3"/>
    <p:sldLayoutId id="2147483727" r:id="rId4"/>
    <p:sldLayoutId id="2147483724" r:id="rId5"/>
    <p:sldLayoutId id="2147483725" r:id="rId6"/>
    <p:sldLayoutId id="2147483650" r:id="rId7"/>
    <p:sldLayoutId id="2147483721" r:id="rId8"/>
    <p:sldLayoutId id="2147483720" r:id="rId9"/>
    <p:sldLayoutId id="2147483664" r:id="rId10"/>
    <p:sldLayoutId id="2147483711" r:id="rId11"/>
    <p:sldLayoutId id="2147483713" r:id="rId12"/>
    <p:sldLayoutId id="2147483714" r:id="rId13"/>
    <p:sldLayoutId id="2147483663" r:id="rId14"/>
    <p:sldLayoutId id="2147483715" r:id="rId15"/>
    <p:sldLayoutId id="2147483716" r:id="rId16"/>
    <p:sldLayoutId id="2147483717" r:id="rId17"/>
    <p:sldLayoutId id="2147483728" r:id="rId18"/>
    <p:sldLayoutId id="2147483718" r:id="rId19"/>
    <p:sldLayoutId id="2147483709" r:id="rId20"/>
  </p:sldLayoutIdLst>
  <p:hf sldNum="0" hdr="0" dt="0"/>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70" userDrawn="1">
          <p15:clr>
            <a:srgbClr val="F26B43"/>
          </p15:clr>
        </p15:guide>
        <p15:guide id="2" pos="232" userDrawn="1">
          <p15:clr>
            <a:srgbClr val="F26B43"/>
          </p15:clr>
        </p15:guide>
        <p15:guide id="3" pos="7446"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50311" y="4831403"/>
            <a:ext cx="9601025" cy="1870432"/>
          </a:xfrm>
        </p:spPr>
        <p:txBody>
          <a:bodyPr/>
          <a:lstStyle/>
          <a:p>
            <a:r>
              <a:rPr lang="en-GB" sz="5400" i="1" dirty="0" smtClean="0">
                <a:solidFill>
                  <a:schemeClr val="accent2"/>
                </a:solidFill>
              </a:rPr>
              <a:t>Sustainable Development </a:t>
            </a:r>
            <a:endParaRPr lang="en-GB" sz="5400" i="1" dirty="0">
              <a:solidFill>
                <a:schemeClr val="accent2"/>
              </a:solidFill>
            </a:endParaRPr>
          </a:p>
        </p:txBody>
      </p:sp>
      <p:sp>
        <p:nvSpPr>
          <p:cNvPr id="9" name="Text Placeholder 8"/>
          <p:cNvSpPr>
            <a:spLocks noGrp="1"/>
          </p:cNvSpPr>
          <p:nvPr>
            <p:ph type="body" sz="quarter" idx="10"/>
          </p:nvPr>
        </p:nvSpPr>
        <p:spPr>
          <a:xfrm>
            <a:off x="842908" y="5305170"/>
            <a:ext cx="8716418" cy="277906"/>
          </a:xfrm>
        </p:spPr>
        <p:txBody>
          <a:bodyPr/>
          <a:lstStyle/>
          <a:p>
            <a:endParaRPr lang="en-US" sz="1800" b="1" dirty="0" smtClean="0"/>
          </a:p>
          <a:p>
            <a:endParaRPr lang="en-US" sz="1800" dirty="0" smtClean="0"/>
          </a:p>
        </p:txBody>
      </p:sp>
      <p:sp>
        <p:nvSpPr>
          <p:cNvPr id="4" name="Text Placeholder 8"/>
          <p:cNvSpPr>
            <a:spLocks noGrp="1"/>
          </p:cNvSpPr>
          <p:nvPr>
            <p:ph type="body" sz="quarter" idx="10"/>
          </p:nvPr>
        </p:nvSpPr>
        <p:spPr>
          <a:xfrm>
            <a:off x="738803" y="4970206"/>
            <a:ext cx="8924628" cy="796413"/>
          </a:xfrm>
        </p:spPr>
        <p:txBody>
          <a:bodyPr/>
          <a:lstStyle/>
          <a:p>
            <a:endParaRPr lang="en-US" sz="1800" b="1" dirty="0" smtClean="0"/>
          </a:p>
          <a:p>
            <a:endParaRPr lang="en-US" sz="1800" b="1" dirty="0"/>
          </a:p>
          <a:p>
            <a:endParaRPr lang="en-US" sz="1800" b="1" dirty="0" smtClean="0"/>
          </a:p>
          <a:p>
            <a:r>
              <a:rPr lang="en-US" sz="1800" dirty="0" smtClean="0"/>
              <a:t>Research Professors Naidoo &amp; Connell DMES, FEBE  2019</a:t>
            </a:r>
          </a:p>
        </p:txBody>
      </p:sp>
    </p:spTree>
    <p:extLst>
      <p:ext uri="{BB962C8B-B14F-4D97-AF65-F5344CB8AC3E}">
        <p14:creationId xmlns:p14="http://schemas.microsoft.com/office/powerpoint/2010/main" val="3543861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37" y="113534"/>
            <a:ext cx="11018902" cy="5800570"/>
          </a:xfrm>
        </p:spPr>
        <p:txBody>
          <a:bodyPr/>
          <a:lstStyle/>
          <a:p>
            <a:pPr algn="ctr"/>
            <a:r>
              <a:rPr lang="en-ZA" sz="6000" dirty="0">
                <a:solidFill>
                  <a:srgbClr val="FF0000"/>
                </a:solidFill>
              </a:rPr>
              <a:t/>
            </a:r>
            <a:br>
              <a:rPr lang="en-ZA" sz="6000" dirty="0">
                <a:solidFill>
                  <a:srgbClr val="FF0000"/>
                </a:solidFill>
              </a:rPr>
            </a:br>
            <a:r>
              <a:rPr lang="en-ZA" sz="6000" dirty="0" smtClean="0">
                <a:solidFill>
                  <a:srgbClr val="FF0000"/>
                </a:solidFill>
              </a:rPr>
              <a:t/>
            </a:r>
            <a:br>
              <a:rPr lang="en-ZA" sz="6000" dirty="0" smtClean="0">
                <a:solidFill>
                  <a:srgbClr val="FF0000"/>
                </a:solidFill>
              </a:rPr>
            </a:br>
            <a:r>
              <a:rPr lang="en-ZA" sz="6000" dirty="0" smtClean="0">
                <a:solidFill>
                  <a:srgbClr val="FF0000"/>
                </a:solidFill>
              </a:rPr>
              <a:t/>
            </a:r>
            <a:br>
              <a:rPr lang="en-ZA" sz="6000" dirty="0" smtClean="0">
                <a:solidFill>
                  <a:srgbClr val="FF0000"/>
                </a:solidFill>
              </a:rPr>
            </a:br>
            <a:r>
              <a:rPr lang="en-ZA" sz="7200" dirty="0" smtClean="0">
                <a:solidFill>
                  <a:srgbClr val="FF0000"/>
                </a:solidFill>
              </a:rPr>
              <a:t>UNEMPLOYMENT </a:t>
            </a:r>
            <a:r>
              <a:rPr lang="en-ZA" sz="7200" dirty="0" smtClean="0"/>
              <a:t/>
            </a:r>
            <a:br>
              <a:rPr lang="en-ZA" sz="7200" dirty="0" smtClean="0"/>
            </a:br>
            <a:endParaRPr lang="en-ZA" sz="7200" b="0" i="1" dirty="0"/>
          </a:p>
        </p:txBody>
      </p:sp>
      <p:sp>
        <p:nvSpPr>
          <p:cNvPr id="3" name="Up Arrow 2"/>
          <p:cNvSpPr/>
          <p:nvPr/>
        </p:nvSpPr>
        <p:spPr>
          <a:xfrm>
            <a:off x="1356851" y="1580651"/>
            <a:ext cx="484632" cy="38102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1625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43895"/>
            <a:ext cx="11371006" cy="4984957"/>
          </a:xfrm>
        </p:spPr>
        <p:txBody>
          <a:bodyPr/>
          <a:lstStyle/>
          <a:p>
            <a:r>
              <a:rPr lang="en-ZA" sz="6000" dirty="0" smtClean="0"/>
              <a:t>Green Economy &amp; Innovation</a:t>
            </a:r>
            <a:br>
              <a:rPr lang="en-ZA" sz="6000" dirty="0" smtClean="0"/>
            </a:br>
            <a:r>
              <a:rPr lang="en-ZA" sz="6000" dirty="0" smtClean="0"/>
              <a:t>Research in </a:t>
            </a:r>
            <a:r>
              <a:rPr lang="en-ZA" sz="6000" dirty="0" smtClean="0"/>
              <a:t>Progress</a:t>
            </a:r>
            <a:br>
              <a:rPr lang="en-ZA" sz="6000" dirty="0" smtClean="0"/>
            </a:br>
            <a:r>
              <a:rPr lang="en-ZA" sz="6000" dirty="0" smtClean="0"/>
              <a:t> </a:t>
            </a:r>
            <a:br>
              <a:rPr lang="en-ZA" sz="6000" dirty="0" smtClean="0"/>
            </a:br>
            <a:r>
              <a:rPr lang="en-ZA" sz="4000" dirty="0" smtClean="0"/>
              <a:t>“ confluence of physical, environmental, biological, behavioural</a:t>
            </a:r>
            <a:r>
              <a:rPr lang="en-ZA" sz="4000" dirty="0" smtClean="0"/>
              <a:t>….factors; decision making is by machines; ….</a:t>
            </a:r>
            <a:r>
              <a:rPr lang="en-ZA" sz="4000" dirty="0"/>
              <a:t/>
            </a:r>
            <a:br>
              <a:rPr lang="en-ZA" sz="4000" dirty="0"/>
            </a:br>
            <a:endParaRPr lang="en-ZA" sz="4000" dirty="0"/>
          </a:p>
        </p:txBody>
      </p:sp>
    </p:spTree>
    <p:extLst>
      <p:ext uri="{BB962C8B-B14F-4D97-AF65-F5344CB8AC3E}">
        <p14:creationId xmlns:p14="http://schemas.microsoft.com/office/powerpoint/2010/main" val="165960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581" y="511738"/>
            <a:ext cx="10841921" cy="5844817"/>
          </a:xfrm>
        </p:spPr>
        <p:txBody>
          <a:bodyPr/>
          <a:lstStyle/>
          <a:p>
            <a:pPr algn="ctr"/>
            <a:r>
              <a:rPr lang="en-ZA" sz="6000" dirty="0" smtClean="0"/>
              <a:t>WATER SECURITY AND IR 4.0</a:t>
            </a:r>
            <a:br>
              <a:rPr lang="en-ZA" sz="6000" dirty="0" smtClean="0"/>
            </a:br>
            <a:r>
              <a:rPr lang="en-ZA" sz="6000" dirty="0" smtClean="0"/>
              <a:t/>
            </a:r>
            <a:br>
              <a:rPr lang="en-ZA" sz="6000" dirty="0" smtClean="0"/>
            </a:br>
            <a:r>
              <a:rPr lang="en-ZA" sz="6000" dirty="0" smtClean="0"/>
              <a:t>UJ </a:t>
            </a:r>
            <a:r>
              <a:rPr lang="en-ZA" sz="3600" dirty="0" smtClean="0"/>
              <a:t>FEBE and </a:t>
            </a:r>
            <a:r>
              <a:rPr lang="en-ZA" sz="6000" dirty="0" smtClean="0"/>
              <a:t>WRC</a:t>
            </a:r>
            <a:r>
              <a:rPr lang="en-ZA" sz="3600" dirty="0" smtClean="0"/>
              <a:t> and </a:t>
            </a:r>
            <a:r>
              <a:rPr lang="en-ZA" sz="6000" dirty="0" smtClean="0"/>
              <a:t>Rand Water </a:t>
            </a:r>
            <a:r>
              <a:rPr lang="en-ZA" sz="3600" dirty="0" smtClean="0"/>
              <a:t>and National Water Planning Commission and Southern African Power Pool and Joburg Market and …… </a:t>
            </a:r>
            <a:r>
              <a:rPr lang="en-ZA" sz="3600" dirty="0" smtClean="0"/>
              <a:t> </a:t>
            </a:r>
            <a:endParaRPr lang="en-ZA" sz="3600" dirty="0"/>
          </a:p>
        </p:txBody>
      </p:sp>
      <p:pic>
        <p:nvPicPr>
          <p:cNvPr id="1026" name="Picture 2" descr="Image result for sustainable developmen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 y="4580091"/>
            <a:ext cx="2012438" cy="201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60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581" y="511738"/>
            <a:ext cx="10841921" cy="6193862"/>
          </a:xfrm>
        </p:spPr>
        <p:txBody>
          <a:bodyPr/>
          <a:lstStyle/>
          <a:p>
            <a:pPr algn="ctr"/>
            <a:r>
              <a:rPr lang="en-ZA" sz="6000" dirty="0" smtClean="0"/>
              <a:t>WATER SECURITY AND IR 4.0</a:t>
            </a:r>
            <a:br>
              <a:rPr lang="en-ZA" sz="6000" dirty="0" smtClean="0"/>
            </a:br>
            <a:r>
              <a:rPr lang="en-ZA" sz="2400" dirty="0" smtClean="0"/>
              <a:t>From </a:t>
            </a:r>
            <a:r>
              <a:rPr lang="en-ZA" sz="2400" dirty="0" smtClean="0"/>
              <a:t>Data to Information to </a:t>
            </a:r>
            <a:r>
              <a:rPr lang="en-ZA" sz="2400" dirty="0" smtClean="0"/>
              <a:t>Intelligence</a:t>
            </a:r>
            <a:br>
              <a:rPr lang="en-ZA" sz="2400" dirty="0" smtClean="0"/>
            </a:br>
            <a:r>
              <a:rPr lang="en-ZA" sz="2400" dirty="0" smtClean="0"/>
              <a:t/>
            </a:r>
            <a:br>
              <a:rPr lang="en-ZA" sz="2400" dirty="0" smtClean="0"/>
            </a:br>
            <a:r>
              <a:rPr lang="en-ZA" sz="2400" dirty="0" smtClean="0"/>
              <a:t>Internet of Things, Big Data, Data Analytics, </a:t>
            </a:r>
            <a:r>
              <a:rPr lang="en-ZA" sz="2400" dirty="0" smtClean="0"/>
              <a:t>Blockchain</a:t>
            </a:r>
            <a:br>
              <a:rPr lang="en-ZA" sz="2400" dirty="0" smtClean="0"/>
            </a:br>
            <a:r>
              <a:rPr lang="en-ZA" sz="2400" dirty="0" smtClean="0"/>
              <a:t/>
            </a:r>
            <a:br>
              <a:rPr lang="en-ZA" sz="2400" dirty="0" smtClean="0"/>
            </a:br>
            <a:r>
              <a:rPr lang="en-ZA" sz="2400" dirty="0" smtClean="0"/>
              <a:t>Marketplace of Buyers and </a:t>
            </a:r>
            <a:r>
              <a:rPr lang="en-ZA" sz="2400" dirty="0" smtClean="0"/>
              <a:t>Sellers</a:t>
            </a:r>
            <a:br>
              <a:rPr lang="en-ZA" sz="2400" dirty="0" smtClean="0"/>
            </a:br>
            <a:r>
              <a:rPr lang="en-ZA" sz="2400" dirty="0" smtClean="0"/>
              <a:t/>
            </a:r>
            <a:br>
              <a:rPr lang="en-ZA" sz="2400" dirty="0" smtClean="0"/>
            </a:br>
            <a:r>
              <a:rPr lang="en-ZA" sz="2400" dirty="0" smtClean="0"/>
              <a:t>Price Making and Price </a:t>
            </a:r>
            <a:r>
              <a:rPr lang="en-ZA" sz="2400" dirty="0" smtClean="0"/>
              <a:t>Discovery</a:t>
            </a:r>
            <a:br>
              <a:rPr lang="en-ZA" sz="2400" dirty="0" smtClean="0"/>
            </a:br>
            <a:r>
              <a:rPr lang="en-ZA" sz="2400" dirty="0" smtClean="0"/>
              <a:t/>
            </a:r>
            <a:br>
              <a:rPr lang="en-ZA" sz="2400" dirty="0" smtClean="0"/>
            </a:br>
            <a:r>
              <a:rPr lang="en-ZA" sz="2400" dirty="0" smtClean="0"/>
              <a:t>Financial Closure and </a:t>
            </a:r>
            <a:r>
              <a:rPr lang="en-ZA" sz="2400" dirty="0" smtClean="0"/>
              <a:t>Contracting</a:t>
            </a:r>
            <a:br>
              <a:rPr lang="en-ZA" sz="2400" dirty="0" smtClean="0"/>
            </a:br>
            <a:r>
              <a:rPr lang="en-ZA" sz="2400" dirty="0" smtClean="0"/>
              <a:t/>
            </a:r>
            <a:br>
              <a:rPr lang="en-ZA" sz="2400" dirty="0" smtClean="0"/>
            </a:br>
            <a:r>
              <a:rPr lang="en-ZA" sz="2400" dirty="0" smtClean="0"/>
              <a:t>Infrastructure </a:t>
            </a:r>
            <a:r>
              <a:rPr lang="en-ZA" sz="2400" dirty="0" smtClean="0"/>
              <a:t>Engineer, Procure, Construct, </a:t>
            </a:r>
            <a:br>
              <a:rPr lang="en-ZA" sz="2400" dirty="0" smtClean="0"/>
            </a:br>
            <a:r>
              <a:rPr lang="en-ZA" sz="2400" dirty="0" smtClean="0"/>
              <a:t>Maintain, Performance Monitoring</a:t>
            </a:r>
            <a:br>
              <a:rPr lang="en-ZA" sz="2400" dirty="0" smtClean="0"/>
            </a:br>
            <a:r>
              <a:rPr lang="en-ZA" sz="2400" dirty="0" smtClean="0"/>
              <a:t/>
            </a:r>
            <a:br>
              <a:rPr lang="en-ZA" sz="2400" dirty="0" smtClean="0"/>
            </a:br>
            <a:r>
              <a:rPr lang="en-ZA" sz="2400" dirty="0" smtClean="0"/>
              <a:t>Data to Data</a:t>
            </a:r>
            <a:br>
              <a:rPr lang="en-ZA" sz="2400" dirty="0" smtClean="0"/>
            </a:br>
            <a:r>
              <a:rPr lang="en-ZA" sz="2400" dirty="0"/>
              <a:t/>
            </a:r>
            <a:br>
              <a:rPr lang="en-ZA" sz="2400" dirty="0"/>
            </a:br>
            <a:endParaRPr lang="en-ZA" sz="6000" dirty="0"/>
          </a:p>
        </p:txBody>
      </p:sp>
      <p:pic>
        <p:nvPicPr>
          <p:cNvPr id="1026" name="Picture 2" descr="Image result for sustainable developmen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 y="4580091"/>
            <a:ext cx="2012438" cy="20124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lbow Connector 3"/>
          <p:cNvCxnSpPr/>
          <p:nvPr/>
        </p:nvCxnSpPr>
        <p:spPr>
          <a:xfrm rot="5400000" flipH="1" flipV="1">
            <a:off x="8192728" y="2573594"/>
            <a:ext cx="4719486" cy="2728451"/>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83910" y="6297564"/>
            <a:ext cx="122411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188245" y="1578077"/>
            <a:ext cx="255147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62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8077" y="169051"/>
            <a:ext cx="10841921" cy="6193862"/>
          </a:xfrm>
        </p:spPr>
        <p:txBody>
          <a:bodyPr/>
          <a:lstStyle/>
          <a:p>
            <a:pPr algn="ctr"/>
            <a:r>
              <a:rPr lang="en-ZA" sz="2400" dirty="0"/>
              <a:t/>
            </a:r>
            <a:br>
              <a:rPr lang="en-ZA" sz="2400" dirty="0"/>
            </a:br>
            <a:r>
              <a:rPr lang="en-ZA" sz="3200" dirty="0" smtClean="0"/>
              <a:t>Natural </a:t>
            </a:r>
            <a:r>
              <a:rPr lang="en-ZA" sz="3200" dirty="0" smtClean="0"/>
              <a:t>Water : Rainfall, Dams, Rivers</a:t>
            </a:r>
            <a:r>
              <a:rPr lang="en-ZA" sz="3200" dirty="0" smtClean="0"/>
              <a:t/>
            </a:r>
            <a:br>
              <a:rPr lang="en-ZA" sz="3200" dirty="0" smtClean="0"/>
            </a:br>
            <a:r>
              <a:rPr lang="en-ZA" sz="3200" dirty="0" smtClean="0"/>
              <a:t>Used </a:t>
            </a:r>
            <a:r>
              <a:rPr lang="en-ZA" sz="3200" dirty="0" smtClean="0"/>
              <a:t>Water : Mining, Industry</a:t>
            </a:r>
            <a:r>
              <a:rPr lang="en-ZA" sz="3200" dirty="0" smtClean="0"/>
              <a:t/>
            </a:r>
            <a:br>
              <a:rPr lang="en-ZA" sz="3200" dirty="0" smtClean="0"/>
            </a:br>
            <a:r>
              <a:rPr lang="en-ZA" sz="3200" dirty="0" smtClean="0"/>
              <a:t>Sewer </a:t>
            </a:r>
            <a:r>
              <a:rPr lang="en-ZA" sz="3200" dirty="0" smtClean="0"/>
              <a:t>Water : Municipalities</a:t>
            </a:r>
            <a:r>
              <a:rPr lang="en-ZA" sz="3200" dirty="0" smtClean="0"/>
              <a:t/>
            </a:r>
            <a:br>
              <a:rPr lang="en-ZA" sz="3200" dirty="0" smtClean="0"/>
            </a:br>
            <a:r>
              <a:rPr lang="en-ZA" sz="3200" dirty="0" smtClean="0"/>
              <a:t>Virtual </a:t>
            </a:r>
            <a:r>
              <a:rPr lang="en-ZA" sz="3200" dirty="0" smtClean="0"/>
              <a:t>Water : Agriculture </a:t>
            </a:r>
            <a:br>
              <a:rPr lang="en-ZA" sz="3200" dirty="0" smtClean="0"/>
            </a:br>
            <a:r>
              <a:rPr lang="en-ZA" sz="3200" dirty="0" smtClean="0"/>
              <a:t>Environmental : Weather Forecasts</a:t>
            </a:r>
            <a:r>
              <a:rPr lang="en-ZA" sz="3200" dirty="0" smtClean="0"/>
              <a:t/>
            </a:r>
            <a:br>
              <a:rPr lang="en-ZA" sz="3200" dirty="0" smtClean="0"/>
            </a:br>
            <a:r>
              <a:rPr lang="en-ZA" sz="4400" dirty="0"/>
              <a:t/>
            </a:r>
            <a:br>
              <a:rPr lang="en-ZA" sz="4400" dirty="0"/>
            </a:br>
            <a:endParaRPr lang="en-ZA" sz="4400" dirty="0"/>
          </a:p>
        </p:txBody>
      </p:sp>
      <p:pic>
        <p:nvPicPr>
          <p:cNvPr id="1026" name="Picture 2" descr="Image result for sustainable developmen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 y="4580091"/>
            <a:ext cx="2012438" cy="20124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681404169"/>
              </p:ext>
            </p:extLst>
          </p:nvPr>
        </p:nvGraphicFramePr>
        <p:xfrm>
          <a:off x="2917612" y="3265982"/>
          <a:ext cx="6595806" cy="2628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750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827" y="-560439"/>
            <a:ext cx="11092644" cy="6754301"/>
          </a:xfrm>
        </p:spPr>
        <p:txBody>
          <a:bodyPr/>
          <a:lstStyle/>
          <a:p>
            <a:pPr algn="ctr"/>
            <a:r>
              <a:rPr lang="en-ZA" sz="2400" dirty="0"/>
              <a:t/>
            </a:r>
            <a:br>
              <a:rPr lang="en-ZA" sz="2400" dirty="0"/>
            </a:br>
            <a:r>
              <a:rPr lang="en-ZA" sz="2400" dirty="0" smtClean="0"/>
              <a:t/>
            </a:r>
            <a:br>
              <a:rPr lang="en-ZA" sz="2400" dirty="0" smtClean="0"/>
            </a:br>
            <a:r>
              <a:rPr lang="en-ZA" sz="2400" dirty="0"/>
              <a:t/>
            </a:r>
            <a:br>
              <a:rPr lang="en-ZA" sz="2400" dirty="0"/>
            </a:br>
            <a:r>
              <a:rPr lang="en-ZA" sz="2400" dirty="0" smtClean="0"/>
              <a:t/>
            </a:r>
            <a:br>
              <a:rPr lang="en-ZA" sz="2400" dirty="0" smtClean="0"/>
            </a:br>
            <a:r>
              <a:rPr lang="en-ZA" sz="5400" dirty="0" smtClean="0"/>
              <a:t>+ New Value Stream </a:t>
            </a:r>
            <a:br>
              <a:rPr lang="en-ZA" sz="5400" dirty="0" smtClean="0"/>
            </a:br>
            <a:r>
              <a:rPr lang="en-ZA" sz="7200" dirty="0" smtClean="0">
                <a:solidFill>
                  <a:srgbClr val="FF0000"/>
                </a:solidFill>
              </a:rPr>
              <a:t>Hydrogen Economy</a:t>
            </a:r>
            <a:br>
              <a:rPr lang="en-ZA" sz="7200" dirty="0" smtClean="0">
                <a:solidFill>
                  <a:srgbClr val="FF0000"/>
                </a:solidFill>
              </a:rPr>
            </a:br>
            <a:r>
              <a:rPr lang="en-ZA" sz="7200" dirty="0" smtClean="0">
                <a:solidFill>
                  <a:srgbClr val="FF0000"/>
                </a:solidFill>
              </a:rPr>
              <a:t/>
            </a:r>
            <a:br>
              <a:rPr lang="en-ZA" sz="7200" dirty="0" smtClean="0">
                <a:solidFill>
                  <a:srgbClr val="FF0000"/>
                </a:solidFill>
              </a:rPr>
            </a:br>
            <a:r>
              <a:rPr lang="en-ZA" sz="3600" i="1" dirty="0" smtClean="0"/>
              <a:t>Hydrogen </a:t>
            </a:r>
            <a:r>
              <a:rPr lang="en-ZA" sz="3600" i="1" dirty="0" smtClean="0"/>
              <a:t>from </a:t>
            </a:r>
            <a:r>
              <a:rPr lang="en-ZA" sz="3600" i="1" dirty="0" smtClean="0"/>
              <a:t>Water : H</a:t>
            </a:r>
            <a:r>
              <a:rPr lang="en-ZA" sz="3600" i="1" dirty="0" smtClean="0">
                <a:latin typeface="Times New Roman" panose="02020603050405020304" pitchFamily="18" charset="0"/>
                <a:cs typeface="Times New Roman" panose="02020603050405020304" pitchFamily="18" charset="0"/>
              </a:rPr>
              <a:t>₂O : 2 H</a:t>
            </a:r>
            <a:r>
              <a:rPr lang="en-ZA" sz="3600" i="1" dirty="0" smtClean="0"/>
              <a:t/>
            </a:r>
            <a:br>
              <a:rPr lang="en-ZA" sz="3600" i="1" dirty="0" smtClean="0"/>
            </a:br>
            <a:r>
              <a:rPr lang="en-ZA" sz="3600" i="1" dirty="0" smtClean="0"/>
              <a:t>Hydrogen from Sewer:</a:t>
            </a:r>
            <a:r>
              <a:rPr lang="en-ZA" sz="3600" i="1" dirty="0" smtClean="0"/>
              <a:t> CH</a:t>
            </a:r>
            <a:r>
              <a:rPr lang="en-ZA" sz="3600" i="1" dirty="0" smtClean="0">
                <a:latin typeface="Times New Roman" panose="02020603050405020304" pitchFamily="18" charset="0"/>
                <a:cs typeface="Times New Roman" panose="02020603050405020304" pitchFamily="18" charset="0"/>
              </a:rPr>
              <a:t>₄ : 4 H</a:t>
            </a:r>
            <a:r>
              <a:rPr lang="en-ZA" sz="3600" i="1" dirty="0" smtClean="0"/>
              <a:t/>
            </a:r>
            <a:br>
              <a:rPr lang="en-ZA" sz="3600" i="1" dirty="0" smtClean="0"/>
            </a:br>
            <a:r>
              <a:rPr lang="en-ZA" sz="4400" dirty="0" smtClean="0"/>
              <a:t> </a:t>
            </a:r>
            <a:endParaRPr lang="en-ZA" sz="4400" dirty="0"/>
          </a:p>
        </p:txBody>
      </p:sp>
      <p:pic>
        <p:nvPicPr>
          <p:cNvPr id="1026" name="Picture 2" descr="Image result for sustainable developmen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 y="4580091"/>
            <a:ext cx="2012438" cy="201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5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827" y="-560439"/>
            <a:ext cx="11092644" cy="6754301"/>
          </a:xfrm>
        </p:spPr>
        <p:txBody>
          <a:bodyPr/>
          <a:lstStyle/>
          <a:p>
            <a:pPr algn="ctr"/>
            <a:r>
              <a:rPr lang="en-ZA" sz="2400" dirty="0"/>
              <a:t/>
            </a:r>
            <a:br>
              <a:rPr lang="en-ZA" sz="2400" dirty="0"/>
            </a:br>
            <a:r>
              <a:rPr lang="en-ZA" sz="2400" dirty="0" smtClean="0"/>
              <a:t/>
            </a:r>
            <a:br>
              <a:rPr lang="en-ZA" sz="2400" dirty="0" smtClean="0"/>
            </a:br>
            <a:r>
              <a:rPr lang="en-ZA" sz="2400" dirty="0"/>
              <a:t/>
            </a:r>
            <a:br>
              <a:rPr lang="en-ZA" sz="2400" dirty="0"/>
            </a:br>
            <a:r>
              <a:rPr lang="en-ZA" sz="2400" dirty="0" smtClean="0"/>
              <a:t/>
            </a:r>
            <a:br>
              <a:rPr lang="en-ZA" sz="2400" dirty="0" smtClean="0"/>
            </a:br>
            <a:endParaRPr lang="en-ZA" sz="4400" dirty="0"/>
          </a:p>
        </p:txBody>
      </p:sp>
      <p:pic>
        <p:nvPicPr>
          <p:cNvPr id="1026" name="Picture 2" descr="Image result for sustainable developmen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 y="4580091"/>
            <a:ext cx="2012438" cy="20124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2607178317"/>
              </p:ext>
            </p:extLst>
          </p:nvPr>
        </p:nvGraphicFramePr>
        <p:xfrm>
          <a:off x="781665" y="294968"/>
          <a:ext cx="10471353" cy="6135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717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814" y="353962"/>
            <a:ext cx="10650194" cy="4290305"/>
          </a:xfrm>
        </p:spPr>
        <p:txBody>
          <a:bodyPr/>
          <a:lstStyle/>
          <a:p>
            <a:pPr algn="ctr"/>
            <a:r>
              <a:rPr lang="en-ZA" sz="6000" dirty="0" smtClean="0"/>
              <a:t>Transportation &amp; IR4.0</a:t>
            </a:r>
            <a:r>
              <a:rPr lang="en-ZA" sz="6000" dirty="0" smtClean="0"/>
              <a:t/>
            </a:r>
            <a:br>
              <a:rPr lang="en-ZA" sz="6000" dirty="0" smtClean="0"/>
            </a:br>
            <a:r>
              <a:rPr lang="en-ZA" sz="4000" b="0" i="1" dirty="0" smtClean="0">
                <a:solidFill>
                  <a:srgbClr val="FF0000"/>
                </a:solidFill>
              </a:rPr>
              <a:t>data and machine decision making</a:t>
            </a:r>
            <a:br>
              <a:rPr lang="en-ZA" sz="4000" b="0" i="1" dirty="0" smtClean="0">
                <a:solidFill>
                  <a:srgbClr val="FF0000"/>
                </a:solidFill>
              </a:rPr>
            </a:br>
            <a:r>
              <a:rPr lang="en-ZA" sz="4000" b="0" i="1" dirty="0" smtClean="0">
                <a:solidFill>
                  <a:srgbClr val="FF0000"/>
                </a:solidFill>
              </a:rPr>
              <a:t/>
            </a:r>
            <a:br>
              <a:rPr lang="en-ZA" sz="4000" b="0" i="1" dirty="0" smtClean="0">
                <a:solidFill>
                  <a:srgbClr val="FF0000"/>
                </a:solidFill>
              </a:rPr>
            </a:br>
            <a:r>
              <a:rPr lang="en-ZA" sz="3200" dirty="0" smtClean="0"/>
              <a:t>Hybrid </a:t>
            </a:r>
            <a:r>
              <a:rPr lang="en-ZA" sz="3200" dirty="0" smtClean="0"/>
              <a:t>Hydraulic &amp; Liquid Fuels, Hydrogen &amp; Fuel Cells, </a:t>
            </a:r>
            <a:br>
              <a:rPr lang="en-ZA" sz="3200" dirty="0" smtClean="0"/>
            </a:br>
            <a:r>
              <a:rPr lang="en-ZA" sz="3200" dirty="0" smtClean="0"/>
              <a:t>Electric &amp; Hybrid Hydraulic Vehicles</a:t>
            </a:r>
            <a:br>
              <a:rPr lang="en-ZA" sz="3200" dirty="0" smtClean="0"/>
            </a:br>
            <a:r>
              <a:rPr lang="en-ZA" sz="3200" dirty="0" smtClean="0"/>
              <a:t>Solar Assisted Electric &amp; Hybrid Hydraulic Vehicles</a:t>
            </a:r>
            <a:br>
              <a:rPr lang="en-ZA" sz="3200" dirty="0" smtClean="0"/>
            </a:br>
            <a:r>
              <a:rPr lang="en-ZA" sz="3200" dirty="0" smtClean="0"/>
              <a:t>Conversion of </a:t>
            </a:r>
            <a:r>
              <a:rPr lang="en-ZA" sz="3200" dirty="0" smtClean="0"/>
              <a:t>Old Petrol Driven Cars to Electric Duty</a:t>
            </a:r>
            <a:r>
              <a:rPr lang="en-ZA" sz="6000" dirty="0" smtClean="0"/>
              <a:t/>
            </a:r>
            <a:br>
              <a:rPr lang="en-ZA" sz="6000" dirty="0" smtClean="0"/>
            </a:br>
            <a:r>
              <a:rPr lang="en-ZA" sz="6000" dirty="0"/>
              <a:t/>
            </a:r>
            <a:br>
              <a:rPr lang="en-ZA" sz="6000" dirty="0"/>
            </a:br>
            <a:endParaRPr lang="en-ZA" sz="6000" dirty="0"/>
          </a:p>
        </p:txBody>
      </p:sp>
      <p:pic>
        <p:nvPicPr>
          <p:cNvPr id="3074" name="Picture 2" descr="Image result for sustainable development goals urgent action on climate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44267"/>
            <a:ext cx="2802194" cy="210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877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827" y="-560439"/>
            <a:ext cx="11092644" cy="6754301"/>
          </a:xfrm>
        </p:spPr>
        <p:txBody>
          <a:bodyPr/>
          <a:lstStyle/>
          <a:p>
            <a:pPr algn="ctr"/>
            <a:r>
              <a:rPr lang="en-ZA" sz="2400" dirty="0"/>
              <a:t/>
            </a:r>
            <a:br>
              <a:rPr lang="en-ZA" sz="2400" dirty="0"/>
            </a:br>
            <a:r>
              <a:rPr lang="en-ZA" sz="2400" dirty="0" smtClean="0"/>
              <a:t/>
            </a:r>
            <a:br>
              <a:rPr lang="en-ZA" sz="2400" dirty="0" smtClean="0"/>
            </a:br>
            <a:r>
              <a:rPr lang="en-ZA" sz="2400" dirty="0"/>
              <a:t/>
            </a:r>
            <a:br>
              <a:rPr lang="en-ZA" sz="2400" dirty="0"/>
            </a:br>
            <a:r>
              <a:rPr lang="en-ZA" sz="2400" dirty="0" smtClean="0"/>
              <a:t/>
            </a:r>
            <a:br>
              <a:rPr lang="en-ZA" sz="2400" dirty="0" smtClean="0"/>
            </a:br>
            <a:endParaRPr lang="en-ZA" sz="4400" dirty="0"/>
          </a:p>
        </p:txBody>
      </p:sp>
      <p:graphicFrame>
        <p:nvGraphicFramePr>
          <p:cNvPr id="3" name="Diagram 2"/>
          <p:cNvGraphicFramePr/>
          <p:nvPr>
            <p:extLst>
              <p:ext uri="{D42A27DB-BD31-4B8C-83A1-F6EECF244321}">
                <p14:modId xmlns:p14="http://schemas.microsoft.com/office/powerpoint/2010/main" val="4146543833"/>
              </p:ext>
            </p:extLst>
          </p:nvPr>
        </p:nvGraphicFramePr>
        <p:xfrm>
          <a:off x="825910" y="294968"/>
          <a:ext cx="10677832" cy="6297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Image result for sustainable development goals urgent action on climate chan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542503"/>
            <a:ext cx="2937738" cy="220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28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7793" y="482242"/>
            <a:ext cx="10841921" cy="6066042"/>
          </a:xfrm>
        </p:spPr>
        <p:txBody>
          <a:bodyPr/>
          <a:lstStyle/>
          <a:p>
            <a:r>
              <a:rPr lang="en-ZA" sz="6000" dirty="0" smtClean="0"/>
              <a:t>Aquaculture </a:t>
            </a:r>
            <a:r>
              <a:rPr lang="en-ZA" sz="6000" dirty="0" smtClean="0"/>
              <a:t>&amp; IR 4.0</a:t>
            </a:r>
            <a:br>
              <a:rPr lang="en-ZA" sz="6000" dirty="0" smtClean="0"/>
            </a:br>
            <a:r>
              <a:rPr lang="en-ZA" dirty="0" smtClean="0"/>
              <a:t/>
            </a:r>
            <a:br>
              <a:rPr lang="en-ZA" dirty="0" smtClean="0"/>
            </a:br>
            <a:r>
              <a:rPr lang="en-ZA" i="1" dirty="0" smtClean="0">
                <a:solidFill>
                  <a:srgbClr val="FF0000"/>
                </a:solidFill>
              </a:rPr>
              <a:t>internet of things</a:t>
            </a:r>
            <a:r>
              <a:rPr lang="en-ZA" i="1" dirty="0" smtClean="0">
                <a:solidFill>
                  <a:srgbClr val="FF0000"/>
                </a:solidFill>
              </a:rPr>
              <a:t>  - machine management and decision making</a:t>
            </a:r>
            <a:r>
              <a:rPr lang="en-ZA" i="1" dirty="0" smtClean="0">
                <a:solidFill>
                  <a:srgbClr val="FF0000"/>
                </a:solidFill>
              </a:rPr>
              <a:t/>
            </a:r>
            <a:br>
              <a:rPr lang="en-ZA" i="1" dirty="0" smtClean="0">
                <a:solidFill>
                  <a:srgbClr val="FF0000"/>
                </a:solidFill>
              </a:rPr>
            </a:br>
            <a:r>
              <a:rPr lang="en-ZA" i="1" dirty="0"/>
              <a:t/>
            </a:r>
            <a:br>
              <a:rPr lang="en-ZA" i="1" dirty="0"/>
            </a:br>
            <a:r>
              <a:rPr lang="en-ZA" dirty="0" smtClean="0"/>
              <a:t>Urban Farming, Production of Fish and Vegetables</a:t>
            </a:r>
            <a:br>
              <a:rPr lang="en-ZA" dirty="0" smtClean="0"/>
            </a:br>
            <a:r>
              <a:rPr lang="en-ZA" dirty="0" smtClean="0"/>
              <a:t>Food Processing and Canning</a:t>
            </a:r>
            <a:br>
              <a:rPr lang="en-ZA" dirty="0" smtClean="0"/>
            </a:br>
            <a:r>
              <a:rPr lang="en-ZA" dirty="0" smtClean="0"/>
              <a:t/>
            </a:r>
            <a:br>
              <a:rPr lang="en-ZA" dirty="0" smtClean="0"/>
            </a:br>
            <a:r>
              <a:rPr lang="en-ZA" dirty="0" smtClean="0"/>
              <a:t>Extremely High Volumes : Daily Production : 1 Million Cans of Fish – Impact on Input Energy (Water, Electricity, Fish Food), Fish Waste Generation and Removal; IR4.0 Management, Automation and Control of Production and Manufacturing.</a:t>
            </a:r>
            <a:br>
              <a:rPr lang="en-ZA" dirty="0" smtClean="0"/>
            </a:br>
            <a:r>
              <a:rPr lang="en-ZA" dirty="0"/>
              <a:t/>
            </a:r>
            <a:br>
              <a:rPr lang="en-ZA" dirty="0"/>
            </a:br>
            <a:r>
              <a:rPr lang="en-ZA" dirty="0" smtClean="0"/>
              <a:t/>
            </a:r>
            <a:br>
              <a:rPr lang="en-ZA" dirty="0" smtClean="0"/>
            </a:br>
            <a:r>
              <a:rPr lang="en-ZA" dirty="0" smtClean="0"/>
              <a:t>					</a:t>
            </a:r>
            <a:br>
              <a:rPr lang="en-ZA" dirty="0" smtClean="0"/>
            </a:br>
            <a:r>
              <a:rPr lang="en-ZA" dirty="0"/>
              <a:t/>
            </a:r>
            <a:br>
              <a:rPr lang="en-ZA" dirty="0"/>
            </a:br>
            <a:endParaRPr lang="en-ZA" dirty="0"/>
          </a:p>
        </p:txBody>
      </p:sp>
      <p:pic>
        <p:nvPicPr>
          <p:cNvPr id="2050" name="Picture 2" descr="Image result for sustainable developmen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01266"/>
            <a:ext cx="1538747" cy="153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8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86697" y="353961"/>
            <a:ext cx="8008374" cy="575187"/>
          </a:xfrm>
        </p:spPr>
        <p:txBody>
          <a:bodyPr/>
          <a:lstStyle/>
          <a:p>
            <a:r>
              <a:rPr lang="en-ZA" altLang="en-US" sz="3200" dirty="0" smtClean="0">
                <a:latin typeface="Arial" panose="020B0604020202020204" pitchFamily="34" charset="0"/>
                <a:ea typeface="ＭＳ Ｐゴシック" panose="020B0600070205080204" pitchFamily="34" charset="-128"/>
                <a:cs typeface="Arial" panose="020B0604020202020204" pitchFamily="34" charset="0"/>
              </a:rPr>
              <a:t>Reference </a:t>
            </a:r>
            <a:endParaRPr lang="en-GB" altLang="en-US" sz="32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descr="Image result for un sdg goals"/>
          <p:cNvPicPr/>
          <p:nvPr/>
        </p:nvPicPr>
        <p:blipFill>
          <a:blip r:embed="rId3">
            <a:extLst>
              <a:ext uri="{28A0092B-C50C-407E-A947-70E740481C1C}">
                <a14:useLocalDpi xmlns:a14="http://schemas.microsoft.com/office/drawing/2010/main" val="0"/>
              </a:ext>
            </a:extLst>
          </a:blip>
          <a:srcRect/>
          <a:stretch>
            <a:fillRect/>
          </a:stretch>
        </p:blipFill>
        <p:spPr bwMode="auto">
          <a:xfrm>
            <a:off x="1268361" y="1150374"/>
            <a:ext cx="9202993" cy="5073447"/>
          </a:xfrm>
          <a:prstGeom prst="rect">
            <a:avLst/>
          </a:prstGeom>
          <a:noFill/>
          <a:ln>
            <a:noFill/>
          </a:ln>
        </p:spPr>
      </p:pic>
    </p:spTree>
    <p:extLst>
      <p:ext uri="{BB962C8B-B14F-4D97-AF65-F5344CB8AC3E}">
        <p14:creationId xmlns:p14="http://schemas.microsoft.com/office/powerpoint/2010/main" val="374066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827" y="-560439"/>
            <a:ext cx="11092644" cy="6754301"/>
          </a:xfrm>
        </p:spPr>
        <p:txBody>
          <a:bodyPr/>
          <a:lstStyle/>
          <a:p>
            <a:pPr algn="ctr"/>
            <a:r>
              <a:rPr lang="en-ZA" sz="2400" dirty="0"/>
              <a:t/>
            </a:r>
            <a:br>
              <a:rPr lang="en-ZA" sz="2400" dirty="0"/>
            </a:br>
            <a:r>
              <a:rPr lang="en-ZA" sz="2400" dirty="0" smtClean="0"/>
              <a:t/>
            </a:r>
            <a:br>
              <a:rPr lang="en-ZA" sz="2400" dirty="0" smtClean="0"/>
            </a:br>
            <a:r>
              <a:rPr lang="en-ZA" sz="2400" dirty="0"/>
              <a:t/>
            </a:r>
            <a:br>
              <a:rPr lang="en-ZA" sz="2400" dirty="0"/>
            </a:br>
            <a:r>
              <a:rPr lang="en-ZA" sz="2400" dirty="0" smtClean="0"/>
              <a:t/>
            </a:r>
            <a:br>
              <a:rPr lang="en-ZA" sz="2400" dirty="0" smtClean="0"/>
            </a:br>
            <a:endParaRPr lang="en-ZA" sz="4400" dirty="0"/>
          </a:p>
        </p:txBody>
      </p:sp>
      <p:graphicFrame>
        <p:nvGraphicFramePr>
          <p:cNvPr id="3" name="Diagram 2"/>
          <p:cNvGraphicFramePr/>
          <p:nvPr>
            <p:extLst>
              <p:ext uri="{D42A27DB-BD31-4B8C-83A1-F6EECF244321}">
                <p14:modId xmlns:p14="http://schemas.microsoft.com/office/powerpoint/2010/main" val="196597814"/>
              </p:ext>
            </p:extLst>
          </p:nvPr>
        </p:nvGraphicFramePr>
        <p:xfrm>
          <a:off x="825910" y="294968"/>
          <a:ext cx="10677832" cy="6297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Image result for sustainable development goal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22724"/>
            <a:ext cx="1917290" cy="191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1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815" y="442911"/>
            <a:ext cx="10841921" cy="3745631"/>
          </a:xfrm>
        </p:spPr>
        <p:txBody>
          <a:bodyPr/>
          <a:lstStyle/>
          <a:p>
            <a:pPr algn="ctr"/>
            <a:r>
              <a:rPr lang="en-ZA" sz="2400" dirty="0" smtClean="0"/>
              <a:t/>
            </a:r>
            <a:br>
              <a:rPr lang="en-ZA" sz="2400" dirty="0" smtClean="0"/>
            </a:br>
            <a:r>
              <a:rPr lang="en-ZA" sz="6000" dirty="0" smtClean="0"/>
              <a:t>IR 4.0 = IR 1.0 + IR 2.0 + IR 3.0 + Humanities</a:t>
            </a:r>
            <a:br>
              <a:rPr lang="en-ZA" sz="6000" dirty="0" smtClean="0"/>
            </a:br>
            <a:r>
              <a:rPr lang="en-ZA" sz="6000" dirty="0"/>
              <a:t/>
            </a:r>
            <a:br>
              <a:rPr lang="en-ZA" sz="6000" dirty="0"/>
            </a:br>
            <a:endParaRPr lang="en-ZA" sz="6000" dirty="0"/>
          </a:p>
        </p:txBody>
      </p:sp>
      <p:pic>
        <p:nvPicPr>
          <p:cNvPr id="4" name="Picture 3" descr="Backgrounds 1426353623 green cities a5%2872%29"/>
          <p:cNvPicPr/>
          <p:nvPr/>
        </p:nvPicPr>
        <p:blipFill>
          <a:blip r:embed="rId2">
            <a:extLst>
              <a:ext uri="{28A0092B-C50C-407E-A947-70E740481C1C}">
                <a14:useLocalDpi xmlns:a14="http://schemas.microsoft.com/office/drawing/2010/main" val="0"/>
              </a:ext>
            </a:extLst>
          </a:blip>
          <a:srcRect/>
          <a:stretch>
            <a:fillRect/>
          </a:stretch>
        </p:blipFill>
        <p:spPr bwMode="auto">
          <a:xfrm>
            <a:off x="3937817" y="3347884"/>
            <a:ext cx="3967317" cy="3215149"/>
          </a:xfrm>
          <a:prstGeom prst="rect">
            <a:avLst/>
          </a:prstGeom>
          <a:noFill/>
          <a:ln>
            <a:noFill/>
          </a:ln>
        </p:spPr>
      </p:pic>
    </p:spTree>
    <p:extLst>
      <p:ext uri="{BB962C8B-B14F-4D97-AF65-F5344CB8AC3E}">
        <p14:creationId xmlns:p14="http://schemas.microsoft.com/office/powerpoint/2010/main" val="1206240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27" y="310177"/>
            <a:ext cx="11253018" cy="6193862"/>
          </a:xfrm>
        </p:spPr>
        <p:txBody>
          <a:bodyPr/>
          <a:lstStyle/>
          <a:p>
            <a:pPr algn="ctr"/>
            <a:r>
              <a:rPr lang="en-ZA" sz="4400" dirty="0" smtClean="0">
                <a:solidFill>
                  <a:srgbClr val="FF0000"/>
                </a:solidFill>
              </a:rPr>
              <a:t> IR 1.0 + IR 2.0 + IR 3.0 = Electrical Energy</a:t>
            </a:r>
            <a:br>
              <a:rPr lang="en-ZA" sz="4400" dirty="0" smtClean="0">
                <a:solidFill>
                  <a:srgbClr val="FF0000"/>
                </a:solidFill>
              </a:rPr>
            </a:br>
            <a:r>
              <a:rPr lang="en-ZA" sz="6000" dirty="0"/>
              <a:t/>
            </a:r>
            <a:br>
              <a:rPr lang="en-ZA" sz="6000" dirty="0"/>
            </a:br>
            <a:r>
              <a:rPr lang="en-ZA" sz="3200" dirty="0" smtClean="0"/>
              <a:t>Lots of Electricity</a:t>
            </a:r>
            <a:br>
              <a:rPr lang="en-ZA" sz="3200" dirty="0" smtClean="0"/>
            </a:br>
            <a:r>
              <a:rPr lang="en-ZA" sz="3200" dirty="0" smtClean="0"/>
              <a:t/>
            </a:r>
            <a:br>
              <a:rPr lang="en-ZA" sz="3200" dirty="0" smtClean="0"/>
            </a:br>
            <a:r>
              <a:rPr lang="en-ZA" sz="3200" dirty="0" smtClean="0"/>
              <a:t>Quality Electricity : No disturbance, No downtime, No load shedding</a:t>
            </a:r>
            <a:br>
              <a:rPr lang="en-ZA" sz="3200" dirty="0" smtClean="0"/>
            </a:br>
            <a:r>
              <a:rPr lang="en-ZA" sz="3200" dirty="0" smtClean="0"/>
              <a:t/>
            </a:r>
            <a:br>
              <a:rPr lang="en-ZA" sz="3200" dirty="0" smtClean="0"/>
            </a:br>
            <a:r>
              <a:rPr lang="en-ZA" sz="3200" dirty="0" smtClean="0"/>
              <a:t>Affordable Electricity : World’s Lowest Cost; </a:t>
            </a:r>
            <a:br>
              <a:rPr lang="en-ZA" sz="3200" dirty="0" smtClean="0"/>
            </a:br>
            <a:r>
              <a:rPr lang="en-ZA" sz="3200" dirty="0" smtClean="0"/>
              <a:t>Accessible to all </a:t>
            </a:r>
            <a:br>
              <a:rPr lang="en-ZA" sz="3200" dirty="0" smtClean="0"/>
            </a:br>
            <a:r>
              <a:rPr lang="en-ZA" sz="3200" dirty="0" smtClean="0"/>
              <a:t/>
            </a:r>
            <a:br>
              <a:rPr lang="en-ZA" sz="3200" dirty="0" smtClean="0"/>
            </a:br>
            <a:r>
              <a:rPr lang="en-ZA" sz="3200" i="1" dirty="0" smtClean="0"/>
              <a:t/>
            </a:r>
            <a:br>
              <a:rPr lang="en-ZA" sz="3200" i="1" dirty="0" smtClean="0"/>
            </a:br>
            <a:r>
              <a:rPr lang="en-ZA" sz="6000" dirty="0" smtClean="0"/>
              <a:t> </a:t>
            </a:r>
            <a:endParaRPr lang="en-ZA" sz="6000" dirty="0"/>
          </a:p>
        </p:txBody>
      </p:sp>
    </p:spTree>
    <p:extLst>
      <p:ext uri="{BB962C8B-B14F-4D97-AF65-F5344CB8AC3E}">
        <p14:creationId xmlns:p14="http://schemas.microsoft.com/office/powerpoint/2010/main" val="3550280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058" y="172525"/>
            <a:ext cx="10841921" cy="5564597"/>
          </a:xfrm>
        </p:spPr>
        <p:txBody>
          <a:bodyPr/>
          <a:lstStyle/>
          <a:p>
            <a:r>
              <a:rPr lang="en-ZA" sz="6000" dirty="0" smtClean="0"/>
              <a:t/>
            </a:r>
            <a:br>
              <a:rPr lang="en-ZA" sz="6000" dirty="0" smtClean="0"/>
            </a:br>
            <a:r>
              <a:rPr lang="en-ZA" sz="6000" dirty="0"/>
              <a:t/>
            </a:r>
            <a:br>
              <a:rPr lang="en-ZA" sz="6000" dirty="0"/>
            </a:br>
            <a:r>
              <a:rPr lang="en-ZA" sz="6000" dirty="0" smtClean="0"/>
              <a:t>Deepen </a:t>
            </a:r>
            <a:r>
              <a:rPr lang="en-ZA" sz="6000" dirty="0" smtClean="0"/>
              <a:t>the Penetration of Renewable Energy into Daily Living </a:t>
            </a:r>
            <a:r>
              <a:rPr lang="en-ZA" sz="2400" dirty="0"/>
              <a:t/>
            </a:r>
            <a:br>
              <a:rPr lang="en-ZA" sz="2400" dirty="0"/>
            </a:br>
            <a:endParaRPr lang="en-ZA" sz="2400" dirty="0"/>
          </a:p>
        </p:txBody>
      </p:sp>
    </p:spTree>
    <p:extLst>
      <p:ext uri="{BB962C8B-B14F-4D97-AF65-F5344CB8AC3E}">
        <p14:creationId xmlns:p14="http://schemas.microsoft.com/office/powerpoint/2010/main" val="2500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058" y="172525"/>
            <a:ext cx="10841921" cy="5564597"/>
          </a:xfrm>
        </p:spPr>
        <p:txBody>
          <a:bodyPr/>
          <a:lstStyle/>
          <a:p>
            <a:pPr algn="ctr"/>
            <a:r>
              <a:rPr lang="en-ZA" sz="4800" dirty="0" smtClean="0"/>
              <a:t>Sole Source of All Energy</a:t>
            </a:r>
            <a:r>
              <a:rPr lang="en-ZA" sz="6000" dirty="0" smtClean="0"/>
              <a:t/>
            </a:r>
            <a:br>
              <a:rPr lang="en-ZA" sz="6000" dirty="0" smtClean="0"/>
            </a:br>
            <a:r>
              <a:rPr lang="en-ZA" sz="6000" dirty="0" smtClean="0"/>
              <a:t/>
            </a:r>
            <a:br>
              <a:rPr lang="en-ZA" sz="6000" dirty="0" smtClean="0"/>
            </a:br>
            <a:r>
              <a:rPr lang="en-ZA" sz="6000" dirty="0"/>
              <a:t/>
            </a:r>
            <a:br>
              <a:rPr lang="en-ZA" sz="6000" dirty="0"/>
            </a:br>
            <a:r>
              <a:rPr lang="en-ZA" sz="6000" dirty="0" smtClean="0"/>
              <a:t> </a:t>
            </a:r>
            <a:r>
              <a:rPr lang="en-ZA" sz="2400" dirty="0"/>
              <a:t/>
            </a:r>
            <a:br>
              <a:rPr lang="en-ZA" sz="2400" dirty="0"/>
            </a:br>
            <a:endParaRPr lang="en-ZA" sz="2400" dirty="0"/>
          </a:p>
        </p:txBody>
      </p:sp>
      <p:pic>
        <p:nvPicPr>
          <p:cNvPr id="3" name="Picture 2" descr="Image result for sun"/>
          <p:cNvPicPr/>
          <p:nvPr/>
        </p:nvPicPr>
        <p:blipFill>
          <a:blip r:embed="rId2">
            <a:extLst>
              <a:ext uri="{28A0092B-C50C-407E-A947-70E740481C1C}">
                <a14:useLocalDpi xmlns:a14="http://schemas.microsoft.com/office/drawing/2010/main" val="0"/>
              </a:ext>
            </a:extLst>
          </a:blip>
          <a:srcRect/>
          <a:stretch>
            <a:fillRect/>
          </a:stretch>
        </p:blipFill>
        <p:spPr bwMode="auto">
          <a:xfrm>
            <a:off x="2227006" y="1327356"/>
            <a:ext cx="7374194" cy="5147186"/>
          </a:xfrm>
          <a:prstGeom prst="rect">
            <a:avLst/>
          </a:prstGeom>
          <a:noFill/>
          <a:ln>
            <a:noFill/>
          </a:ln>
        </p:spPr>
      </p:pic>
    </p:spTree>
    <p:extLst>
      <p:ext uri="{BB962C8B-B14F-4D97-AF65-F5344CB8AC3E}">
        <p14:creationId xmlns:p14="http://schemas.microsoft.com/office/powerpoint/2010/main" val="111139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676" y="895197"/>
            <a:ext cx="11135033" cy="5549847"/>
          </a:xfrm>
        </p:spPr>
        <p:txBody>
          <a:bodyPr/>
          <a:lstStyle/>
          <a:p>
            <a:pPr algn="ctr"/>
            <a:r>
              <a:rPr lang="en-ZA" sz="3600" dirty="0" smtClean="0"/>
              <a:t>SUN : Always Present</a:t>
            </a:r>
            <a:br>
              <a:rPr lang="en-ZA" sz="3600" dirty="0" smtClean="0"/>
            </a:br>
            <a:r>
              <a:rPr lang="en-ZA" sz="3600" dirty="0"/>
              <a:t/>
            </a:r>
            <a:br>
              <a:rPr lang="en-ZA" sz="3600" dirty="0"/>
            </a:br>
            <a:r>
              <a:rPr lang="en-ZA" sz="3600" dirty="0"/>
              <a:t/>
            </a:r>
            <a:br>
              <a:rPr lang="en-ZA" sz="3600" dirty="0"/>
            </a:br>
            <a:r>
              <a:rPr lang="en-ZA" sz="3600" dirty="0" smtClean="0"/>
              <a:t>How much renewable energy do you use in daily living ? </a:t>
            </a:r>
            <a:br>
              <a:rPr lang="en-ZA" sz="3600" dirty="0" smtClean="0"/>
            </a:br>
            <a:r>
              <a:rPr lang="en-ZA" sz="3600" dirty="0"/>
              <a:t/>
            </a:r>
            <a:br>
              <a:rPr lang="en-ZA" sz="3600" dirty="0"/>
            </a:br>
            <a:r>
              <a:rPr lang="en-ZA" sz="3600" dirty="0" smtClean="0"/>
              <a:t>Answer : ZERO</a:t>
            </a:r>
            <a:br>
              <a:rPr lang="en-ZA" sz="3600" dirty="0" smtClean="0"/>
            </a:br>
            <a:r>
              <a:rPr lang="en-ZA" sz="3600" dirty="0"/>
              <a:t/>
            </a:r>
            <a:br>
              <a:rPr lang="en-ZA" sz="3600" dirty="0"/>
            </a:br>
            <a:r>
              <a:rPr lang="en-ZA" sz="3600" dirty="0" smtClean="0"/>
              <a:t>Why ? </a:t>
            </a:r>
            <a:endParaRPr lang="en-ZA" sz="3600" dirty="0"/>
          </a:p>
        </p:txBody>
      </p:sp>
    </p:spTree>
    <p:extLst>
      <p:ext uri="{BB962C8B-B14F-4D97-AF65-F5344CB8AC3E}">
        <p14:creationId xmlns:p14="http://schemas.microsoft.com/office/powerpoint/2010/main" val="2440258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058" y="172525"/>
            <a:ext cx="10841921" cy="5564597"/>
          </a:xfrm>
        </p:spPr>
        <p:txBody>
          <a:bodyPr/>
          <a:lstStyle/>
          <a:p>
            <a:pPr algn="ctr"/>
            <a:r>
              <a:rPr lang="en-ZA" sz="4000" dirty="0" smtClean="0"/>
              <a:t/>
            </a:r>
            <a:br>
              <a:rPr lang="en-ZA" sz="4000" dirty="0" smtClean="0"/>
            </a:br>
            <a:r>
              <a:rPr lang="en-ZA" sz="4000" dirty="0" smtClean="0"/>
              <a:t>Energy is Neither Created Nor Destroyed</a:t>
            </a:r>
            <a:r>
              <a:rPr lang="en-ZA" sz="4000" dirty="0" smtClean="0"/>
              <a:t> </a:t>
            </a:r>
            <a:r>
              <a:rPr lang="en-ZA" sz="4000" dirty="0"/>
              <a:t/>
            </a:r>
            <a:br>
              <a:rPr lang="en-ZA" sz="4000" dirty="0"/>
            </a:br>
            <a:endParaRPr lang="en-ZA" sz="4000" dirty="0"/>
          </a:p>
        </p:txBody>
      </p:sp>
      <p:pic>
        <p:nvPicPr>
          <p:cNvPr id="3" name="Picture 2" descr="Image result for periodic table"/>
          <p:cNvPicPr/>
          <p:nvPr/>
        </p:nvPicPr>
        <p:blipFill>
          <a:blip r:embed="rId2">
            <a:extLst>
              <a:ext uri="{28A0092B-C50C-407E-A947-70E740481C1C}">
                <a14:useLocalDpi xmlns:a14="http://schemas.microsoft.com/office/drawing/2010/main" val="0"/>
              </a:ext>
            </a:extLst>
          </a:blip>
          <a:srcRect/>
          <a:stretch>
            <a:fillRect/>
          </a:stretch>
        </p:blipFill>
        <p:spPr bwMode="auto">
          <a:xfrm>
            <a:off x="1150373" y="1991032"/>
            <a:ext cx="8495072" cy="4363460"/>
          </a:xfrm>
          <a:prstGeom prst="rect">
            <a:avLst/>
          </a:prstGeom>
          <a:noFill/>
          <a:ln>
            <a:noFill/>
          </a:ln>
        </p:spPr>
      </p:pic>
    </p:spTree>
    <p:extLst>
      <p:ext uri="{BB962C8B-B14F-4D97-AF65-F5344CB8AC3E}">
        <p14:creationId xmlns:p14="http://schemas.microsoft.com/office/powerpoint/2010/main" val="3423095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450" y="275765"/>
            <a:ext cx="11135033" cy="6243022"/>
          </a:xfrm>
        </p:spPr>
        <p:txBody>
          <a:bodyPr/>
          <a:lstStyle/>
          <a:p>
            <a:pPr algn="ctr"/>
            <a:r>
              <a:rPr lang="en-ZA" sz="4400" dirty="0" smtClean="0"/>
              <a:t>MECHANIZATION : MASS PRODUCTION</a:t>
            </a:r>
            <a:r>
              <a:rPr lang="en-ZA" sz="4400" dirty="0" smtClean="0"/>
              <a:t/>
            </a:r>
            <a:br>
              <a:rPr lang="en-ZA" sz="4400" dirty="0" smtClean="0"/>
            </a:br>
            <a:r>
              <a:rPr lang="en-ZA" sz="3600" dirty="0"/>
              <a:t/>
            </a:r>
            <a:br>
              <a:rPr lang="en-ZA" sz="3600" dirty="0"/>
            </a:br>
            <a:r>
              <a:rPr lang="en-ZA" sz="3600" dirty="0" smtClean="0"/>
              <a:t>IR 1.0 : Water – Steam Energy : </a:t>
            </a:r>
            <a:r>
              <a:rPr lang="en-ZA" sz="3600" dirty="0" smtClean="0">
                <a:solidFill>
                  <a:srgbClr val="FF0000"/>
                </a:solidFill>
              </a:rPr>
              <a:t>H</a:t>
            </a:r>
            <a:r>
              <a:rPr lang="en-ZA" sz="3600" dirty="0" smtClean="0">
                <a:solidFill>
                  <a:srgbClr val="FF0000"/>
                </a:solidFill>
                <a:latin typeface="Times New Roman" panose="02020603050405020304" pitchFamily="18" charset="0"/>
                <a:cs typeface="Times New Roman" panose="02020603050405020304" pitchFamily="18" charset="0"/>
              </a:rPr>
              <a:t>₂O</a:t>
            </a:r>
            <a:r>
              <a:rPr lang="en-ZA" sz="3600" dirty="0" smtClean="0">
                <a:latin typeface="Times New Roman" panose="02020603050405020304" pitchFamily="18" charset="0"/>
                <a:cs typeface="Times New Roman" panose="02020603050405020304" pitchFamily="18" charset="0"/>
              </a:rPr>
              <a:t/>
            </a:r>
            <a:br>
              <a:rPr lang="en-ZA" sz="3600" dirty="0" smtClean="0">
                <a:latin typeface="Times New Roman" panose="02020603050405020304" pitchFamily="18" charset="0"/>
                <a:cs typeface="Times New Roman" panose="02020603050405020304" pitchFamily="18" charset="0"/>
              </a:rPr>
            </a:br>
            <a:r>
              <a:rPr lang="en-ZA" sz="3600" dirty="0">
                <a:latin typeface="Times New Roman" panose="02020603050405020304" pitchFamily="18" charset="0"/>
                <a:cs typeface="Times New Roman" panose="02020603050405020304" pitchFamily="18" charset="0"/>
              </a:rPr>
              <a:t/>
            </a:r>
            <a:br>
              <a:rPr lang="en-ZA" sz="3600" dirty="0">
                <a:latin typeface="Times New Roman" panose="02020603050405020304" pitchFamily="18" charset="0"/>
                <a:cs typeface="Times New Roman" panose="02020603050405020304" pitchFamily="18" charset="0"/>
              </a:rPr>
            </a:br>
            <a:r>
              <a:rPr lang="en-ZA" sz="3600" dirty="0" smtClean="0">
                <a:latin typeface="+mn-lt"/>
                <a:cs typeface="Times New Roman" panose="02020603050405020304" pitchFamily="18" charset="0"/>
              </a:rPr>
              <a:t>IR 2.0 : Electricity : </a:t>
            </a:r>
            <a:r>
              <a:rPr lang="en-ZA" sz="3600" dirty="0" smtClean="0">
                <a:solidFill>
                  <a:srgbClr val="FF0000"/>
                </a:solidFill>
                <a:latin typeface="+mn-lt"/>
                <a:cs typeface="Times New Roman" panose="02020603050405020304" pitchFamily="18" charset="0"/>
              </a:rPr>
              <a:t>H₂O + C + U</a:t>
            </a:r>
            <a:br>
              <a:rPr lang="en-ZA" sz="3600" dirty="0" smtClean="0">
                <a:solidFill>
                  <a:srgbClr val="FF0000"/>
                </a:solidFill>
                <a:latin typeface="+mn-lt"/>
                <a:cs typeface="Times New Roman" panose="02020603050405020304" pitchFamily="18" charset="0"/>
              </a:rPr>
            </a:br>
            <a:r>
              <a:rPr lang="en-ZA" sz="3600" dirty="0">
                <a:latin typeface="+mn-lt"/>
                <a:cs typeface="Times New Roman" panose="02020603050405020304" pitchFamily="18" charset="0"/>
              </a:rPr>
              <a:t/>
            </a:r>
            <a:br>
              <a:rPr lang="en-ZA" sz="3600" dirty="0">
                <a:latin typeface="+mn-lt"/>
                <a:cs typeface="Times New Roman" panose="02020603050405020304" pitchFamily="18" charset="0"/>
              </a:rPr>
            </a:br>
            <a:r>
              <a:rPr lang="en-ZA" sz="3600" dirty="0" smtClean="0">
                <a:latin typeface="+mn-lt"/>
                <a:cs typeface="Times New Roman" panose="02020603050405020304" pitchFamily="18" charset="0"/>
              </a:rPr>
              <a:t>IR 3.0 : Electricity + Control</a:t>
            </a:r>
            <a:br>
              <a:rPr lang="en-ZA" sz="3600" dirty="0" smtClean="0">
                <a:latin typeface="+mn-lt"/>
                <a:cs typeface="Times New Roman" panose="02020603050405020304" pitchFamily="18" charset="0"/>
              </a:rPr>
            </a:br>
            <a:r>
              <a:rPr lang="en-ZA" sz="3600" dirty="0" smtClean="0">
                <a:latin typeface="+mn-lt"/>
                <a:cs typeface="Times New Roman" panose="02020603050405020304" pitchFamily="18" charset="0"/>
              </a:rPr>
              <a:t/>
            </a:r>
            <a:br>
              <a:rPr lang="en-ZA" sz="3600" dirty="0" smtClean="0">
                <a:latin typeface="+mn-lt"/>
                <a:cs typeface="Times New Roman" panose="02020603050405020304" pitchFamily="18" charset="0"/>
              </a:rPr>
            </a:br>
            <a:r>
              <a:rPr lang="en-ZA" sz="3600" dirty="0" smtClean="0">
                <a:solidFill>
                  <a:srgbClr val="FF0000"/>
                </a:solidFill>
                <a:latin typeface="+mn-lt"/>
                <a:cs typeface="Times New Roman" panose="02020603050405020304" pitchFamily="18" charset="0"/>
              </a:rPr>
              <a:t>DOMINANT SUN STORED ENERGY </a:t>
            </a:r>
            <a:br>
              <a:rPr lang="en-ZA" sz="3600" dirty="0" smtClean="0">
                <a:solidFill>
                  <a:srgbClr val="FF0000"/>
                </a:solidFill>
                <a:latin typeface="+mn-lt"/>
                <a:cs typeface="Times New Roman" panose="02020603050405020304" pitchFamily="18" charset="0"/>
              </a:rPr>
            </a:br>
            <a:r>
              <a:rPr lang="en-ZA" sz="3600" dirty="0" smtClean="0">
                <a:solidFill>
                  <a:srgbClr val="FF0000"/>
                </a:solidFill>
                <a:latin typeface="+mn-lt"/>
                <a:cs typeface="Times New Roman" panose="02020603050405020304" pitchFamily="18" charset="0"/>
              </a:rPr>
              <a:t>ELEMENT = CARBON </a:t>
            </a:r>
            <a:r>
              <a:rPr lang="en-ZA" sz="3600" dirty="0">
                <a:solidFill>
                  <a:srgbClr val="FF0000"/>
                </a:solidFill>
                <a:latin typeface="+mn-lt"/>
                <a:cs typeface="Times New Roman" panose="02020603050405020304" pitchFamily="18" charset="0"/>
              </a:rPr>
              <a:t/>
            </a:r>
            <a:br>
              <a:rPr lang="en-ZA" sz="3600" dirty="0">
                <a:solidFill>
                  <a:srgbClr val="FF0000"/>
                </a:solidFill>
                <a:latin typeface="+mn-lt"/>
                <a:cs typeface="Times New Roman" panose="02020603050405020304" pitchFamily="18" charset="0"/>
              </a:rPr>
            </a:br>
            <a:endParaRPr lang="en-ZA" sz="3600" dirty="0">
              <a:solidFill>
                <a:srgbClr val="FF0000"/>
              </a:solidFill>
              <a:latin typeface="+mn-lt"/>
            </a:endParaRPr>
          </a:p>
        </p:txBody>
      </p:sp>
    </p:spTree>
    <p:extLst>
      <p:ext uri="{BB962C8B-B14F-4D97-AF65-F5344CB8AC3E}">
        <p14:creationId xmlns:p14="http://schemas.microsoft.com/office/powerpoint/2010/main" val="4144548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27557" y="521862"/>
            <a:ext cx="11389140" cy="938228"/>
          </a:xfrm>
        </p:spPr>
        <p:txBody>
          <a:bodyPr/>
          <a:lstStyle/>
          <a:p>
            <a:r>
              <a:rPr lang="en-ZA" sz="4000" dirty="0" smtClean="0"/>
              <a:t>Environmental Boundary Condition  </a:t>
            </a:r>
            <a:br>
              <a:rPr lang="en-ZA" sz="4000" dirty="0" smtClean="0"/>
            </a:br>
            <a:r>
              <a:rPr lang="en-ZA" sz="4000" dirty="0"/>
              <a:t/>
            </a:r>
            <a:br>
              <a:rPr lang="en-ZA" sz="4000" dirty="0"/>
            </a:br>
            <a:r>
              <a:rPr lang="en-ZA" sz="4000" dirty="0" smtClean="0"/>
              <a:t/>
            </a:r>
            <a:br>
              <a:rPr lang="en-ZA" sz="4000" dirty="0" smtClean="0"/>
            </a:br>
            <a:r>
              <a:rPr lang="en-ZA" sz="4000" dirty="0" smtClean="0"/>
              <a:t>UPPER LIMIT ON SUNS CARBON ENERGY </a:t>
            </a:r>
            <a:br>
              <a:rPr lang="en-ZA" sz="4000" dirty="0" smtClean="0"/>
            </a:br>
            <a:r>
              <a:rPr lang="en-ZA" sz="4000" dirty="0"/>
              <a:t/>
            </a:r>
            <a:br>
              <a:rPr lang="en-ZA" sz="4000" dirty="0"/>
            </a:br>
            <a:r>
              <a:rPr lang="en-ZA" sz="4000" dirty="0" smtClean="0"/>
              <a:t/>
            </a:r>
            <a:br>
              <a:rPr lang="en-ZA" sz="4000" dirty="0" smtClean="0"/>
            </a:br>
            <a:r>
              <a:rPr lang="en-ZA" sz="4000" dirty="0" smtClean="0"/>
              <a:t>Global Warming </a:t>
            </a:r>
            <a:r>
              <a:rPr lang="en-ZA" sz="4000" dirty="0"/>
              <a:t/>
            </a:r>
            <a:br>
              <a:rPr lang="en-ZA" sz="4000" dirty="0"/>
            </a:br>
            <a:r>
              <a:rPr lang="en-ZA" sz="4000" dirty="0" smtClean="0"/>
              <a:t>Climate Change</a:t>
            </a:r>
            <a:br>
              <a:rPr lang="en-ZA" sz="4000" dirty="0" smtClean="0"/>
            </a:br>
            <a:r>
              <a:rPr lang="en-ZA" sz="4000" dirty="0" smtClean="0"/>
              <a:t>ICE IS MELTING </a:t>
            </a:r>
            <a:endParaRPr lang="en-ZA" sz="4000" dirty="0"/>
          </a:p>
        </p:txBody>
      </p:sp>
    </p:spTree>
    <p:extLst>
      <p:ext uri="{BB962C8B-B14F-4D97-AF65-F5344CB8AC3E}">
        <p14:creationId xmlns:p14="http://schemas.microsoft.com/office/powerpoint/2010/main" val="760349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058" y="172525"/>
            <a:ext cx="10841921" cy="5564597"/>
          </a:xfrm>
        </p:spPr>
        <p:txBody>
          <a:bodyPr/>
          <a:lstStyle/>
          <a:p>
            <a:pPr algn="ctr"/>
            <a:r>
              <a:rPr lang="en-ZA" sz="4000" dirty="0" smtClean="0"/>
              <a:t>GLOBAL ENERGY SHIFT</a:t>
            </a:r>
            <a:br>
              <a:rPr lang="en-ZA" sz="4000" dirty="0" smtClean="0"/>
            </a:br>
            <a:r>
              <a:rPr lang="en-ZA" sz="4000" dirty="0" smtClean="0"/>
              <a:t/>
            </a:r>
            <a:br>
              <a:rPr lang="en-ZA" sz="4000" dirty="0" smtClean="0"/>
            </a:br>
            <a:r>
              <a:rPr lang="en-ZA" sz="4000" dirty="0" smtClean="0"/>
              <a:t>		</a:t>
            </a:r>
            <a:r>
              <a:rPr lang="en-ZA" sz="6000" i="1" dirty="0" smtClean="0">
                <a:solidFill>
                  <a:srgbClr val="FF0000"/>
                </a:solidFill>
              </a:rPr>
              <a:t>Away </a:t>
            </a:r>
            <a:r>
              <a:rPr lang="en-ZA" sz="6000" i="1" dirty="0">
                <a:solidFill>
                  <a:srgbClr val="FF0000"/>
                </a:solidFill>
              </a:rPr>
              <a:t>from </a:t>
            </a:r>
            <a:r>
              <a:rPr lang="en-ZA" sz="6000" i="1" dirty="0" smtClean="0">
                <a:solidFill>
                  <a:srgbClr val="FF0000"/>
                </a:solidFill>
              </a:rPr>
              <a:t>C</a:t>
            </a:r>
            <a:br>
              <a:rPr lang="en-ZA" sz="6000" i="1" dirty="0" smtClean="0">
                <a:solidFill>
                  <a:srgbClr val="FF0000"/>
                </a:solidFill>
              </a:rPr>
            </a:br>
            <a:r>
              <a:rPr lang="en-ZA" sz="6000" i="1" dirty="0">
                <a:solidFill>
                  <a:srgbClr val="FF0000"/>
                </a:solidFill>
              </a:rPr>
              <a:t/>
            </a:r>
            <a:br>
              <a:rPr lang="en-ZA" sz="6000" i="1" dirty="0">
                <a:solidFill>
                  <a:srgbClr val="FF0000"/>
                </a:solidFill>
              </a:rPr>
            </a:br>
            <a:r>
              <a:rPr lang="en-ZA" sz="4000" dirty="0"/>
              <a:t/>
            </a:r>
            <a:br>
              <a:rPr lang="en-ZA" sz="4000" dirty="0"/>
            </a:br>
            <a:endParaRPr lang="en-ZA" sz="4000" dirty="0">
              <a:solidFill>
                <a:srgbClr val="00B050"/>
              </a:solidFill>
            </a:endParaRPr>
          </a:p>
        </p:txBody>
      </p:sp>
      <p:pic>
        <p:nvPicPr>
          <p:cNvPr id="4" name="Picture 3" descr="Image result for carbon element symbol"/>
          <p:cNvPicPr/>
          <p:nvPr/>
        </p:nvPicPr>
        <p:blipFill>
          <a:blip r:embed="rId2">
            <a:extLst>
              <a:ext uri="{28A0092B-C50C-407E-A947-70E740481C1C}">
                <a14:useLocalDpi xmlns:a14="http://schemas.microsoft.com/office/drawing/2010/main" val="0"/>
              </a:ext>
            </a:extLst>
          </a:blip>
          <a:srcRect/>
          <a:stretch>
            <a:fillRect/>
          </a:stretch>
        </p:blipFill>
        <p:spPr bwMode="auto">
          <a:xfrm>
            <a:off x="1266504" y="1122494"/>
            <a:ext cx="2167664" cy="2614049"/>
          </a:xfrm>
          <a:prstGeom prst="rect">
            <a:avLst/>
          </a:prstGeom>
          <a:noFill/>
          <a:ln>
            <a:noFill/>
          </a:ln>
        </p:spPr>
      </p:pic>
      <p:pic>
        <p:nvPicPr>
          <p:cNvPr id="5" name="Picture 4" descr="Image result for hydrogen element"/>
          <p:cNvPicPr/>
          <p:nvPr/>
        </p:nvPicPr>
        <p:blipFill>
          <a:blip r:embed="rId3">
            <a:extLst>
              <a:ext uri="{28A0092B-C50C-407E-A947-70E740481C1C}">
                <a14:useLocalDpi xmlns:a14="http://schemas.microsoft.com/office/drawing/2010/main" val="0"/>
              </a:ext>
            </a:extLst>
          </a:blip>
          <a:srcRect/>
          <a:stretch>
            <a:fillRect/>
          </a:stretch>
        </p:blipFill>
        <p:spPr bwMode="auto">
          <a:xfrm>
            <a:off x="2932722" y="4312602"/>
            <a:ext cx="2229213" cy="2243054"/>
          </a:xfrm>
          <a:prstGeom prst="rect">
            <a:avLst/>
          </a:prstGeom>
          <a:noFill/>
          <a:ln>
            <a:noFill/>
          </a:ln>
        </p:spPr>
      </p:pic>
      <p:pic>
        <p:nvPicPr>
          <p:cNvPr id="6" name="Picture 5" descr="Image result for uranium element"/>
          <p:cNvPicPr/>
          <p:nvPr/>
        </p:nvPicPr>
        <p:blipFill>
          <a:blip r:embed="rId4">
            <a:extLst>
              <a:ext uri="{28A0092B-C50C-407E-A947-70E740481C1C}">
                <a14:useLocalDpi xmlns:a14="http://schemas.microsoft.com/office/drawing/2010/main" val="0"/>
              </a:ext>
            </a:extLst>
          </a:blip>
          <a:srcRect/>
          <a:stretch>
            <a:fillRect/>
          </a:stretch>
        </p:blipFill>
        <p:spPr bwMode="auto">
          <a:xfrm>
            <a:off x="6280344" y="4312602"/>
            <a:ext cx="2098509" cy="2204882"/>
          </a:xfrm>
          <a:prstGeom prst="rect">
            <a:avLst/>
          </a:prstGeom>
          <a:noFill/>
          <a:ln>
            <a:noFill/>
          </a:ln>
        </p:spPr>
      </p:pic>
      <p:sp>
        <p:nvSpPr>
          <p:cNvPr id="7" name="Down Arrow 6"/>
          <p:cNvSpPr/>
          <p:nvPr/>
        </p:nvSpPr>
        <p:spPr>
          <a:xfrm>
            <a:off x="5795712" y="2822330"/>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425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2552" y="2517520"/>
            <a:ext cx="10645938" cy="2246209"/>
          </a:xfrm>
        </p:spPr>
        <p:txBody>
          <a:bodyPr/>
          <a:lstStyle/>
          <a:p>
            <a:r>
              <a:rPr lang="en-ZA" sz="2400" dirty="0"/>
              <a:t/>
            </a:r>
            <a:br>
              <a:rPr lang="en-ZA" sz="2400" dirty="0"/>
            </a:br>
            <a:r>
              <a:rPr lang="en-ZA" sz="5400" dirty="0" smtClean="0"/>
              <a:t>“THINK GLOBAL, ACT LOCAL</a:t>
            </a:r>
            <a:r>
              <a:rPr lang="en-ZA" sz="4800" dirty="0" smtClean="0"/>
              <a:t>”</a:t>
            </a:r>
            <a:endParaRPr lang="en-ZA" sz="4800" dirty="0"/>
          </a:p>
        </p:txBody>
      </p:sp>
    </p:spTree>
    <p:extLst>
      <p:ext uri="{BB962C8B-B14F-4D97-AF65-F5344CB8AC3E}">
        <p14:creationId xmlns:p14="http://schemas.microsoft.com/office/powerpoint/2010/main" val="2514826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4318" y="0"/>
            <a:ext cx="11389140" cy="2781778"/>
          </a:xfrm>
        </p:spPr>
        <p:txBody>
          <a:bodyPr/>
          <a:lstStyle/>
          <a:p>
            <a:r>
              <a:rPr lang="en-ZA" sz="4000" dirty="0" smtClean="0"/>
              <a:t/>
            </a:r>
            <a:br>
              <a:rPr lang="en-ZA" sz="4000" dirty="0" smtClean="0"/>
            </a:br>
            <a:r>
              <a:rPr lang="en-ZA" sz="4000" dirty="0"/>
              <a:t/>
            </a:r>
            <a:br>
              <a:rPr lang="en-ZA" sz="4000" dirty="0"/>
            </a:br>
            <a:r>
              <a:rPr lang="en-ZA" sz="6000" dirty="0" smtClean="0"/>
              <a:t>HYDROGEN ECONOMY </a:t>
            </a:r>
            <a:br>
              <a:rPr lang="en-ZA" sz="6000" dirty="0" smtClean="0"/>
            </a:br>
            <a:r>
              <a:rPr lang="en-ZA" sz="6000" dirty="0" smtClean="0"/>
              <a:t>NEW JOBS</a:t>
            </a:r>
            <a:br>
              <a:rPr lang="en-ZA" sz="6000" dirty="0" smtClean="0"/>
            </a:br>
            <a:r>
              <a:rPr lang="en-ZA" sz="6000" dirty="0"/>
              <a:t/>
            </a:r>
            <a:br>
              <a:rPr lang="en-ZA" sz="6000" dirty="0"/>
            </a:br>
            <a:r>
              <a:rPr lang="en-ZA" sz="6000" dirty="0" smtClean="0"/>
              <a:t>Electric Cars Powered By Fuel Cells </a:t>
            </a:r>
            <a:br>
              <a:rPr lang="en-ZA" sz="6000" dirty="0" smtClean="0"/>
            </a:br>
            <a:r>
              <a:rPr lang="en-ZA" sz="6000" dirty="0" smtClean="0"/>
              <a:t> </a:t>
            </a:r>
            <a:endParaRPr lang="en-ZA" sz="6000" dirty="0"/>
          </a:p>
        </p:txBody>
      </p:sp>
    </p:spTree>
    <p:extLst>
      <p:ext uri="{BB962C8B-B14F-4D97-AF65-F5344CB8AC3E}">
        <p14:creationId xmlns:p14="http://schemas.microsoft.com/office/powerpoint/2010/main" val="713360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9570" y="0"/>
            <a:ext cx="11389140" cy="2781778"/>
          </a:xfrm>
        </p:spPr>
        <p:txBody>
          <a:bodyPr/>
          <a:lstStyle/>
          <a:p>
            <a:r>
              <a:rPr lang="en-ZA" sz="4000" dirty="0" smtClean="0"/>
              <a:t/>
            </a:r>
            <a:br>
              <a:rPr lang="en-ZA" sz="4000" dirty="0" smtClean="0"/>
            </a:br>
            <a:r>
              <a:rPr lang="en-ZA" sz="4000" dirty="0"/>
              <a:t/>
            </a:r>
            <a:br>
              <a:rPr lang="en-ZA" sz="4000" dirty="0"/>
            </a:br>
            <a:r>
              <a:rPr lang="en-ZA" sz="6000" dirty="0" smtClean="0"/>
              <a:t>URANIUM ECONOMY</a:t>
            </a:r>
            <a:br>
              <a:rPr lang="en-ZA" sz="6000" dirty="0" smtClean="0"/>
            </a:br>
            <a:r>
              <a:rPr lang="en-ZA" sz="6000" dirty="0" smtClean="0"/>
              <a:t>NEW JOBS</a:t>
            </a:r>
            <a:br>
              <a:rPr lang="en-ZA" sz="6000" dirty="0" smtClean="0"/>
            </a:br>
            <a:r>
              <a:rPr lang="en-ZA" sz="6000" dirty="0" smtClean="0"/>
              <a:t/>
            </a:r>
            <a:br>
              <a:rPr lang="en-ZA" sz="6000" dirty="0" smtClean="0"/>
            </a:br>
            <a:r>
              <a:rPr lang="en-ZA" sz="4400" dirty="0" smtClean="0"/>
              <a:t>Nuclear Reactors </a:t>
            </a:r>
            <a:r>
              <a:rPr lang="en-ZA" sz="3200" dirty="0"/>
              <a:t/>
            </a:r>
            <a:br>
              <a:rPr lang="en-ZA" sz="3200" dirty="0"/>
            </a:br>
            <a:r>
              <a:rPr lang="en-ZA" sz="3200" dirty="0" smtClean="0"/>
              <a:t>Large Reactors : Sunset Industry in USA, Germany, Japan; Sunrise Industry in China, Middle East, Russia</a:t>
            </a:r>
            <a:br>
              <a:rPr lang="en-ZA" sz="3200" dirty="0" smtClean="0"/>
            </a:br>
            <a:r>
              <a:rPr lang="en-ZA" sz="3200" dirty="0"/>
              <a:t/>
            </a:r>
            <a:br>
              <a:rPr lang="en-ZA" sz="3200" dirty="0"/>
            </a:br>
            <a:r>
              <a:rPr lang="en-ZA" sz="3200" dirty="0" smtClean="0"/>
              <a:t>Small Modular Reactors : New Global Industry</a:t>
            </a:r>
            <a:br>
              <a:rPr lang="en-ZA" sz="3200" dirty="0" smtClean="0"/>
            </a:br>
            <a:r>
              <a:rPr lang="en-ZA" sz="6000" dirty="0" smtClean="0"/>
              <a:t/>
            </a:r>
            <a:br>
              <a:rPr lang="en-ZA" sz="6000" dirty="0" smtClean="0"/>
            </a:br>
            <a:r>
              <a:rPr lang="en-ZA" sz="6000" dirty="0" smtClean="0"/>
              <a:t> </a:t>
            </a:r>
            <a:br>
              <a:rPr lang="en-ZA" sz="6000" dirty="0" smtClean="0"/>
            </a:br>
            <a:r>
              <a:rPr lang="en-ZA" sz="6000" dirty="0" smtClean="0"/>
              <a:t> </a:t>
            </a:r>
            <a:endParaRPr lang="en-ZA" sz="6000" dirty="0"/>
          </a:p>
        </p:txBody>
      </p:sp>
    </p:spTree>
    <p:extLst>
      <p:ext uri="{BB962C8B-B14F-4D97-AF65-F5344CB8AC3E}">
        <p14:creationId xmlns:p14="http://schemas.microsoft.com/office/powerpoint/2010/main" val="3639073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0154" y="619432"/>
            <a:ext cx="10500852" cy="5265174"/>
          </a:xfrm>
        </p:spPr>
        <p:txBody>
          <a:bodyPr/>
          <a:lstStyle/>
          <a:p>
            <a:pPr algn="ctr"/>
            <a:r>
              <a:rPr lang="en-ZA" sz="6000" dirty="0" smtClean="0"/>
              <a:t>SMR’s</a:t>
            </a:r>
            <a:br>
              <a:rPr lang="en-ZA" sz="6000" dirty="0" smtClean="0"/>
            </a:br>
            <a:r>
              <a:rPr lang="en-ZA" sz="6000" dirty="0" smtClean="0"/>
              <a:t/>
            </a:r>
            <a:br>
              <a:rPr lang="en-ZA" sz="6000" dirty="0" smtClean="0"/>
            </a:br>
            <a:r>
              <a:rPr lang="en-ZA" dirty="0" smtClean="0"/>
              <a:t>1 kW – 10 kW – 100 kW – 1 MW – 10 MW – 100 MW….</a:t>
            </a:r>
            <a:br>
              <a:rPr lang="en-ZA" dirty="0" smtClean="0"/>
            </a:br>
            <a:r>
              <a:rPr lang="en-ZA" dirty="0" smtClean="0"/>
              <a:t>Modular Clean Affordable Reliable Sustainable Modern Energy </a:t>
            </a:r>
            <a:r>
              <a:rPr lang="en-ZA" dirty="0" smtClean="0"/>
              <a:t>Source</a:t>
            </a:r>
            <a:r>
              <a:rPr lang="en-ZA" sz="6000" dirty="0" smtClean="0"/>
              <a:t/>
            </a:r>
            <a:br>
              <a:rPr lang="en-ZA" sz="6000" dirty="0" smtClean="0"/>
            </a:br>
            <a:endParaRPr lang="en-ZA" sz="6000" dirty="0"/>
          </a:p>
        </p:txBody>
      </p:sp>
      <p:pic>
        <p:nvPicPr>
          <p:cNvPr id="4100" name="Picture 4" descr="Image result for sustainable development goals modern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58" y="4770120"/>
            <a:ext cx="3306834" cy="185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4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Y Stirling Engine Steam Machine Model- Silver">
            <a:extLst>
              <a:ext uri="{FF2B5EF4-FFF2-40B4-BE49-F238E27FC236}">
                <a16:creationId xmlns:a16="http://schemas.microsoft.com/office/drawing/2014/main" id="{06D9B565-63B9-EE48-87E6-BCFD8A07160F}"/>
              </a:ext>
            </a:extLst>
          </p:cNvPr>
          <p:cNvPicPr/>
          <p:nvPr/>
        </p:nvPicPr>
        <p:blipFill rotWithShape="1">
          <a:blip r:embed="rId2">
            <a:extLst>
              <a:ext uri="{28A0092B-C50C-407E-A947-70E740481C1C}">
                <a14:useLocalDpi xmlns:a14="http://schemas.microsoft.com/office/drawing/2010/main" val="0"/>
              </a:ext>
            </a:extLst>
          </a:blip>
          <a:srcRect l="2559" t="20213" r="2316" b="277"/>
          <a:stretch/>
        </p:blipFill>
        <p:spPr bwMode="auto">
          <a:xfrm>
            <a:off x="1489160" y="870155"/>
            <a:ext cx="8908453" cy="47768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1394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4759"/>
            <a:ext cx="11430001" cy="6523241"/>
          </a:xfrm>
        </p:spPr>
        <p:txBody>
          <a:bodyPr/>
          <a:lstStyle/>
          <a:p>
            <a:pPr algn="ctr"/>
            <a:r>
              <a:rPr lang="en-ZA" sz="4400" dirty="0" smtClean="0">
                <a:solidFill>
                  <a:schemeClr val="tx1"/>
                </a:solidFill>
              </a:rPr>
              <a:t>QUESTIONS</a:t>
            </a:r>
            <a:r>
              <a:rPr lang="en-ZA" sz="3600" dirty="0" smtClean="0">
                <a:solidFill>
                  <a:srgbClr val="FF0000"/>
                </a:solidFill>
              </a:rPr>
              <a:t/>
            </a:r>
            <a:br>
              <a:rPr lang="en-ZA" sz="3600" dirty="0" smtClean="0">
                <a:solidFill>
                  <a:srgbClr val="FF0000"/>
                </a:solidFill>
              </a:rPr>
            </a:br>
            <a:r>
              <a:rPr lang="en-ZA" sz="3600" dirty="0" smtClean="0">
                <a:solidFill>
                  <a:srgbClr val="FF0000"/>
                </a:solidFill>
              </a:rPr>
              <a:t/>
            </a:r>
            <a:br>
              <a:rPr lang="en-ZA" sz="3600" dirty="0" smtClean="0">
                <a:solidFill>
                  <a:srgbClr val="FF0000"/>
                </a:solidFill>
              </a:rPr>
            </a:br>
            <a:r>
              <a:rPr lang="en-ZA" sz="3600" dirty="0" smtClean="0">
                <a:solidFill>
                  <a:srgbClr val="FF0000"/>
                </a:solidFill>
              </a:rPr>
              <a:t>SUN </a:t>
            </a:r>
            <a:r>
              <a:rPr lang="en-ZA" sz="3600" dirty="0" smtClean="0">
                <a:solidFill>
                  <a:srgbClr val="FF0000"/>
                </a:solidFill>
              </a:rPr>
              <a:t>: Always </a:t>
            </a:r>
            <a:r>
              <a:rPr lang="en-ZA" sz="3600" dirty="0" smtClean="0">
                <a:solidFill>
                  <a:srgbClr val="FF0000"/>
                </a:solidFill>
              </a:rPr>
              <a:t>Present </a:t>
            </a:r>
            <a:br>
              <a:rPr lang="en-ZA" sz="3600" dirty="0" smtClean="0">
                <a:solidFill>
                  <a:srgbClr val="FF0000"/>
                </a:solidFill>
              </a:rPr>
            </a:br>
            <a:r>
              <a:rPr lang="en-ZA" sz="3600" dirty="0" smtClean="0">
                <a:solidFill>
                  <a:srgbClr val="FF0000"/>
                </a:solidFill>
              </a:rPr>
              <a:t>Renewable and Stored Energy   </a:t>
            </a:r>
            <a:br>
              <a:rPr lang="en-ZA" sz="3600" dirty="0" smtClean="0">
                <a:solidFill>
                  <a:srgbClr val="FF0000"/>
                </a:solidFill>
              </a:rPr>
            </a:br>
            <a:r>
              <a:rPr lang="en-ZA" sz="3600" dirty="0" smtClean="0"/>
              <a:t>IR4.0 : Totally Dependent on Energy</a:t>
            </a:r>
            <a:br>
              <a:rPr lang="en-ZA" sz="3600" dirty="0" smtClean="0"/>
            </a:br>
            <a:r>
              <a:rPr lang="en-ZA" sz="3600" dirty="0"/>
              <a:t>DECISION MAKING = MACHINES</a:t>
            </a:r>
            <a:br>
              <a:rPr lang="en-ZA" sz="3600" dirty="0"/>
            </a:br>
            <a:r>
              <a:rPr lang="en-ZA" sz="3600" dirty="0"/>
              <a:t>ASSURANCE : INTEGRITY &amp; ETHICS</a:t>
            </a:r>
            <a:r>
              <a:rPr lang="en-ZA" sz="3600" dirty="0" smtClean="0"/>
              <a:t/>
            </a:r>
            <a:br>
              <a:rPr lang="en-ZA" sz="3600" dirty="0" smtClean="0"/>
            </a:br>
            <a:r>
              <a:rPr lang="en-ZA" sz="3600" dirty="0" smtClean="0">
                <a:solidFill>
                  <a:srgbClr val="FF0000"/>
                </a:solidFill>
              </a:rPr>
              <a:t>Sustainable Development</a:t>
            </a:r>
            <a:br>
              <a:rPr lang="en-ZA" sz="3600" dirty="0" smtClean="0">
                <a:solidFill>
                  <a:srgbClr val="FF0000"/>
                </a:solidFill>
              </a:rPr>
            </a:br>
            <a:r>
              <a:rPr lang="en-ZA" sz="3600" dirty="0" smtClean="0">
                <a:solidFill>
                  <a:srgbClr val="FF0000"/>
                </a:solidFill>
              </a:rPr>
              <a:t>Nexus of Solutions from all Sectors</a:t>
            </a:r>
            <a:br>
              <a:rPr lang="en-ZA" sz="3600" dirty="0" smtClean="0">
                <a:solidFill>
                  <a:srgbClr val="FF0000"/>
                </a:solidFill>
              </a:rPr>
            </a:br>
            <a:r>
              <a:rPr lang="en-ZA" sz="3600" dirty="0" smtClean="0">
                <a:solidFill>
                  <a:srgbClr val="FF0000"/>
                </a:solidFill>
              </a:rPr>
              <a:t>Energy, Water, Waste, Food, Transport….</a:t>
            </a:r>
            <a:br>
              <a:rPr lang="en-ZA" sz="3600" dirty="0" smtClean="0">
                <a:solidFill>
                  <a:srgbClr val="FF0000"/>
                </a:solidFill>
              </a:rPr>
            </a:br>
            <a:r>
              <a:rPr lang="en-ZA" sz="3600" dirty="0">
                <a:solidFill>
                  <a:srgbClr val="FF0000"/>
                </a:solidFill>
              </a:rPr>
              <a:t/>
            </a:r>
            <a:br>
              <a:rPr lang="en-ZA" sz="3600" dirty="0">
                <a:solidFill>
                  <a:srgbClr val="FF0000"/>
                </a:solidFill>
              </a:rPr>
            </a:br>
            <a:endParaRPr lang="en-ZA" sz="3600" dirty="0">
              <a:solidFill>
                <a:srgbClr val="FF0000"/>
              </a:solidFill>
            </a:endParaRPr>
          </a:p>
        </p:txBody>
      </p:sp>
    </p:spTree>
    <p:extLst>
      <p:ext uri="{BB962C8B-B14F-4D97-AF65-F5344CB8AC3E}">
        <p14:creationId xmlns:p14="http://schemas.microsoft.com/office/powerpoint/2010/main" val="2152466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730" y="2816943"/>
            <a:ext cx="11547987" cy="5855109"/>
          </a:xfrm>
        </p:spPr>
        <p:txBody>
          <a:bodyPr/>
          <a:lstStyle/>
          <a:p>
            <a:pPr algn="ctr"/>
            <a:r>
              <a:rPr lang="en-ZA" dirty="0" smtClean="0"/>
              <a:t/>
            </a:r>
            <a:br>
              <a:rPr lang="en-ZA" dirty="0" smtClean="0"/>
            </a:br>
            <a:r>
              <a:rPr lang="en-ZA" dirty="0" smtClean="0"/>
              <a:t/>
            </a:r>
            <a:br>
              <a:rPr lang="en-ZA" dirty="0" smtClean="0"/>
            </a:br>
            <a:r>
              <a:rPr lang="en-ZA" dirty="0" smtClean="0"/>
              <a:t/>
            </a:r>
            <a:br>
              <a:rPr lang="en-ZA" dirty="0" smtClean="0"/>
            </a:br>
            <a:r>
              <a:rPr lang="en-ZA" dirty="0"/>
              <a:t/>
            </a:r>
            <a:br>
              <a:rPr lang="en-ZA" dirty="0"/>
            </a:br>
            <a:r>
              <a:rPr lang="en-ZA" dirty="0" smtClean="0"/>
              <a:t/>
            </a:r>
            <a:br>
              <a:rPr lang="en-ZA" dirty="0" smtClean="0"/>
            </a:br>
            <a:r>
              <a:rPr lang="en-ZA" sz="4400" dirty="0" smtClean="0">
                <a:solidFill>
                  <a:schemeClr val="tx1"/>
                </a:solidFill>
              </a:rPr>
              <a:t>Answer</a:t>
            </a:r>
            <a:r>
              <a:rPr lang="en-ZA" dirty="0" smtClean="0">
                <a:solidFill>
                  <a:srgbClr val="00B050"/>
                </a:solidFill>
              </a:rPr>
              <a:t/>
            </a:r>
            <a:br>
              <a:rPr lang="en-ZA" dirty="0" smtClean="0">
                <a:solidFill>
                  <a:srgbClr val="00B050"/>
                </a:solidFill>
              </a:rPr>
            </a:br>
            <a:r>
              <a:rPr lang="en-ZA" dirty="0">
                <a:solidFill>
                  <a:srgbClr val="00B050"/>
                </a:solidFill>
              </a:rPr>
              <a:t/>
            </a:r>
            <a:br>
              <a:rPr lang="en-ZA" dirty="0">
                <a:solidFill>
                  <a:srgbClr val="00B050"/>
                </a:solidFill>
              </a:rPr>
            </a:br>
            <a:r>
              <a:rPr lang="en-ZA" sz="4400" dirty="0" smtClean="0">
                <a:solidFill>
                  <a:srgbClr val="00B050"/>
                </a:solidFill>
              </a:rPr>
              <a:t>HUMANITIES</a:t>
            </a:r>
            <a:br>
              <a:rPr lang="en-ZA" sz="4400" dirty="0" smtClean="0">
                <a:solidFill>
                  <a:srgbClr val="00B050"/>
                </a:solidFill>
              </a:rPr>
            </a:br>
            <a:r>
              <a:rPr lang="en-ZA" sz="4400" dirty="0" smtClean="0">
                <a:solidFill>
                  <a:srgbClr val="00B050"/>
                </a:solidFill>
              </a:rPr>
              <a:t>SOCIAL SCIENCES</a:t>
            </a:r>
            <a:br>
              <a:rPr lang="en-ZA" sz="4400" dirty="0" smtClean="0">
                <a:solidFill>
                  <a:srgbClr val="00B050"/>
                </a:solidFill>
              </a:rPr>
            </a:br>
            <a:r>
              <a:rPr lang="en-ZA" sz="4400" dirty="0" smtClean="0">
                <a:solidFill>
                  <a:srgbClr val="00B050"/>
                </a:solidFill>
              </a:rPr>
              <a:t>PEOPLE DEVELOPMENT</a:t>
            </a:r>
            <a:br>
              <a:rPr lang="en-ZA" sz="4400" dirty="0" smtClean="0">
                <a:solidFill>
                  <a:srgbClr val="00B050"/>
                </a:solidFill>
              </a:rPr>
            </a:br>
            <a:r>
              <a:rPr lang="en-ZA" sz="4400" dirty="0" smtClean="0">
                <a:solidFill>
                  <a:srgbClr val="00B050"/>
                </a:solidFill>
              </a:rPr>
              <a:t>LEADERSHIP</a:t>
            </a:r>
            <a:r>
              <a:rPr lang="en-ZA" sz="4400" dirty="0" smtClean="0">
                <a:solidFill>
                  <a:srgbClr val="00B050"/>
                </a:solidFill>
              </a:rPr>
              <a:t/>
            </a:r>
            <a:br>
              <a:rPr lang="en-ZA" sz="4400" dirty="0" smtClean="0">
                <a:solidFill>
                  <a:srgbClr val="00B050"/>
                </a:solidFill>
              </a:rPr>
            </a:br>
            <a:r>
              <a:rPr lang="en-ZA" sz="4400" dirty="0"/>
              <a:t/>
            </a:r>
            <a:br>
              <a:rPr lang="en-ZA" sz="4400" dirty="0"/>
            </a:br>
            <a:r>
              <a:rPr lang="en-ZA" sz="4000" dirty="0" smtClean="0"/>
              <a:t>We need 1000’s of </a:t>
            </a:r>
            <a:r>
              <a:rPr lang="en-ZA" sz="4000" dirty="0" smtClean="0"/>
              <a:t>PhD’s in all Disciplines</a:t>
            </a:r>
            <a:br>
              <a:rPr lang="en-ZA" sz="4000" dirty="0" smtClean="0"/>
            </a:br>
            <a:r>
              <a:rPr lang="en-ZA" sz="4000" dirty="0"/>
              <a:t/>
            </a:r>
            <a:br>
              <a:rPr lang="en-ZA" sz="4000" dirty="0"/>
            </a:br>
            <a:r>
              <a:rPr lang="en-ZA" sz="4000" dirty="0" smtClean="0"/>
              <a:t>Thank You</a:t>
            </a:r>
            <a:r>
              <a:rPr lang="en-ZA" sz="4000" dirty="0" smtClean="0"/>
              <a:t/>
            </a:r>
            <a:br>
              <a:rPr lang="en-ZA" sz="4000" dirty="0" smtClean="0"/>
            </a:br>
            <a:r>
              <a:rPr lang="en-ZA" sz="4000" dirty="0" smtClean="0"/>
              <a:t/>
            </a:r>
            <a:br>
              <a:rPr lang="en-ZA" sz="4000" dirty="0" smtClean="0"/>
            </a:br>
            <a:r>
              <a:rPr lang="en-ZA" sz="4000" dirty="0" smtClean="0"/>
              <a:t>  </a:t>
            </a:r>
            <a:r>
              <a:rPr lang="en-ZA" sz="4000" dirty="0" smtClean="0"/>
              <a:t/>
            </a:r>
            <a:br>
              <a:rPr lang="en-ZA" sz="4000" dirty="0" smtClean="0"/>
            </a:br>
            <a:r>
              <a:rPr lang="en-ZA" sz="4000" dirty="0"/>
              <a:t/>
            </a:r>
            <a:br>
              <a:rPr lang="en-ZA" sz="4000" dirty="0"/>
            </a:br>
            <a:r>
              <a:rPr lang="en-ZA" sz="4000" dirty="0"/>
              <a:t/>
            </a:r>
            <a:br>
              <a:rPr lang="en-ZA" sz="4000" dirty="0"/>
            </a:br>
            <a:endParaRPr lang="en-ZA" sz="4000" dirty="0"/>
          </a:p>
        </p:txBody>
      </p:sp>
    </p:spTree>
    <p:extLst>
      <p:ext uri="{BB962C8B-B14F-4D97-AF65-F5344CB8AC3E}">
        <p14:creationId xmlns:p14="http://schemas.microsoft.com/office/powerpoint/2010/main" val="217629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311" y="688720"/>
            <a:ext cx="11018902" cy="5800570"/>
          </a:xfrm>
        </p:spPr>
        <p:txBody>
          <a:bodyPr/>
          <a:lstStyle/>
          <a:p>
            <a:pPr algn="ctr"/>
            <a:r>
              <a:rPr lang="en-ZA" sz="4400" dirty="0" smtClean="0">
                <a:solidFill>
                  <a:srgbClr val="FF0000"/>
                </a:solidFill>
              </a:rPr>
              <a:t>Think Global </a:t>
            </a:r>
            <a:r>
              <a:rPr lang="en-ZA" sz="4400" dirty="0" smtClean="0"/>
              <a:t>: Think 4 IR Contributions </a:t>
            </a:r>
            <a:endParaRPr lang="en-ZA" sz="4400" dirty="0"/>
          </a:p>
        </p:txBody>
      </p:sp>
      <p:graphicFrame>
        <p:nvGraphicFramePr>
          <p:cNvPr id="3" name="Diagram 2"/>
          <p:cNvGraphicFramePr/>
          <p:nvPr>
            <p:extLst>
              <p:ext uri="{D42A27DB-BD31-4B8C-83A1-F6EECF244321}">
                <p14:modId xmlns:p14="http://schemas.microsoft.com/office/powerpoint/2010/main" val="357938533"/>
              </p:ext>
            </p:extLst>
          </p:nvPr>
        </p:nvGraphicFramePr>
        <p:xfrm>
          <a:off x="750311" y="1563329"/>
          <a:ext cx="10738683" cy="5088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44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automex.com.my/wp-content/uploads/2017/10/IndustrialRevolution.jpg"/>
          <p:cNvPicPr/>
          <p:nvPr/>
        </p:nvPicPr>
        <p:blipFill>
          <a:blip r:embed="rId2">
            <a:extLst>
              <a:ext uri="{28A0092B-C50C-407E-A947-70E740481C1C}">
                <a14:useLocalDpi xmlns:a14="http://schemas.microsoft.com/office/drawing/2010/main" val="0"/>
              </a:ext>
            </a:extLst>
          </a:blip>
          <a:srcRect/>
          <a:stretch>
            <a:fillRect/>
          </a:stretch>
        </p:blipFill>
        <p:spPr bwMode="auto">
          <a:xfrm>
            <a:off x="6100917" y="919448"/>
            <a:ext cx="6091083" cy="5215881"/>
          </a:xfrm>
          <a:prstGeom prst="rect">
            <a:avLst/>
          </a:prstGeom>
          <a:noFill/>
          <a:ln>
            <a:noFill/>
          </a:ln>
        </p:spPr>
      </p:pic>
      <p:sp>
        <p:nvSpPr>
          <p:cNvPr id="3" name="Rectangle 2"/>
          <p:cNvSpPr/>
          <p:nvPr/>
        </p:nvSpPr>
        <p:spPr>
          <a:xfrm>
            <a:off x="408041" y="919448"/>
            <a:ext cx="6096000" cy="5022016"/>
          </a:xfrm>
          <a:prstGeom prst="rect">
            <a:avLst/>
          </a:prstGeom>
        </p:spPr>
        <p:txBody>
          <a:bodyPr>
            <a:spAutoFit/>
          </a:bodyPr>
          <a:lstStyle/>
          <a:p>
            <a:pPr>
              <a:lnSpc>
                <a:spcPct val="107000"/>
              </a:lnSpc>
              <a:spcAft>
                <a:spcPts val="800"/>
              </a:spcAft>
            </a:pPr>
            <a:endParaRPr lang="en-ZA" sz="32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32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INDUSTRY 4.0</a:t>
            </a:r>
          </a:p>
          <a:p>
            <a:pPr>
              <a:lnSpc>
                <a:spcPct val="107000"/>
              </a:lnSpc>
              <a:spcAft>
                <a:spcPts val="800"/>
              </a:spcAft>
            </a:pPr>
            <a:endParaRPr lang="en-ZA" i="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ZA" sz="20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We </a:t>
            </a: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stand on the brink of a technological revolution that will fundamentally alter the way we live, work, and relate to one another. In its scale, scope, and complexity, the transformation will be unlike anything humankind has experienced before</a:t>
            </a:r>
            <a:r>
              <a:rPr lang="en-ZA" sz="20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ZA" sz="20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Klaus </a:t>
            </a: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Schwab, President </a:t>
            </a:r>
            <a:r>
              <a:rPr lang="en-ZA" sz="20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-World </a:t>
            </a: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Economic Forum, </a:t>
            </a:r>
            <a:r>
              <a:rPr lang="en-ZA" sz="200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Fourth Industrial Revolution</a:t>
            </a:r>
            <a:endParaRPr lang="en-ZA"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325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311" y="688720"/>
            <a:ext cx="11018902" cy="5800570"/>
          </a:xfrm>
        </p:spPr>
        <p:txBody>
          <a:bodyPr/>
          <a:lstStyle/>
          <a:p>
            <a:pPr algn="ctr"/>
            <a:r>
              <a:rPr lang="en-ZA" sz="4400" dirty="0" smtClean="0">
                <a:solidFill>
                  <a:srgbClr val="FF0000"/>
                </a:solidFill>
              </a:rPr>
              <a:t>Act Local</a:t>
            </a:r>
            <a:r>
              <a:rPr lang="en-ZA" sz="4400" dirty="0" smtClean="0"/>
              <a:t> : South </a:t>
            </a:r>
            <a:r>
              <a:rPr lang="en-ZA" sz="4400" dirty="0" smtClean="0"/>
              <a:t>Africa </a:t>
            </a:r>
            <a:r>
              <a:rPr lang="en-ZA" sz="4400" dirty="0" smtClean="0"/>
              <a:t>Today</a:t>
            </a:r>
            <a:br>
              <a:rPr lang="en-ZA" sz="4400" dirty="0" smtClean="0"/>
            </a:br>
            <a:r>
              <a:rPr lang="en-ZA" sz="4400" dirty="0" smtClean="0"/>
              <a:t/>
            </a:r>
            <a:br>
              <a:rPr lang="en-ZA" sz="4400" dirty="0" smtClean="0"/>
            </a:br>
            <a:r>
              <a:rPr lang="en-ZA" sz="4400" dirty="0" smtClean="0"/>
              <a:t>Sharpen </a:t>
            </a:r>
            <a:r>
              <a:rPr lang="en-ZA" sz="4400" dirty="0" smtClean="0"/>
              <a:t>the Focus </a:t>
            </a:r>
            <a:br>
              <a:rPr lang="en-ZA" sz="4400" dirty="0" smtClean="0"/>
            </a:br>
            <a:r>
              <a:rPr lang="en-ZA" sz="4400" dirty="0"/>
              <a:t/>
            </a:r>
            <a:br>
              <a:rPr lang="en-ZA" sz="4400" dirty="0"/>
            </a:br>
            <a:r>
              <a:rPr lang="en-ZA" sz="6000" dirty="0" smtClean="0">
                <a:solidFill>
                  <a:srgbClr val="FF0000"/>
                </a:solidFill>
              </a:rPr>
              <a:t>UNEMPLOYMENT </a:t>
            </a:r>
            <a:r>
              <a:rPr lang="en-ZA" sz="4400" dirty="0" smtClean="0"/>
              <a:t/>
            </a:r>
            <a:br>
              <a:rPr lang="en-ZA" sz="4400" dirty="0" smtClean="0"/>
            </a:br>
            <a:r>
              <a:rPr lang="en-ZA" sz="4400" dirty="0" smtClean="0"/>
              <a:t>POVERTY </a:t>
            </a:r>
            <a:br>
              <a:rPr lang="en-ZA" sz="4400" dirty="0" smtClean="0"/>
            </a:br>
            <a:r>
              <a:rPr lang="en-ZA" sz="4400" dirty="0" smtClean="0"/>
              <a:t>INEQUALITY</a:t>
            </a:r>
            <a:endParaRPr lang="en-ZA" sz="4400" dirty="0"/>
          </a:p>
        </p:txBody>
      </p:sp>
    </p:spTree>
    <p:extLst>
      <p:ext uri="{BB962C8B-B14F-4D97-AF65-F5344CB8AC3E}">
        <p14:creationId xmlns:p14="http://schemas.microsoft.com/office/powerpoint/2010/main" val="224774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092" y="246269"/>
            <a:ext cx="11018902" cy="5800570"/>
          </a:xfrm>
        </p:spPr>
        <p:txBody>
          <a:bodyPr/>
          <a:lstStyle/>
          <a:p>
            <a:pPr algn="ctr"/>
            <a:r>
              <a:rPr lang="en-ZA" sz="6000" dirty="0" smtClean="0">
                <a:solidFill>
                  <a:srgbClr val="FF0000"/>
                </a:solidFill>
              </a:rPr>
              <a:t>UNEMPLOYMENT </a:t>
            </a:r>
            <a:r>
              <a:rPr lang="en-ZA" sz="4400" dirty="0" smtClean="0"/>
              <a:t/>
            </a:r>
            <a:br>
              <a:rPr lang="en-ZA" sz="4400" dirty="0" smtClean="0"/>
            </a:br>
            <a:r>
              <a:rPr lang="en-ZA" sz="3600" b="0" i="1" dirty="0" smtClean="0"/>
              <a:t>Unlimited Human Energy</a:t>
            </a:r>
            <a:br>
              <a:rPr lang="en-ZA" sz="3600" b="0" i="1" dirty="0" smtClean="0"/>
            </a:br>
            <a:r>
              <a:rPr lang="en-ZA" sz="3600" b="0" i="1" dirty="0" smtClean="0"/>
              <a:t>Unlimited Youth Energy – Africa Endowed with Youth</a:t>
            </a:r>
            <a:br>
              <a:rPr lang="en-ZA" sz="3600" b="0" i="1" dirty="0" smtClean="0"/>
            </a:br>
            <a:r>
              <a:rPr lang="en-ZA" sz="4800" b="0" i="1" dirty="0" smtClean="0"/>
              <a:t>+</a:t>
            </a:r>
            <a:br>
              <a:rPr lang="en-ZA" sz="4800" b="0" i="1" dirty="0" smtClean="0"/>
            </a:br>
            <a:r>
              <a:rPr lang="en-ZA" sz="4000" b="0" dirty="0" smtClean="0"/>
              <a:t>Population Growth</a:t>
            </a:r>
            <a:br>
              <a:rPr lang="en-ZA" sz="4000" b="0" dirty="0" smtClean="0"/>
            </a:br>
            <a:r>
              <a:rPr lang="en-ZA" sz="4000" dirty="0" smtClean="0"/>
              <a:t>+ </a:t>
            </a:r>
            <a:r>
              <a:rPr lang="en-ZA" sz="4000" b="0" dirty="0" smtClean="0"/>
              <a:t/>
            </a:r>
            <a:br>
              <a:rPr lang="en-ZA" sz="4000" b="0" dirty="0" smtClean="0"/>
            </a:br>
            <a:r>
              <a:rPr lang="en-ZA" sz="4000" b="0" dirty="0" smtClean="0"/>
              <a:t>Urbanization</a:t>
            </a:r>
            <a:br>
              <a:rPr lang="en-ZA" sz="4000" b="0" dirty="0" smtClean="0"/>
            </a:br>
            <a:r>
              <a:rPr lang="en-ZA" sz="4000" dirty="0" smtClean="0"/>
              <a:t>+</a:t>
            </a:r>
            <a:r>
              <a:rPr lang="en-ZA" sz="4000" b="0" dirty="0" smtClean="0"/>
              <a:t/>
            </a:r>
            <a:br>
              <a:rPr lang="en-ZA" sz="4000" b="0" dirty="0" smtClean="0"/>
            </a:br>
            <a:r>
              <a:rPr lang="en-ZA" sz="4000" b="0" dirty="0" smtClean="0"/>
              <a:t>Mechanization &amp; Automation</a:t>
            </a:r>
            <a:endParaRPr lang="en-ZA" sz="4000" b="0" i="1" dirty="0"/>
          </a:p>
        </p:txBody>
      </p:sp>
    </p:spTree>
    <p:extLst>
      <p:ext uri="{BB962C8B-B14F-4D97-AF65-F5344CB8AC3E}">
        <p14:creationId xmlns:p14="http://schemas.microsoft.com/office/powerpoint/2010/main" val="72443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9 revision â world population growth 1700 2100"/>
          <p:cNvPicPr/>
          <p:nvPr/>
        </p:nvPicPr>
        <p:blipFill>
          <a:blip r:embed="rId2">
            <a:extLst>
              <a:ext uri="{28A0092B-C50C-407E-A947-70E740481C1C}">
                <a14:useLocalDpi xmlns:a14="http://schemas.microsoft.com/office/drawing/2010/main" val="0"/>
              </a:ext>
            </a:extLst>
          </a:blip>
          <a:srcRect/>
          <a:stretch>
            <a:fillRect/>
          </a:stretch>
        </p:blipFill>
        <p:spPr bwMode="auto">
          <a:xfrm>
            <a:off x="324465" y="235975"/>
            <a:ext cx="11150336" cy="5943599"/>
          </a:xfrm>
          <a:prstGeom prst="rect">
            <a:avLst/>
          </a:prstGeom>
          <a:noFill/>
          <a:ln>
            <a:noFill/>
          </a:ln>
        </p:spPr>
      </p:pic>
      <p:sp>
        <p:nvSpPr>
          <p:cNvPr id="5" name="Rectangle 4"/>
          <p:cNvSpPr/>
          <p:nvPr/>
        </p:nvSpPr>
        <p:spPr>
          <a:xfrm>
            <a:off x="663124" y="1740310"/>
            <a:ext cx="3348994" cy="2484526"/>
          </a:xfrm>
          <a:prstGeom prst="rect">
            <a:avLst/>
          </a:prstGeom>
        </p:spPr>
        <p:txBody>
          <a:bodyPr wrap="none">
            <a:spAutoFit/>
          </a:bodyPr>
          <a:lstStyle/>
          <a:p>
            <a:pPr>
              <a:lnSpc>
                <a:spcPct val="107000"/>
              </a:lnSpc>
              <a:spcAft>
                <a:spcPts val="800"/>
              </a:spcAft>
            </a:pPr>
            <a:r>
              <a:rPr lang="en-ZA" sz="3200" b="1" dirty="0">
                <a:latin typeface="Calibri" panose="020F0502020204030204" pitchFamily="34" charset="0"/>
                <a:ea typeface="Calibri" panose="020F0502020204030204" pitchFamily="34" charset="0"/>
                <a:cs typeface="Times New Roman" panose="02020603050405020304" pitchFamily="18" charset="0"/>
              </a:rPr>
              <a:t> </a:t>
            </a:r>
            <a:r>
              <a:rPr lang="en-ZA" sz="3200" b="1" dirty="0" smtClean="0">
                <a:latin typeface="Calibri" panose="020F0502020204030204" pitchFamily="34" charset="0"/>
                <a:ea typeface="Calibri" panose="020F0502020204030204" pitchFamily="34" charset="0"/>
                <a:cs typeface="Times New Roman" panose="02020603050405020304" pitchFamily="18" charset="0"/>
              </a:rPr>
              <a:t>    South Africa </a:t>
            </a:r>
          </a:p>
          <a:p>
            <a:pPr>
              <a:lnSpc>
                <a:spcPct val="107000"/>
              </a:lnSpc>
              <a:spcAft>
                <a:spcPts val="800"/>
              </a:spcAft>
            </a:pPr>
            <a:r>
              <a:rPr lang="en-ZA" sz="3200" b="1" dirty="0" smtClean="0">
                <a:latin typeface="Calibri" panose="020F0502020204030204" pitchFamily="34" charset="0"/>
                <a:ea typeface="Calibri" panose="020F0502020204030204" pitchFamily="34" charset="0"/>
                <a:cs typeface="Times New Roman" panose="02020603050405020304" pitchFamily="18" charset="0"/>
              </a:rPr>
              <a:t>2019 </a:t>
            </a:r>
            <a:r>
              <a:rPr lang="en-ZA" sz="3200" b="1" dirty="0">
                <a:latin typeface="Calibri" panose="020F0502020204030204" pitchFamily="34" charset="0"/>
                <a:ea typeface="Calibri" panose="020F0502020204030204" pitchFamily="34" charset="0"/>
                <a:cs typeface="Times New Roman" panose="02020603050405020304" pitchFamily="18" charset="0"/>
              </a:rPr>
              <a:t>: 58.8 </a:t>
            </a:r>
            <a:r>
              <a:rPr lang="en-ZA" sz="3200" b="1" dirty="0" smtClean="0">
                <a:latin typeface="Calibri" panose="020F0502020204030204" pitchFamily="34" charset="0"/>
                <a:ea typeface="Calibri" panose="020F0502020204030204" pitchFamily="34" charset="0"/>
                <a:cs typeface="Times New Roman" panose="02020603050405020304" pitchFamily="18" charset="0"/>
              </a:rPr>
              <a:t>Million</a:t>
            </a:r>
          </a:p>
          <a:p>
            <a:pPr>
              <a:lnSpc>
                <a:spcPct val="107000"/>
              </a:lnSpc>
              <a:spcAft>
                <a:spcPts val="800"/>
              </a:spcAft>
            </a:pPr>
            <a:r>
              <a:rPr lang="en-ZA" sz="3200" b="1" dirty="0" smtClean="0">
                <a:latin typeface="Calibri" panose="020F0502020204030204" pitchFamily="34" charset="0"/>
                <a:ea typeface="Calibri" panose="020F0502020204030204" pitchFamily="34" charset="0"/>
                <a:cs typeface="Times New Roman" panose="02020603050405020304" pitchFamily="18" charset="0"/>
              </a:rPr>
              <a:t>2050 : 75 Million</a:t>
            </a:r>
          </a:p>
          <a:p>
            <a:pPr>
              <a:lnSpc>
                <a:spcPct val="107000"/>
              </a:lnSpc>
              <a:spcAft>
                <a:spcPts val="800"/>
              </a:spcAft>
            </a:pPr>
            <a:r>
              <a:rPr lang="en-ZA" sz="3200" b="1" dirty="0" smtClean="0">
                <a:latin typeface="Calibri" panose="020F0502020204030204" pitchFamily="34" charset="0"/>
                <a:ea typeface="Calibri" panose="020F0502020204030204" pitchFamily="34" charset="0"/>
                <a:cs typeface="Times New Roman" panose="02020603050405020304" pitchFamily="18" charset="0"/>
              </a:rPr>
              <a:t>2100 : 80 Million</a:t>
            </a:r>
            <a:endParaRPr lang="en-ZA"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477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un.org/en/development/desa/population/images/themes/urbanization.jpg"/>
          <p:cNvPicPr/>
          <p:nvPr/>
        </p:nvPicPr>
        <p:blipFill>
          <a:blip r:embed="rId2">
            <a:extLst>
              <a:ext uri="{28A0092B-C50C-407E-A947-70E740481C1C}">
                <a14:useLocalDpi xmlns:a14="http://schemas.microsoft.com/office/drawing/2010/main" val="0"/>
              </a:ext>
            </a:extLst>
          </a:blip>
          <a:srcRect/>
          <a:stretch>
            <a:fillRect/>
          </a:stretch>
        </p:blipFill>
        <p:spPr bwMode="auto">
          <a:xfrm>
            <a:off x="678427" y="250723"/>
            <a:ext cx="10677831" cy="2610463"/>
          </a:xfrm>
          <a:prstGeom prst="rect">
            <a:avLst/>
          </a:prstGeom>
          <a:noFill/>
          <a:ln>
            <a:noFill/>
          </a:ln>
        </p:spPr>
      </p:pic>
      <p:pic>
        <p:nvPicPr>
          <p:cNvPr id="4" name="Picture 3" descr="http://www.statssa.gov.za/wp-content/uploads/2018/07/pic1.jpg"/>
          <p:cNvPicPr/>
          <p:nvPr/>
        </p:nvPicPr>
        <p:blipFill>
          <a:blip r:embed="rId3">
            <a:extLst>
              <a:ext uri="{28A0092B-C50C-407E-A947-70E740481C1C}">
                <a14:useLocalDpi xmlns:a14="http://schemas.microsoft.com/office/drawing/2010/main" val="0"/>
              </a:ext>
            </a:extLst>
          </a:blip>
          <a:srcRect/>
          <a:stretch>
            <a:fillRect/>
          </a:stretch>
        </p:blipFill>
        <p:spPr bwMode="auto">
          <a:xfrm>
            <a:off x="2654711" y="2964426"/>
            <a:ext cx="6813754" cy="3587125"/>
          </a:xfrm>
          <a:prstGeom prst="rect">
            <a:avLst/>
          </a:prstGeom>
          <a:noFill/>
          <a:ln>
            <a:noFill/>
          </a:ln>
        </p:spPr>
      </p:pic>
    </p:spTree>
    <p:extLst>
      <p:ext uri="{BB962C8B-B14F-4D97-AF65-F5344CB8AC3E}">
        <p14:creationId xmlns:p14="http://schemas.microsoft.com/office/powerpoint/2010/main" val="2498825214"/>
      </p:ext>
    </p:extLst>
  </p:cSld>
  <p:clrMapOvr>
    <a:masterClrMapping/>
  </p:clrMapOvr>
</p:sld>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6086</TotalTime>
  <Words>210</Words>
  <Application>Microsoft Office PowerPoint</Application>
  <PresentationFormat>Widescreen</PresentationFormat>
  <Paragraphs>81</Paragraphs>
  <Slides>35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ＭＳ Ｐゴシック</vt:lpstr>
      <vt:lpstr>Arial</vt:lpstr>
      <vt:lpstr>Calibri</vt:lpstr>
      <vt:lpstr>Times New Roman</vt:lpstr>
      <vt:lpstr>UJ</vt:lpstr>
      <vt:lpstr>Sustainable Development </vt:lpstr>
      <vt:lpstr>Reference </vt:lpstr>
      <vt:lpstr> “THINK GLOBAL, ACT LOCAL”</vt:lpstr>
      <vt:lpstr>Think Global : Think 4 IR Contributions </vt:lpstr>
      <vt:lpstr>PowerPoint Presentation</vt:lpstr>
      <vt:lpstr>Act Local : South Africa Today  Sharpen the Focus   UNEMPLOYMENT  POVERTY  INEQUALITY</vt:lpstr>
      <vt:lpstr>UNEMPLOYMENT  Unlimited Human Energy Unlimited Youth Energy – Africa Endowed with Youth + Population Growth +  Urbanization + Mechanization &amp; Automation</vt:lpstr>
      <vt:lpstr>PowerPoint Presentation</vt:lpstr>
      <vt:lpstr>PowerPoint Presentation</vt:lpstr>
      <vt:lpstr>   UNEMPLOYMENT  </vt:lpstr>
      <vt:lpstr>Green Economy &amp; Innovation Research in Progress   “ confluence of physical, environmental, biological, behavioural….factors; decision making is by machines; …. </vt:lpstr>
      <vt:lpstr>WATER SECURITY AND IR 4.0  UJ FEBE and WRC and Rand Water and National Water Planning Commission and Southern African Power Pool and Joburg Market and ……  </vt:lpstr>
      <vt:lpstr>WATER SECURITY AND IR 4.0 From Data to Information to Intelligence  Internet of Things, Big Data, Data Analytics, Blockchain  Marketplace of Buyers and Sellers  Price Making and Price Discovery  Financial Closure and Contracting  Infrastructure Engineer, Procure, Construct,  Maintain, Performance Monitoring  Data to Data  </vt:lpstr>
      <vt:lpstr> Natural Water : Rainfall, Dams, Rivers Used Water : Mining, Industry Sewer Water : Municipalities Virtual Water : Agriculture  Environmental : Weather Forecasts  </vt:lpstr>
      <vt:lpstr>    + New Value Stream  Hydrogen Economy  Hydrogen from Water : H₂O : 2 H Hydrogen from Sewer: CH₄ : 4 H  </vt:lpstr>
      <vt:lpstr>    </vt:lpstr>
      <vt:lpstr>Transportation &amp; IR4.0 data and machine decision making  Hybrid Hydraulic &amp; Liquid Fuels, Hydrogen &amp; Fuel Cells,  Electric &amp; Hybrid Hydraulic Vehicles Solar Assisted Electric &amp; Hybrid Hydraulic Vehicles Conversion of Old Petrol Driven Cars to Electric Duty  </vt:lpstr>
      <vt:lpstr>    </vt:lpstr>
      <vt:lpstr>Aquaculture &amp; IR 4.0  internet of things  - machine management and decision making  Urban Farming, Production of Fish and Vegetables Food Processing and Canning  Extremely High Volumes : Daily Production : 1 Million Cans of Fish – Impact on Input Energy (Water, Electricity, Fish Food), Fish Waste Generation and Removal; IR4.0 Management, Automation and Control of Production and Manufacturing.          </vt:lpstr>
      <vt:lpstr>    </vt:lpstr>
      <vt:lpstr> IR 4.0 = IR 1.0 + IR 2.0 + IR 3.0 + Humanities  </vt:lpstr>
      <vt:lpstr> IR 1.0 + IR 2.0 + IR 3.0 = Electrical Energy  Lots of Electricity  Quality Electricity : No disturbance, No downtime, No load shedding  Affordable Electricity : World’s Lowest Cost;  Accessible to all     </vt:lpstr>
      <vt:lpstr>  Deepen the Penetration of Renewable Energy into Daily Living  </vt:lpstr>
      <vt:lpstr>Sole Source of All Energy     </vt:lpstr>
      <vt:lpstr>SUN : Always Present   How much renewable energy do you use in daily living ?   Answer : ZERO  Why ? </vt:lpstr>
      <vt:lpstr> Energy is Neither Created Nor Destroyed  </vt:lpstr>
      <vt:lpstr>MECHANIZATION : MASS PRODUCTION  IR 1.0 : Water – Steam Energy : H₂O  IR 2.0 : Electricity : H₂O + C + U  IR 3.0 : Electricity + Control  DOMINANT SUN STORED ENERGY  ELEMENT = CARBON  </vt:lpstr>
      <vt:lpstr>Environmental Boundary Condition     UPPER LIMIT ON SUNS CARBON ENERGY    Global Warming  Climate Change ICE IS MELTING </vt:lpstr>
      <vt:lpstr>GLOBAL ENERGY SHIFT    Away from C   </vt:lpstr>
      <vt:lpstr>  HYDROGEN ECONOMY  NEW JOBS  Electric Cars Powered By Fuel Cells   </vt:lpstr>
      <vt:lpstr>  URANIUM ECONOMY NEW JOBS  Nuclear Reactors  Large Reactors : Sunset Industry in USA, Germany, Japan; Sunrise Industry in China, Middle East, Russia  Small Modular Reactors : New Global Industry     </vt:lpstr>
      <vt:lpstr>SMR’s  1 kW – 10 kW – 100 kW – 1 MW – 10 MW – 100 MW…. Modular Clean Affordable Reliable Sustainable Modern Energy Source </vt:lpstr>
      <vt:lpstr>PowerPoint Presentation</vt:lpstr>
      <vt:lpstr>QUESTIONS  SUN : Always Present  Renewable and Stored Energy    IR4.0 : Totally Dependent on Energy DECISION MAKING = MACHINES ASSURANCE : INTEGRITY &amp; ETHICS Sustainable Development Nexus of Solutions from all Sectors Energy, Water, Waste, Food, Transport….  </vt:lpstr>
      <vt:lpstr>     Answer  HUMANITIES SOCIAL SCIENCES PEOPLE DEVELOPMENT LEADERSHIP  We need 1000’s of PhD’s in all Disciplines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Naidoo, Pathmanathan</cp:lastModifiedBy>
  <cp:revision>444</cp:revision>
  <dcterms:created xsi:type="dcterms:W3CDTF">2016-08-29T16:05:45Z</dcterms:created>
  <dcterms:modified xsi:type="dcterms:W3CDTF">2019-09-03T06:45:18Z</dcterms:modified>
</cp:coreProperties>
</file>