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6"/>
  </p:notesMasterIdLst>
  <p:handoutMasterIdLst>
    <p:handoutMasterId r:id="rId7"/>
  </p:handoutMasterIdLst>
  <p:sldIdLst>
    <p:sldId id="463" r:id="rId3"/>
    <p:sldId id="465" r:id="rId4"/>
    <p:sldId id="466" r:id="rId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50000" autoAdjust="0"/>
  </p:normalViewPr>
  <p:slideViewPr>
    <p:cSldViewPr snapToGrid="0" snapToObjects="1">
      <p:cViewPr varScale="1">
        <p:scale>
          <a:sx n="124" d="100"/>
          <a:sy n="124" d="100"/>
        </p:scale>
        <p:origin x="189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34F49EF-FB26-CF4E-9896-E79658AE4D8C}" type="datetimeFigureOut">
              <a:rPr lang="en-US"/>
              <a:pPr>
                <a:defRPr/>
              </a:pPr>
              <a:t>11/19/21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9129541-F661-B445-8351-D5BAC7A93677}" type="slidenum">
              <a:rPr lang="en-US"/>
              <a:pPr>
                <a:defRPr/>
              </a:pPr>
              <a:t>‹#›</a:t>
            </a:fld>
            <a:endParaRPr lang="en-US"/>
          </a:p>
        </p:txBody>
      </p:sp>
    </p:spTree>
    <p:extLst>
      <p:ext uri="{BB962C8B-B14F-4D97-AF65-F5344CB8AC3E}">
        <p14:creationId xmlns:p14="http://schemas.microsoft.com/office/powerpoint/2010/main" val="4107220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3F497F6-05BB-A843-B786-9B1871876D15}" type="datetimeFigureOut">
              <a:rPr lang="en-US"/>
              <a:pPr>
                <a:defRPr/>
              </a:pPr>
              <a:t>11/19/21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55E49ED-6EFD-6445-9A67-5D378F072788}" type="slidenum">
              <a:rPr lang="en-US"/>
              <a:pPr>
                <a:defRPr/>
              </a:pPr>
              <a:t>‹#›</a:t>
            </a:fld>
            <a:endParaRPr lang="en-US"/>
          </a:p>
        </p:txBody>
      </p:sp>
    </p:spTree>
    <p:extLst>
      <p:ext uri="{BB962C8B-B14F-4D97-AF65-F5344CB8AC3E}">
        <p14:creationId xmlns:p14="http://schemas.microsoft.com/office/powerpoint/2010/main" val="23446243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ZA"/>
              <a:t>19-Nov-2021</a:t>
            </a:r>
            <a:endParaRPr lang="en-US" dirty="0"/>
          </a:p>
        </p:txBody>
      </p:sp>
      <p:sp>
        <p:nvSpPr>
          <p:cNvPr id="5" name="Footer Placeholder 4"/>
          <p:cNvSpPr>
            <a:spLocks noGrp="1"/>
          </p:cNvSpPr>
          <p:nvPr>
            <p:ph type="ftr" sz="quarter" idx="11"/>
          </p:nvPr>
        </p:nvSpPr>
        <p:spPr>
          <a:xfrm>
            <a:off x="1561256" y="6587067"/>
            <a:ext cx="6211144" cy="270933"/>
          </a:xfrm>
        </p:spPr>
        <p:txBody>
          <a:bodyPr/>
          <a:lstStyle>
            <a:lvl1pPr>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99B65E-74F1-5F4B-897B-7BF665B639FA}" type="slidenum">
              <a:rPr lang="en-US"/>
              <a:pPr>
                <a:defRPr/>
              </a:pPr>
              <a:t>‹#›</a:t>
            </a:fld>
            <a:endParaRPr lang="en-US"/>
          </a:p>
        </p:txBody>
      </p:sp>
    </p:spTree>
    <p:extLst>
      <p:ext uri="{BB962C8B-B14F-4D97-AF65-F5344CB8AC3E}">
        <p14:creationId xmlns:p14="http://schemas.microsoft.com/office/powerpoint/2010/main" val="4038908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ZA"/>
              <a:t>19-Nov-2021</a:t>
            </a:r>
            <a:endParaRPr lang="en-US"/>
          </a:p>
        </p:txBody>
      </p:sp>
      <p:sp>
        <p:nvSpPr>
          <p:cNvPr id="5"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99B65E-74F1-5F4B-897B-7BF665B639FA}" type="slidenum">
              <a:rPr lang="en-US"/>
              <a:pPr>
                <a:defRPr/>
              </a:pPr>
              <a:t>‹#›</a:t>
            </a:fld>
            <a:endParaRPr lang="en-US"/>
          </a:p>
        </p:txBody>
      </p:sp>
    </p:spTree>
    <p:extLst>
      <p:ext uri="{BB962C8B-B14F-4D97-AF65-F5344CB8AC3E}">
        <p14:creationId xmlns:p14="http://schemas.microsoft.com/office/powerpoint/2010/main" val="1435683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ZA"/>
              <a:t>19-Nov-2021</a:t>
            </a:r>
            <a:endParaRPr lang="en-US"/>
          </a:p>
        </p:txBody>
      </p:sp>
      <p:sp>
        <p:nvSpPr>
          <p:cNvPr id="5"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C53846-7C7C-4F42-8496-5B9359BFCA2C}" type="slidenum">
              <a:rPr lang="en-US"/>
              <a:pPr>
                <a:defRPr/>
              </a:pPr>
              <a:t>‹#›</a:t>
            </a:fld>
            <a:endParaRPr lang="en-US"/>
          </a:p>
        </p:txBody>
      </p:sp>
    </p:spTree>
    <p:extLst>
      <p:ext uri="{BB962C8B-B14F-4D97-AF65-F5344CB8AC3E}">
        <p14:creationId xmlns:p14="http://schemas.microsoft.com/office/powerpoint/2010/main" val="1552196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124744"/>
            <a:ext cx="4038600" cy="5112568"/>
          </a:xfrm>
          <a:ln cap="flat">
            <a:solidFill>
              <a:schemeClr val="tx1"/>
            </a:solidFill>
          </a:ln>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4744"/>
            <a:ext cx="4038600" cy="5112568"/>
          </a:xfrm>
          <a:ln cap="flat">
            <a:solidFill>
              <a:schemeClr val="tx1"/>
            </a:solidFill>
          </a:ln>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ZA"/>
              <a:t>19-Nov-2021</a:t>
            </a:r>
            <a:endParaRPr lang="en-US"/>
          </a:p>
        </p:txBody>
      </p:sp>
      <p:sp>
        <p:nvSpPr>
          <p:cNvPr id="6"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F837EE-810E-C943-B3C0-7F8D0FAB6307}" type="slidenum">
              <a:rPr lang="en-US"/>
              <a:pPr>
                <a:defRPr/>
              </a:pPr>
              <a:t>‹#›</a:t>
            </a:fld>
            <a:endParaRPr lang="en-US"/>
          </a:p>
        </p:txBody>
      </p:sp>
    </p:spTree>
    <p:extLst>
      <p:ext uri="{BB962C8B-B14F-4D97-AF65-F5344CB8AC3E}">
        <p14:creationId xmlns:p14="http://schemas.microsoft.com/office/powerpoint/2010/main" val="3468762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ZA"/>
              <a:t>19-Nov-2021</a:t>
            </a:r>
            <a:endParaRPr lang="en-US"/>
          </a:p>
        </p:txBody>
      </p:sp>
      <p:sp>
        <p:nvSpPr>
          <p:cNvPr id="4"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812FCC8-0BCA-A24D-913B-E0EEC41D3F69}" type="slidenum">
              <a:rPr lang="en-US"/>
              <a:pPr>
                <a:defRPr/>
              </a:pPr>
              <a:t>‹#›</a:t>
            </a:fld>
            <a:endParaRPr lang="en-US"/>
          </a:p>
        </p:txBody>
      </p:sp>
    </p:spTree>
    <p:extLst>
      <p:ext uri="{BB962C8B-B14F-4D97-AF65-F5344CB8AC3E}">
        <p14:creationId xmlns:p14="http://schemas.microsoft.com/office/powerpoint/2010/main" val="27675219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8010525" cy="423863"/>
          </a:xfrm>
          <a:prstGeom prst="rect">
            <a:avLst/>
          </a:prstGeom>
        </p:spPr>
        <p:txBody>
          <a:bodyPr/>
          <a:lstStyle/>
          <a:p>
            <a:r>
              <a:rPr lang="en-US"/>
              <a:t>Click to edit Master title style</a:t>
            </a:r>
          </a:p>
        </p:txBody>
      </p:sp>
      <p:sp>
        <p:nvSpPr>
          <p:cNvPr id="7" name="Picture Placeholder 6"/>
          <p:cNvSpPr>
            <a:spLocks noGrp="1"/>
          </p:cNvSpPr>
          <p:nvPr>
            <p:ph type="pic" sz="quarter" idx="13"/>
          </p:nvPr>
        </p:nvSpPr>
        <p:spPr>
          <a:xfrm>
            <a:off x="1691680" y="980728"/>
            <a:ext cx="5760169" cy="4319686"/>
          </a:xfrm>
        </p:spPr>
        <p:txBody>
          <a:bodyPr rtlCol="0">
            <a:normAutofit/>
          </a:bodyPr>
          <a:lstStyle/>
          <a:p>
            <a:pPr lvl="0"/>
            <a:r>
              <a:rPr lang="en-US" noProof="0"/>
              <a:t>Drag picture to placeholder or click icon to add</a:t>
            </a:r>
          </a:p>
        </p:txBody>
      </p:sp>
      <p:sp>
        <p:nvSpPr>
          <p:cNvPr id="4" name="Date Placeholder 3"/>
          <p:cNvSpPr>
            <a:spLocks noGrp="1"/>
          </p:cNvSpPr>
          <p:nvPr>
            <p:ph type="dt" sz="half" idx="14"/>
          </p:nvPr>
        </p:nvSpPr>
        <p:spPr/>
        <p:txBody>
          <a:bodyPr/>
          <a:lstStyle>
            <a:lvl1pPr>
              <a:defRPr/>
            </a:lvl1pPr>
          </a:lstStyle>
          <a:p>
            <a:pPr>
              <a:defRPr/>
            </a:pPr>
            <a:r>
              <a:rPr lang="en-ZA"/>
              <a:t>19-Nov-2021</a:t>
            </a:r>
            <a:endParaRPr lang="en-US"/>
          </a:p>
        </p:txBody>
      </p:sp>
      <p:sp>
        <p:nvSpPr>
          <p:cNvPr id="5" name="Footer Placeholder 4"/>
          <p:cNvSpPr>
            <a:spLocks noGrp="1"/>
          </p:cNvSpPr>
          <p:nvPr>
            <p:ph type="ftr" sz="quarter" idx="15"/>
          </p:nvPr>
        </p:nvSpPr>
        <p:spPr/>
        <p:txBody>
          <a:bodyPr/>
          <a:lstStyle>
            <a:lvl1pPr>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8654105F-20BC-C44B-B8CA-73DDBC2EEEF4}" type="slidenum">
              <a:rPr lang="en-US"/>
              <a:pPr>
                <a:defRPr/>
              </a:pPr>
              <a:t>‹#›</a:t>
            </a:fld>
            <a:endParaRPr lang="en-US"/>
          </a:p>
        </p:txBody>
      </p:sp>
    </p:spTree>
    <p:extLst>
      <p:ext uri="{BB962C8B-B14F-4D97-AF65-F5344CB8AC3E}">
        <p14:creationId xmlns:p14="http://schemas.microsoft.com/office/powerpoint/2010/main" val="115641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ZA"/>
              <a:t>19-Nov-2021</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942EBEC-E32B-634C-BC38-F0737716B542}" type="slidenum">
              <a:rPr lang="en-US"/>
              <a:pPr>
                <a:defRPr/>
              </a:pPr>
              <a:t>‹#›</a:t>
            </a:fld>
            <a:endParaRPr lang="en-US"/>
          </a:p>
        </p:txBody>
      </p:sp>
    </p:spTree>
    <p:extLst>
      <p:ext uri="{BB962C8B-B14F-4D97-AF65-F5344CB8AC3E}">
        <p14:creationId xmlns:p14="http://schemas.microsoft.com/office/powerpoint/2010/main" val="2871302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ZA"/>
              <a:t>19-Nov-2021</a:t>
            </a:r>
            <a:endParaRPr lang="en-US"/>
          </a:p>
        </p:txBody>
      </p:sp>
      <p:sp>
        <p:nvSpPr>
          <p:cNvPr id="3" name="Footer Placeholder 4"/>
          <p:cNvSpPr>
            <a:spLocks noGrp="1"/>
          </p:cNvSpPr>
          <p:nvPr>
            <p:ph type="ftr" sz="quarter" idx="11"/>
          </p:nvPr>
        </p:nvSpPr>
        <p:spPr/>
        <p:txBody>
          <a:bodyPr/>
          <a:lstStyle>
            <a:lvl1pPr>
              <a:defRPr/>
            </a:lvl1pPr>
          </a:lstStyle>
          <a:p>
            <a:pPr>
              <a:defRPr/>
            </a:pPr>
            <a:r>
              <a:rPr lang="en-ZA"/>
              <a:t>The African Light Source : AfLS3-2021 : Closing</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8820BB4-79DF-0F42-A2BE-C7D09963925A}" type="slidenum">
              <a:rPr lang="en-US"/>
              <a:pPr>
                <a:defRPr/>
              </a:pPr>
              <a:t>‹#›</a:t>
            </a:fld>
            <a:endParaRPr lang="en-US"/>
          </a:p>
        </p:txBody>
      </p:sp>
      <p:sp>
        <p:nvSpPr>
          <p:cNvPr id="5" name="Title Placeholder 1"/>
          <p:cNvSpPr>
            <a:spLocks noGrp="1"/>
          </p:cNvSpPr>
          <p:nvPr>
            <p:ph type="title"/>
          </p:nvPr>
        </p:nvSpPr>
        <p:spPr>
          <a:xfrm>
            <a:off x="0" y="107950"/>
            <a:ext cx="8010525" cy="423863"/>
          </a:xfrm>
          <a:prstGeom prst="rect">
            <a:avLst/>
          </a:prstGeom>
          <a:gradFill flip="none" rotWithShape="1">
            <a:gsLst>
              <a:gs pos="50000">
                <a:srgbClr val="FF6600"/>
              </a:gs>
              <a:gs pos="100000">
                <a:srgbClr val="FFFFFF">
                  <a:alpha val="75000"/>
                </a:srgbClr>
              </a:gs>
            </a:gsLst>
            <a:lin ang="0" scaled="1"/>
            <a:tileRect/>
          </a:gradFill>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134637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2260600"/>
            <a:ext cx="8229600" cy="386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dirty="0"/>
          </a:p>
        </p:txBody>
      </p:sp>
      <p:sp>
        <p:nvSpPr>
          <p:cNvPr id="4" name="Date Placeholder 3"/>
          <p:cNvSpPr>
            <a:spLocks noGrp="1"/>
          </p:cNvSpPr>
          <p:nvPr>
            <p:ph type="dt" sz="half" idx="2"/>
          </p:nvPr>
        </p:nvSpPr>
        <p:spPr>
          <a:xfrm>
            <a:off x="12700" y="6587067"/>
            <a:ext cx="1358900" cy="270933"/>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ea typeface="+mn-ea"/>
                <a:cs typeface="+mn-cs"/>
              </a:defRPr>
            </a:lvl1pPr>
          </a:lstStyle>
          <a:p>
            <a:pPr>
              <a:defRPr/>
            </a:pPr>
            <a:r>
              <a:rPr lang="en-ZA"/>
              <a:t>19-Nov-2021</a:t>
            </a:r>
            <a:endParaRPr lang="en-US" dirty="0"/>
          </a:p>
        </p:txBody>
      </p:sp>
      <p:sp>
        <p:nvSpPr>
          <p:cNvPr id="5" name="Footer Placeholder 4"/>
          <p:cNvSpPr>
            <a:spLocks noGrp="1"/>
          </p:cNvSpPr>
          <p:nvPr>
            <p:ph type="ftr" sz="quarter" idx="3"/>
          </p:nvPr>
        </p:nvSpPr>
        <p:spPr>
          <a:xfrm>
            <a:off x="1561256" y="6587067"/>
            <a:ext cx="6671732" cy="270933"/>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cs typeface="+mn-cs"/>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4"/>
          </p:nvPr>
        </p:nvSpPr>
        <p:spPr>
          <a:xfrm>
            <a:off x="8686800" y="6587067"/>
            <a:ext cx="457200" cy="266171"/>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CC6FDDF5-ED94-A942-98BA-E67C1C676D12}" type="slidenum">
              <a:rPr lang="en-US"/>
              <a:pPr>
                <a:defRPr/>
              </a:pPr>
              <a:t>‹#›</a:t>
            </a:fld>
            <a:endParaRPr lang="en-US" dirty="0"/>
          </a:p>
        </p:txBody>
      </p:sp>
      <p:cxnSp>
        <p:nvCxnSpPr>
          <p:cNvPr id="9" name="Straight Connector 8"/>
          <p:cNvCxnSpPr/>
          <p:nvPr/>
        </p:nvCxnSpPr>
        <p:spPr>
          <a:xfrm>
            <a:off x="12700" y="6587067"/>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orange, person&#10;&#10;Description automatically generated">
            <a:extLst>
              <a:ext uri="{FF2B5EF4-FFF2-40B4-BE49-F238E27FC236}">
                <a16:creationId xmlns:a16="http://schemas.microsoft.com/office/drawing/2014/main" id="{B8CBFB61-17D1-4A4C-87FA-9367012F91E4}"/>
              </a:ext>
            </a:extLst>
          </p:cNvPr>
          <p:cNvPicPr>
            <a:picLocks noChangeAspect="1"/>
          </p:cNvPicPr>
          <p:nvPr userDrawn="1"/>
        </p:nvPicPr>
        <p:blipFill>
          <a:blip r:embed="rId3"/>
          <a:stretch>
            <a:fillRect/>
          </a:stretch>
        </p:blipFill>
        <p:spPr>
          <a:xfrm>
            <a:off x="12700" y="0"/>
            <a:ext cx="9131300" cy="1317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457200" rtl="0" eaLnBrk="0" fontAlgn="base" hangingPunct="0">
        <a:spcBef>
          <a:spcPct val="0"/>
        </a:spcBef>
        <a:spcAft>
          <a:spcPct val="0"/>
        </a:spcAft>
        <a:defRPr sz="2400" i="1" kern="1200">
          <a:solidFill>
            <a:schemeClr val="tx1"/>
          </a:solidFill>
          <a:latin typeface="+mj-lt"/>
          <a:ea typeface="ＭＳ Ｐゴシック" charset="0"/>
          <a:cs typeface="Bookman Old Style"/>
        </a:defRPr>
      </a:lvl1pPr>
      <a:lvl2pPr algn="l" defTabSz="457200" rtl="0" eaLnBrk="0" fontAlgn="base" hangingPunct="0">
        <a:spcBef>
          <a:spcPct val="0"/>
        </a:spcBef>
        <a:spcAft>
          <a:spcPct val="0"/>
        </a:spcAft>
        <a:defRPr sz="2400" i="1">
          <a:solidFill>
            <a:schemeClr val="tx1"/>
          </a:solidFill>
          <a:latin typeface="Calibri" charset="0"/>
          <a:ea typeface="ＭＳ Ｐゴシック" charset="0"/>
        </a:defRPr>
      </a:lvl2pPr>
      <a:lvl3pPr algn="l" defTabSz="457200" rtl="0" eaLnBrk="0" fontAlgn="base" hangingPunct="0">
        <a:spcBef>
          <a:spcPct val="0"/>
        </a:spcBef>
        <a:spcAft>
          <a:spcPct val="0"/>
        </a:spcAft>
        <a:defRPr sz="2400" i="1">
          <a:solidFill>
            <a:schemeClr val="tx1"/>
          </a:solidFill>
          <a:latin typeface="Calibri" charset="0"/>
          <a:ea typeface="ＭＳ Ｐゴシック" charset="0"/>
        </a:defRPr>
      </a:lvl3pPr>
      <a:lvl4pPr algn="l" defTabSz="457200" rtl="0" eaLnBrk="0" fontAlgn="base" hangingPunct="0">
        <a:spcBef>
          <a:spcPct val="0"/>
        </a:spcBef>
        <a:spcAft>
          <a:spcPct val="0"/>
        </a:spcAft>
        <a:defRPr sz="2400" i="1">
          <a:solidFill>
            <a:schemeClr val="tx1"/>
          </a:solidFill>
          <a:latin typeface="Calibri" charset="0"/>
          <a:ea typeface="ＭＳ Ｐゴシック" charset="0"/>
        </a:defRPr>
      </a:lvl4pPr>
      <a:lvl5pPr algn="l" defTabSz="457200" rtl="0" eaLnBrk="0" fontAlgn="base" hangingPunct="0">
        <a:spcBef>
          <a:spcPct val="0"/>
        </a:spcBef>
        <a:spcAft>
          <a:spcPct val="0"/>
        </a:spcAft>
        <a:defRPr sz="2400" i="1">
          <a:solidFill>
            <a:schemeClr val="tx1"/>
          </a:solidFill>
          <a:latin typeface="Calibri" charset="0"/>
          <a:ea typeface="ＭＳ Ｐゴシック" charset="0"/>
        </a:defRPr>
      </a:lvl5pPr>
      <a:lvl6pPr marL="457200" algn="l" defTabSz="457200" rtl="0" fontAlgn="base">
        <a:spcBef>
          <a:spcPct val="0"/>
        </a:spcBef>
        <a:spcAft>
          <a:spcPct val="0"/>
        </a:spcAft>
        <a:defRPr sz="2400" i="1">
          <a:solidFill>
            <a:schemeClr val="tx1"/>
          </a:solidFill>
          <a:latin typeface="Calibri" charset="0"/>
          <a:ea typeface="ＭＳ Ｐゴシック" charset="0"/>
        </a:defRPr>
      </a:lvl6pPr>
      <a:lvl7pPr marL="914400" algn="l" defTabSz="457200" rtl="0" fontAlgn="base">
        <a:spcBef>
          <a:spcPct val="0"/>
        </a:spcBef>
        <a:spcAft>
          <a:spcPct val="0"/>
        </a:spcAft>
        <a:defRPr sz="2400" i="1">
          <a:solidFill>
            <a:schemeClr val="tx1"/>
          </a:solidFill>
          <a:latin typeface="Calibri" charset="0"/>
          <a:ea typeface="ＭＳ Ｐゴシック" charset="0"/>
        </a:defRPr>
      </a:lvl7pPr>
      <a:lvl8pPr marL="1371600" algn="l" defTabSz="457200" rtl="0" fontAlgn="base">
        <a:spcBef>
          <a:spcPct val="0"/>
        </a:spcBef>
        <a:spcAft>
          <a:spcPct val="0"/>
        </a:spcAft>
        <a:defRPr sz="2400" i="1">
          <a:solidFill>
            <a:schemeClr val="tx1"/>
          </a:solidFill>
          <a:latin typeface="Calibri" charset="0"/>
          <a:ea typeface="ＭＳ Ｐゴシック" charset="0"/>
        </a:defRPr>
      </a:lvl8pPr>
      <a:lvl9pPr marL="1828800" algn="l" defTabSz="457200" rtl="0" fontAlgn="base">
        <a:spcBef>
          <a:spcPct val="0"/>
        </a:spcBef>
        <a:spcAft>
          <a:spcPct val="0"/>
        </a:spcAft>
        <a:defRPr sz="2400" i="1">
          <a:solidFill>
            <a:schemeClr val="tx1"/>
          </a:solidFill>
          <a:latin typeface="Calibri" charset="0"/>
          <a:ea typeface="ＭＳ Ｐゴシック" charset="0"/>
        </a:defRPr>
      </a:lvl9pPr>
    </p:titleStyle>
    <p:bodyStyle>
      <a:lvl1pPr marL="0" indent="0" algn="l" defTabSz="457200" rtl="0" eaLnBrk="0" fontAlgn="base" hangingPunct="0">
        <a:spcBef>
          <a:spcPct val="20000"/>
        </a:spcBef>
        <a:spcAft>
          <a:spcPct val="0"/>
        </a:spcAft>
        <a:buFont typeface="Arial" charset="0"/>
        <a:buNone/>
        <a:defRPr sz="3200" kern="1200" baseline="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2260600"/>
            <a:ext cx="8229600" cy="386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US" dirty="0"/>
          </a:p>
        </p:txBody>
      </p:sp>
      <p:sp>
        <p:nvSpPr>
          <p:cNvPr id="4" name="Date Placeholder 3"/>
          <p:cNvSpPr>
            <a:spLocks noGrp="1"/>
          </p:cNvSpPr>
          <p:nvPr>
            <p:ph type="dt" sz="half" idx="2"/>
          </p:nvPr>
        </p:nvSpPr>
        <p:spPr>
          <a:xfrm>
            <a:off x="12700" y="6553201"/>
            <a:ext cx="1367367" cy="304800"/>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ea typeface="+mn-ea"/>
                <a:cs typeface="+mn-cs"/>
              </a:defRPr>
            </a:lvl1pPr>
          </a:lstStyle>
          <a:p>
            <a:pPr>
              <a:defRPr/>
            </a:pPr>
            <a:r>
              <a:rPr lang="en-ZA"/>
              <a:t>19-Nov-2021</a:t>
            </a:r>
            <a:endParaRPr lang="en-US" dirty="0"/>
          </a:p>
        </p:txBody>
      </p:sp>
      <p:sp>
        <p:nvSpPr>
          <p:cNvPr id="5" name="Footer Placeholder 4"/>
          <p:cNvSpPr>
            <a:spLocks noGrp="1"/>
          </p:cNvSpPr>
          <p:nvPr>
            <p:ph type="ftr" sz="quarter" idx="3"/>
          </p:nvPr>
        </p:nvSpPr>
        <p:spPr>
          <a:xfrm>
            <a:off x="1591733" y="6548439"/>
            <a:ext cx="6587067" cy="304799"/>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cs typeface="+mn-cs"/>
              </a:defRPr>
            </a:lvl1pPr>
          </a:lstStyle>
          <a:p>
            <a:pPr>
              <a:defRPr/>
            </a:pPr>
            <a:r>
              <a:rPr lang="en-ZA"/>
              <a:t>The African Light Source : AfLS3-2021 : Closing</a:t>
            </a:r>
            <a:endParaRPr lang="en-US" dirty="0"/>
          </a:p>
        </p:txBody>
      </p:sp>
      <p:sp>
        <p:nvSpPr>
          <p:cNvPr id="6" name="Slide Number Placeholder 5"/>
          <p:cNvSpPr>
            <a:spLocks noGrp="1"/>
          </p:cNvSpPr>
          <p:nvPr>
            <p:ph type="sldNum" sz="quarter" idx="4"/>
          </p:nvPr>
        </p:nvSpPr>
        <p:spPr>
          <a:xfrm>
            <a:off x="8686800" y="6553201"/>
            <a:ext cx="457200" cy="30003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CC6FDDF5-ED94-A942-98BA-E67C1C676D12}" type="slidenum">
              <a:rPr lang="en-US"/>
              <a:pPr>
                <a:defRPr/>
              </a:pPr>
              <a:t>‹#›</a:t>
            </a:fld>
            <a:endParaRPr lang="en-US" dirty="0"/>
          </a:p>
        </p:txBody>
      </p:sp>
      <p:cxnSp>
        <p:nvCxnSpPr>
          <p:cNvPr id="9" name="Straight Connector 8"/>
          <p:cNvCxnSpPr/>
          <p:nvPr userDrawn="1"/>
        </p:nvCxnSpPr>
        <p:spPr>
          <a:xfrm>
            <a:off x="12700" y="6553201"/>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orange, person&#10;&#10;Description automatically generated">
            <a:extLst>
              <a:ext uri="{FF2B5EF4-FFF2-40B4-BE49-F238E27FC236}">
                <a16:creationId xmlns:a16="http://schemas.microsoft.com/office/drawing/2014/main" id="{52F7B386-BC12-B445-8E14-7E9172A493A0}"/>
              </a:ext>
            </a:extLst>
          </p:cNvPr>
          <p:cNvPicPr>
            <a:picLocks noChangeAspect="1"/>
          </p:cNvPicPr>
          <p:nvPr userDrawn="1"/>
        </p:nvPicPr>
        <p:blipFill>
          <a:blip r:embed="rId9"/>
          <a:stretch>
            <a:fillRect/>
          </a:stretch>
        </p:blipFill>
        <p:spPr>
          <a:xfrm>
            <a:off x="12700" y="0"/>
            <a:ext cx="9131300" cy="1317516"/>
          </a:xfrm>
          <a:prstGeom prst="rect">
            <a:avLst/>
          </a:prstGeom>
        </p:spPr>
      </p:pic>
    </p:spTree>
    <p:extLst>
      <p:ext uri="{BB962C8B-B14F-4D97-AF65-F5344CB8AC3E}">
        <p14:creationId xmlns:p14="http://schemas.microsoft.com/office/powerpoint/2010/main" val="10896887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457200" rtl="0" eaLnBrk="0" fontAlgn="base" hangingPunct="0">
        <a:spcBef>
          <a:spcPct val="0"/>
        </a:spcBef>
        <a:spcAft>
          <a:spcPct val="0"/>
        </a:spcAft>
        <a:defRPr sz="2400" i="1" kern="1200">
          <a:solidFill>
            <a:schemeClr val="tx1"/>
          </a:solidFill>
          <a:latin typeface="+mj-lt"/>
          <a:ea typeface="ＭＳ Ｐゴシック" charset="0"/>
          <a:cs typeface="Bookman Old Style"/>
        </a:defRPr>
      </a:lvl1pPr>
      <a:lvl2pPr algn="l" defTabSz="457200" rtl="0" eaLnBrk="0" fontAlgn="base" hangingPunct="0">
        <a:spcBef>
          <a:spcPct val="0"/>
        </a:spcBef>
        <a:spcAft>
          <a:spcPct val="0"/>
        </a:spcAft>
        <a:defRPr sz="2400" i="1">
          <a:solidFill>
            <a:schemeClr val="tx1"/>
          </a:solidFill>
          <a:latin typeface="Calibri" charset="0"/>
          <a:ea typeface="ＭＳ Ｐゴシック" charset="0"/>
        </a:defRPr>
      </a:lvl2pPr>
      <a:lvl3pPr algn="l" defTabSz="457200" rtl="0" eaLnBrk="0" fontAlgn="base" hangingPunct="0">
        <a:spcBef>
          <a:spcPct val="0"/>
        </a:spcBef>
        <a:spcAft>
          <a:spcPct val="0"/>
        </a:spcAft>
        <a:defRPr sz="2400" i="1">
          <a:solidFill>
            <a:schemeClr val="tx1"/>
          </a:solidFill>
          <a:latin typeface="Calibri" charset="0"/>
          <a:ea typeface="ＭＳ Ｐゴシック" charset="0"/>
        </a:defRPr>
      </a:lvl3pPr>
      <a:lvl4pPr algn="l" defTabSz="457200" rtl="0" eaLnBrk="0" fontAlgn="base" hangingPunct="0">
        <a:spcBef>
          <a:spcPct val="0"/>
        </a:spcBef>
        <a:spcAft>
          <a:spcPct val="0"/>
        </a:spcAft>
        <a:defRPr sz="2400" i="1">
          <a:solidFill>
            <a:schemeClr val="tx1"/>
          </a:solidFill>
          <a:latin typeface="Calibri" charset="0"/>
          <a:ea typeface="ＭＳ Ｐゴシック" charset="0"/>
        </a:defRPr>
      </a:lvl4pPr>
      <a:lvl5pPr algn="l" defTabSz="457200" rtl="0" eaLnBrk="0" fontAlgn="base" hangingPunct="0">
        <a:spcBef>
          <a:spcPct val="0"/>
        </a:spcBef>
        <a:spcAft>
          <a:spcPct val="0"/>
        </a:spcAft>
        <a:defRPr sz="2400" i="1">
          <a:solidFill>
            <a:schemeClr val="tx1"/>
          </a:solidFill>
          <a:latin typeface="Calibri" charset="0"/>
          <a:ea typeface="ＭＳ Ｐゴシック" charset="0"/>
        </a:defRPr>
      </a:lvl5pPr>
      <a:lvl6pPr marL="457200" algn="l" defTabSz="457200" rtl="0" fontAlgn="base">
        <a:spcBef>
          <a:spcPct val="0"/>
        </a:spcBef>
        <a:spcAft>
          <a:spcPct val="0"/>
        </a:spcAft>
        <a:defRPr sz="2400" i="1">
          <a:solidFill>
            <a:schemeClr val="tx1"/>
          </a:solidFill>
          <a:latin typeface="Calibri" charset="0"/>
          <a:ea typeface="ＭＳ Ｐゴシック" charset="0"/>
        </a:defRPr>
      </a:lvl6pPr>
      <a:lvl7pPr marL="914400" algn="l" defTabSz="457200" rtl="0" fontAlgn="base">
        <a:spcBef>
          <a:spcPct val="0"/>
        </a:spcBef>
        <a:spcAft>
          <a:spcPct val="0"/>
        </a:spcAft>
        <a:defRPr sz="2400" i="1">
          <a:solidFill>
            <a:schemeClr val="tx1"/>
          </a:solidFill>
          <a:latin typeface="Calibri" charset="0"/>
          <a:ea typeface="ＭＳ Ｐゴシック" charset="0"/>
        </a:defRPr>
      </a:lvl7pPr>
      <a:lvl8pPr marL="1371600" algn="l" defTabSz="457200" rtl="0" fontAlgn="base">
        <a:spcBef>
          <a:spcPct val="0"/>
        </a:spcBef>
        <a:spcAft>
          <a:spcPct val="0"/>
        </a:spcAft>
        <a:defRPr sz="2400" i="1">
          <a:solidFill>
            <a:schemeClr val="tx1"/>
          </a:solidFill>
          <a:latin typeface="Calibri" charset="0"/>
          <a:ea typeface="ＭＳ Ｐゴシック" charset="0"/>
        </a:defRPr>
      </a:lvl8pPr>
      <a:lvl9pPr marL="1828800" algn="l" defTabSz="457200" rtl="0" fontAlgn="base">
        <a:spcBef>
          <a:spcPct val="0"/>
        </a:spcBef>
        <a:spcAft>
          <a:spcPct val="0"/>
        </a:spcAft>
        <a:defRPr sz="2400" i="1">
          <a:solidFill>
            <a:schemeClr val="tx1"/>
          </a:solidFill>
          <a:latin typeface="Calibri" charset="0"/>
          <a:ea typeface="ＭＳ Ｐゴシック" charset="0"/>
        </a:defRPr>
      </a:lvl9pPr>
    </p:titleStyle>
    <p:bodyStyle>
      <a:lvl1pPr marL="0" indent="0" algn="l" defTabSz="457200" rtl="0" eaLnBrk="0" fontAlgn="base" hangingPunct="0">
        <a:spcBef>
          <a:spcPct val="20000"/>
        </a:spcBef>
        <a:spcAft>
          <a:spcPct val="0"/>
        </a:spcAft>
        <a:buFont typeface="Arial" charset="0"/>
        <a:buNone/>
        <a:defRPr sz="3200" kern="1200" baseline="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ZA"/>
              <a:t>19-Nov-2021</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AfLS3-2021 : Closing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1</a:t>
            </a:fld>
            <a:endParaRPr lang="en-US"/>
          </a:p>
        </p:txBody>
      </p:sp>
      <p:sp>
        <p:nvSpPr>
          <p:cNvPr id="17" name="Rectangle 5">
            <a:extLst>
              <a:ext uri="{FF2B5EF4-FFF2-40B4-BE49-F238E27FC236}">
                <a16:creationId xmlns:a16="http://schemas.microsoft.com/office/drawing/2014/main" id="{052694EC-6145-7C49-BFD1-1645C0EC351C}"/>
              </a:ext>
            </a:extLst>
          </p:cNvPr>
          <p:cNvSpPr>
            <a:spLocks noChangeArrowheads="1"/>
          </p:cNvSpPr>
          <p:nvPr/>
        </p:nvSpPr>
        <p:spPr bwMode="auto">
          <a:xfrm>
            <a:off x="2206470" y="198061"/>
            <a:ext cx="43466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 Light Source AfLS2020</a:t>
            </a:r>
          </a:p>
          <a:p>
            <a:pPr algn="ctr"/>
            <a:r>
              <a:rPr lang="en-GB" sz="1800" dirty="0"/>
              <a:t>Virtual Event : 15-19 Nov 2021</a:t>
            </a:r>
          </a:p>
        </p:txBody>
      </p:sp>
      <p:sp>
        <p:nvSpPr>
          <p:cNvPr id="21" name="Rectangle 6">
            <a:extLst>
              <a:ext uri="{FF2B5EF4-FFF2-40B4-BE49-F238E27FC236}">
                <a16:creationId xmlns:a16="http://schemas.microsoft.com/office/drawing/2014/main" id="{818B8882-6132-504D-A448-34DFA2D3CC6D}"/>
              </a:ext>
            </a:extLst>
          </p:cNvPr>
          <p:cNvSpPr>
            <a:spLocks noChangeArrowheads="1"/>
          </p:cNvSpPr>
          <p:nvPr/>
        </p:nvSpPr>
        <p:spPr bwMode="auto">
          <a:xfrm>
            <a:off x="0" y="1808722"/>
            <a:ext cx="419970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The </a:t>
            </a:r>
            <a:r>
              <a:rPr kumimoji="0" lang="en-US" altLang="en-US" sz="1200" b="0" i="0" u="none" strike="noStrike" cap="none" normalizeH="0" baseline="0" dirty="0" err="1">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AfLS</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 African ceremonial calling stick summons us from around the world to participate in this historic Event.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800" dirty="0">
              <a:solidFill>
                <a:srgbClr val="343434"/>
              </a:solidFill>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ea typeface="MS Mincho" panose="02020609040205080304" pitchFamily="49" charset="-128"/>
                <a:cs typeface="Arial" panose="020B0604020202020204" pitchFamily="34" charset="0"/>
              </a:rPr>
              <a:t>From within Africa, it first called us, in 2015, to  AfLS1 in Grenoble in November 2015. It was there throughout the proceedings. Then it next called us back to its home country, to Ghana, in January 2019, for AfLS2. From there it called us to Rwanda, for AfLS3, which was to be held at this very time. However, due to the pandemic, it has now called us instead to this Virtual Workshop, AfLS2020.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The </a:t>
            </a:r>
            <a:r>
              <a:rPr kumimoji="0" lang="en-US" altLang="en-US" sz="1200" b="0" i="0" u="none" strike="noStrike" cap="none" normalizeH="0" baseline="0" dirty="0" err="1">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AfLS</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 ceremonial calling stick from ancient Ashanti culture. Normally, it would be planted at a nexus of roads, where all would pass and note its message boards. For the </a:t>
            </a:r>
            <a:r>
              <a:rPr kumimoji="0" lang="en-US" altLang="en-US" sz="1200" b="0" i="0" u="none" strike="noStrike" cap="none" normalizeH="0" baseline="0" dirty="0" err="1">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AfLS</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 the message is the vision </a:t>
            </a:r>
            <a:r>
              <a:rPr lang="en-US" altLang="en-US" sz="1200" dirty="0">
                <a:solidFill>
                  <a:srgbClr val="343434"/>
                </a:solidFill>
                <a:ea typeface="MS Mincho" panose="02020609040205080304" pitchFamily="49" charset="-128"/>
                <a:cs typeface="Arial" panose="020B0604020202020204" pitchFamily="34" charset="0"/>
              </a:rPr>
              <a:t>of</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 an Advanced </a:t>
            </a:r>
            <a:r>
              <a:rPr lang="en-US" altLang="en-US" sz="1200" dirty="0">
                <a:solidFill>
                  <a:srgbClr val="343434"/>
                </a:solidFill>
                <a:ea typeface="MS Mincho" panose="02020609040205080304" pitchFamily="49" charset="-128"/>
                <a:cs typeface="Arial" panose="020B0604020202020204" pitchFamily="34" charset="0"/>
              </a:rPr>
              <a:t>L</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ight </a:t>
            </a:r>
            <a:r>
              <a:rPr lang="en-US" altLang="en-US" sz="1200" dirty="0">
                <a:solidFill>
                  <a:srgbClr val="343434"/>
                </a:solidFill>
                <a:ea typeface="MS Mincho" panose="02020609040205080304" pitchFamily="49" charset="-128"/>
                <a:cs typeface="Arial" panose="020B0604020202020204" pitchFamily="34" charset="0"/>
              </a:rPr>
              <a:t>S</a:t>
            </a:r>
            <a:r>
              <a:rPr kumimoji="0" lang="en-US" altLang="en-US" sz="12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rPr>
              <a:t>ource in Africa, pumping out new scientific discoveries, of great relevance to Africa, and also the world. </a:t>
            </a:r>
            <a:r>
              <a:rPr lang="en-US" altLang="en-US" sz="1200" dirty="0">
                <a:solidFill>
                  <a:srgbClr val="343434"/>
                </a:solidFill>
                <a:ea typeface="MS Mincho" panose="02020609040205080304" pitchFamily="49" charset="-128"/>
                <a:cs typeface="Arial" panose="020B0604020202020204" pitchFamily="34" charset="0"/>
              </a:rPr>
              <a:t>Realizing this vision, means Africa is well on the road to being a knowledge-based economy and a font of innovation.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343434"/>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dirty="0">
                <a:solidFill>
                  <a:srgbClr val="343434"/>
                </a:solidFill>
                <a:ea typeface="MS Mincho" panose="02020609040205080304" pitchFamily="49" charset="-128"/>
                <a:cs typeface="Arial" panose="020B0604020202020204" pitchFamily="34" charset="0"/>
              </a:rPr>
              <a:t>The stick has the gravitas of a scepter. It depicts both genders equally Symbolically we have, inclusivity, and ubuntu. All are invited, and all will build the </a:t>
            </a:r>
            <a:r>
              <a:rPr lang="en-US" altLang="en-US" sz="1200" dirty="0" err="1">
                <a:solidFill>
                  <a:srgbClr val="343434"/>
                </a:solidFill>
                <a:ea typeface="MS Mincho" panose="02020609040205080304" pitchFamily="49" charset="-128"/>
                <a:cs typeface="Arial" panose="020B0604020202020204" pitchFamily="34" charset="0"/>
              </a:rPr>
              <a:t>AfLS</a:t>
            </a:r>
            <a:r>
              <a:rPr lang="en-US" altLang="en-US" sz="1200" dirty="0">
                <a:solidFill>
                  <a:srgbClr val="343434"/>
                </a:solidFill>
                <a:ea typeface="MS Mincho" panose="02020609040205080304" pitchFamily="49" charset="-128"/>
                <a:cs typeface="Arial" panose="020B0604020202020204" pitchFamily="34" charset="0"/>
              </a:rPr>
              <a:t> together. </a:t>
            </a:r>
          </a:p>
        </p:txBody>
      </p:sp>
      <p:pic>
        <p:nvPicPr>
          <p:cNvPr id="24" name="Picture 23" descr="2015_11_18_AFLS_LR_03.jpg">
            <a:extLst>
              <a:ext uri="{FF2B5EF4-FFF2-40B4-BE49-F238E27FC236}">
                <a16:creationId xmlns:a16="http://schemas.microsoft.com/office/drawing/2014/main" id="{78CECA34-BE65-3A4D-BCB8-FF5B793EE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790" y="1912347"/>
            <a:ext cx="4751510" cy="3830905"/>
          </a:xfrm>
          <a:prstGeom prst="rect">
            <a:avLst/>
          </a:prstGeom>
        </p:spPr>
      </p:pic>
      <p:sp>
        <p:nvSpPr>
          <p:cNvPr id="22" name="TextBox 21">
            <a:extLst>
              <a:ext uri="{FF2B5EF4-FFF2-40B4-BE49-F238E27FC236}">
                <a16:creationId xmlns:a16="http://schemas.microsoft.com/office/drawing/2014/main" id="{B8279D78-142B-6B49-B2EF-7EFD93F81C4B}"/>
              </a:ext>
            </a:extLst>
          </p:cNvPr>
          <p:cNvSpPr txBox="1"/>
          <p:nvPr/>
        </p:nvSpPr>
        <p:spPr>
          <a:xfrm>
            <a:off x="0" y="5998387"/>
            <a:ext cx="7938905" cy="461665"/>
          </a:xfrm>
          <a:prstGeom prst="rect">
            <a:avLst/>
          </a:prstGeom>
          <a:noFill/>
        </p:spPr>
        <p:txBody>
          <a:bodyPr wrap="none" rtlCol="0">
            <a:spAutoFit/>
          </a:bodyPr>
          <a:lstStyle/>
          <a:p>
            <a:r>
              <a:rPr lang="en-US" altLang="en-US" sz="1200" dirty="0">
                <a:solidFill>
                  <a:srgbClr val="343434"/>
                </a:solidFill>
                <a:ea typeface="MS Mincho" panose="02020609040205080304" pitchFamily="49" charset="-128"/>
                <a:cs typeface="Arial" panose="020B0604020202020204" pitchFamily="34" charset="0"/>
              </a:rPr>
              <a:t>At the end of these proceedings, it will call us again to Rwanda, in November 2021, for the rescheduled AfLS3</a:t>
            </a:r>
          </a:p>
          <a:p>
            <a:r>
              <a:rPr lang="en-US" altLang="en-US" sz="1200" b="1" dirty="0">
                <a:solidFill>
                  <a:srgbClr val="343434"/>
                </a:solidFill>
                <a:latin typeface="Arial" panose="020B0604020202020204" pitchFamily="34" charset="0"/>
                <a:ea typeface="MS Mincho" panose="02020609040205080304" pitchFamily="49" charset="-128"/>
                <a:cs typeface="Arial" panose="020B0604020202020204" pitchFamily="34" charset="0"/>
              </a:rPr>
              <a:t>The calling stick final resting place is the future </a:t>
            </a:r>
            <a:r>
              <a:rPr lang="en-US" altLang="en-US" sz="1200" b="1" dirty="0" err="1">
                <a:solidFill>
                  <a:srgbClr val="343434"/>
                </a:solidFill>
                <a:latin typeface="Arial" panose="020B0604020202020204" pitchFamily="34" charset="0"/>
                <a:ea typeface="MS Mincho" panose="02020609040205080304" pitchFamily="49" charset="-128"/>
                <a:cs typeface="Arial" panose="020B0604020202020204" pitchFamily="34" charset="0"/>
              </a:rPr>
              <a:t>AfLS</a:t>
            </a:r>
            <a:r>
              <a:rPr lang="en-US" altLang="en-US" sz="1200" b="1" dirty="0">
                <a:solidFill>
                  <a:srgbClr val="343434"/>
                </a:solidFill>
                <a:latin typeface="Arial" panose="020B0604020202020204" pitchFamily="34" charset="0"/>
                <a:ea typeface="MS Mincho" panose="02020609040205080304" pitchFamily="49" charset="-128"/>
                <a:cs typeface="Arial" panose="020B0604020202020204" pitchFamily="34" charset="0"/>
              </a:rPr>
              <a:t> facility, where it will still call all people to its campus.</a:t>
            </a:r>
          </a:p>
        </p:txBody>
      </p:sp>
      <p:sp>
        <p:nvSpPr>
          <p:cNvPr id="25" name="TextBox 24">
            <a:extLst>
              <a:ext uri="{FF2B5EF4-FFF2-40B4-BE49-F238E27FC236}">
                <a16:creationId xmlns:a16="http://schemas.microsoft.com/office/drawing/2014/main" id="{A5E7E85F-3B35-8C49-B9C5-DE35F4D2F1F2}"/>
              </a:ext>
            </a:extLst>
          </p:cNvPr>
          <p:cNvSpPr txBox="1"/>
          <p:nvPr/>
        </p:nvSpPr>
        <p:spPr>
          <a:xfrm>
            <a:off x="12700" y="1377633"/>
            <a:ext cx="4350165" cy="461665"/>
          </a:xfrm>
          <a:prstGeom prst="rect">
            <a:avLst/>
          </a:prstGeom>
          <a:noFill/>
        </p:spPr>
        <p:txBody>
          <a:bodyPr wrap="none" rtlCol="0">
            <a:spAutoFit/>
          </a:bodyPr>
          <a:lstStyle/>
          <a:p>
            <a:r>
              <a:rPr lang="en-GB" b="1" dirty="0"/>
              <a:t>The </a:t>
            </a:r>
            <a:r>
              <a:rPr lang="en-GB" b="1" dirty="0" err="1"/>
              <a:t>AfLS</a:t>
            </a:r>
            <a:r>
              <a:rPr lang="en-GB" b="1" dirty="0"/>
              <a:t> Ceremonial calling stick</a:t>
            </a:r>
          </a:p>
        </p:txBody>
      </p:sp>
    </p:spTree>
    <p:extLst>
      <p:ext uri="{BB962C8B-B14F-4D97-AF65-F5344CB8AC3E}">
        <p14:creationId xmlns:p14="http://schemas.microsoft.com/office/powerpoint/2010/main" val="1320991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 posing for the camera&#10;&#10;Description automatically generated">
            <a:extLst>
              <a:ext uri="{FF2B5EF4-FFF2-40B4-BE49-F238E27FC236}">
                <a16:creationId xmlns:a16="http://schemas.microsoft.com/office/drawing/2014/main" id="{0D3304D4-DB83-2748-96FD-462DE40E2709}"/>
              </a:ext>
            </a:extLst>
          </p:cNvPr>
          <p:cNvPicPr>
            <a:picLocks noChangeAspect="1"/>
          </p:cNvPicPr>
          <p:nvPr/>
        </p:nvPicPr>
        <p:blipFill rotWithShape="1">
          <a:blip r:embed="rId2"/>
          <a:srcRect l="18170" t="19001" r="7965" b="7998"/>
          <a:stretch/>
        </p:blipFill>
        <p:spPr>
          <a:xfrm>
            <a:off x="5662187" y="1406632"/>
            <a:ext cx="3253213" cy="2411397"/>
          </a:xfrm>
          <a:prstGeom prst="rect">
            <a:avLst/>
          </a:prstGeom>
        </p:spPr>
      </p:pic>
      <p:sp>
        <p:nvSpPr>
          <p:cNvPr id="3" name="Date Placeholder 2"/>
          <p:cNvSpPr>
            <a:spLocks noGrp="1"/>
          </p:cNvSpPr>
          <p:nvPr>
            <p:ph type="dt" sz="half" idx="10"/>
          </p:nvPr>
        </p:nvSpPr>
        <p:spPr/>
        <p:txBody>
          <a:bodyPr/>
          <a:lstStyle/>
          <a:p>
            <a:pPr>
              <a:defRPr/>
            </a:pPr>
            <a:r>
              <a:rPr lang="en-ZA"/>
              <a:t>19-Nov-2021</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AfLS3-2021 : Closing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2</a:t>
            </a:fld>
            <a:endParaRPr lang="en-US"/>
          </a:p>
        </p:txBody>
      </p:sp>
      <p:sp>
        <p:nvSpPr>
          <p:cNvPr id="17" name="Rectangle 5">
            <a:extLst>
              <a:ext uri="{FF2B5EF4-FFF2-40B4-BE49-F238E27FC236}">
                <a16:creationId xmlns:a16="http://schemas.microsoft.com/office/drawing/2014/main" id="{052694EC-6145-7C49-BFD1-1645C0EC351C}"/>
              </a:ext>
            </a:extLst>
          </p:cNvPr>
          <p:cNvSpPr>
            <a:spLocks noChangeArrowheads="1"/>
          </p:cNvSpPr>
          <p:nvPr/>
        </p:nvSpPr>
        <p:spPr bwMode="auto">
          <a:xfrm>
            <a:off x="2206470" y="198061"/>
            <a:ext cx="43466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 Light Source AfLS2020</a:t>
            </a:r>
          </a:p>
          <a:p>
            <a:pPr algn="ctr"/>
            <a:r>
              <a:rPr lang="en-GB" sz="1800" dirty="0"/>
              <a:t>Virtual Event : 15-19 Nov 2021</a:t>
            </a:r>
          </a:p>
        </p:txBody>
      </p:sp>
      <p:sp>
        <p:nvSpPr>
          <p:cNvPr id="21" name="Rectangle 6">
            <a:extLst>
              <a:ext uri="{FF2B5EF4-FFF2-40B4-BE49-F238E27FC236}">
                <a16:creationId xmlns:a16="http://schemas.microsoft.com/office/drawing/2014/main" id="{818B8882-6132-504D-A448-34DFA2D3CC6D}"/>
              </a:ext>
            </a:extLst>
          </p:cNvPr>
          <p:cNvSpPr>
            <a:spLocks noChangeArrowheads="1"/>
          </p:cNvSpPr>
          <p:nvPr/>
        </p:nvSpPr>
        <p:spPr bwMode="auto">
          <a:xfrm>
            <a:off x="200755" y="1892768"/>
            <a:ext cx="53781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en-US" altLang="en-US" sz="1200" dirty="0">
                <a:solidFill>
                  <a:srgbClr val="343434"/>
                </a:solidFill>
                <a:ea typeface="MS Mincho" panose="02020609040205080304" pitchFamily="49" charset="-128"/>
                <a:cs typeface="Arial" panose="020B0604020202020204" pitchFamily="34" charset="0"/>
              </a:rPr>
              <a:t>The </a:t>
            </a:r>
            <a:r>
              <a:rPr lang="en-US" altLang="en-US" sz="1200" dirty="0" err="1">
                <a:solidFill>
                  <a:srgbClr val="343434"/>
                </a:solidFill>
                <a:ea typeface="MS Mincho" panose="02020609040205080304" pitchFamily="49" charset="-128"/>
                <a:cs typeface="Arial" panose="020B0604020202020204" pitchFamily="34" charset="0"/>
              </a:rPr>
              <a:t>AfLS</a:t>
            </a:r>
            <a:r>
              <a:rPr lang="en-US" altLang="en-US" sz="1200" dirty="0">
                <a:solidFill>
                  <a:srgbClr val="343434"/>
                </a:solidFill>
                <a:ea typeface="MS Mincho" panose="02020609040205080304" pitchFamily="49" charset="-128"/>
                <a:cs typeface="Arial" panose="020B0604020202020204" pitchFamily="34" charset="0"/>
              </a:rPr>
              <a:t> African ceremonial </a:t>
            </a:r>
            <a:r>
              <a:rPr lang="en-US" sz="1200" dirty="0">
                <a:solidFill>
                  <a:srgbClr val="343434"/>
                </a:solidFill>
                <a:ea typeface="MS Mincho" panose="02020609040205080304" pitchFamily="49" charset="-128"/>
                <a:cs typeface="Arial" panose="020B0604020202020204" pitchFamily="34" charset="0"/>
              </a:rPr>
              <a:t>speaking stick, is used throughout the conference to endow, in the African tradition, each speaker in turn, with authority and wisdom to speak</a:t>
            </a:r>
            <a:r>
              <a:rPr lang="en-ZA" sz="1200" dirty="0">
                <a:solidFill>
                  <a:srgbClr val="343434"/>
                </a:solidFill>
                <a:ea typeface="MS Mincho" panose="02020609040205080304" pitchFamily="49" charset="-128"/>
                <a:cs typeface="Arial" panose="020B0604020202020204" pitchFamily="34" charset="0"/>
              </a:rPr>
              <a:t>. The Speaking stick is handed over by the Session Chair to each next speaker, before they commence, and they return it to the chair as they leave. We use the moment of transfer for each official photograph of the speaker.</a:t>
            </a:r>
          </a:p>
          <a:p>
            <a:pPr lvl="0" algn="just" defTabSz="914400"/>
            <a:endParaRPr lang="en-ZA" sz="1200" dirty="0">
              <a:solidFill>
                <a:srgbClr val="343434"/>
              </a:solidFill>
              <a:ea typeface="MS Mincho" panose="02020609040205080304" pitchFamily="49" charset="-128"/>
              <a:cs typeface="Arial" panose="020B0604020202020204" pitchFamily="34" charset="0"/>
            </a:endParaRPr>
          </a:p>
          <a:p>
            <a:pPr lvl="0" algn="just" defTabSz="914400"/>
            <a:r>
              <a:rPr lang="en-ZA" altLang="en-US" sz="1200" b="1" dirty="0">
                <a:solidFill>
                  <a:srgbClr val="343434"/>
                </a:solidFill>
                <a:ea typeface="MS Mincho" panose="02020609040205080304" pitchFamily="49" charset="-128"/>
                <a:cs typeface="Arial" panose="020B0604020202020204" pitchFamily="34" charset="0"/>
              </a:rPr>
              <a:t>The </a:t>
            </a:r>
            <a:r>
              <a:rPr lang="en-ZA" altLang="en-US" sz="1200" b="1" dirty="0" err="1">
                <a:solidFill>
                  <a:srgbClr val="343434"/>
                </a:solidFill>
                <a:ea typeface="MS Mincho" panose="02020609040205080304" pitchFamily="49" charset="-128"/>
                <a:cs typeface="Arial" panose="020B0604020202020204" pitchFamily="34" charset="0"/>
              </a:rPr>
              <a:t>AfLS</a:t>
            </a:r>
            <a:r>
              <a:rPr lang="en-ZA" altLang="en-US" sz="1200" b="1" dirty="0">
                <a:solidFill>
                  <a:srgbClr val="343434"/>
                </a:solidFill>
                <a:ea typeface="MS Mincho" panose="02020609040205080304" pitchFamily="49" charset="-128"/>
                <a:cs typeface="Arial" panose="020B0604020202020204" pitchFamily="34" charset="0"/>
              </a:rPr>
              <a:t> speaking stick will be displayed at the future </a:t>
            </a:r>
            <a:r>
              <a:rPr lang="en-ZA" altLang="en-US" sz="1200" b="1" dirty="0" err="1">
                <a:solidFill>
                  <a:srgbClr val="343434"/>
                </a:solidFill>
                <a:ea typeface="MS Mincho" panose="02020609040205080304" pitchFamily="49" charset="-128"/>
                <a:cs typeface="Arial" panose="020B0604020202020204" pitchFamily="34" charset="0"/>
              </a:rPr>
              <a:t>AfLS</a:t>
            </a:r>
            <a:r>
              <a:rPr lang="en-ZA" altLang="en-US" sz="1200" b="1" dirty="0">
                <a:solidFill>
                  <a:srgbClr val="343434"/>
                </a:solidFill>
                <a:ea typeface="MS Mincho" panose="02020609040205080304" pitchFamily="49" charset="-128"/>
                <a:cs typeface="Arial" panose="020B0604020202020204" pitchFamily="34" charset="0"/>
              </a:rPr>
              <a:t> facility.</a:t>
            </a:r>
            <a:endParaRPr lang="en-US" altLang="en-US" sz="1200" b="1" dirty="0">
              <a:solidFill>
                <a:srgbClr val="343434"/>
              </a:solidFill>
              <a:ea typeface="MS Mincho" panose="02020609040205080304" pitchFamily="49" charset="-128"/>
              <a:cs typeface="Arial" panose="020B0604020202020204" pitchFamily="34" charset="0"/>
            </a:endParaRPr>
          </a:p>
        </p:txBody>
      </p:sp>
      <p:sp>
        <p:nvSpPr>
          <p:cNvPr id="25" name="TextBox 24">
            <a:extLst>
              <a:ext uri="{FF2B5EF4-FFF2-40B4-BE49-F238E27FC236}">
                <a16:creationId xmlns:a16="http://schemas.microsoft.com/office/drawing/2014/main" id="{A5E7E85F-3B35-8C49-B9C5-DE35F4D2F1F2}"/>
              </a:ext>
            </a:extLst>
          </p:cNvPr>
          <p:cNvSpPr txBox="1"/>
          <p:nvPr/>
        </p:nvSpPr>
        <p:spPr>
          <a:xfrm>
            <a:off x="12700" y="1377633"/>
            <a:ext cx="4664547" cy="461665"/>
          </a:xfrm>
          <a:prstGeom prst="rect">
            <a:avLst/>
          </a:prstGeom>
          <a:noFill/>
        </p:spPr>
        <p:txBody>
          <a:bodyPr wrap="none" rtlCol="0">
            <a:spAutoFit/>
          </a:bodyPr>
          <a:lstStyle/>
          <a:p>
            <a:r>
              <a:rPr lang="en-GB" b="1" dirty="0"/>
              <a:t>The </a:t>
            </a:r>
            <a:r>
              <a:rPr lang="en-GB" b="1" dirty="0" err="1"/>
              <a:t>AfLS</a:t>
            </a:r>
            <a:r>
              <a:rPr lang="en-GB" b="1" dirty="0"/>
              <a:t> Ceremonial speaking stick</a:t>
            </a:r>
          </a:p>
        </p:txBody>
      </p:sp>
      <p:pic>
        <p:nvPicPr>
          <p:cNvPr id="9" name="Picture 8" descr="A couple of people posing for the camera&#10;&#10;Description automatically generated">
            <a:extLst>
              <a:ext uri="{FF2B5EF4-FFF2-40B4-BE49-F238E27FC236}">
                <a16:creationId xmlns:a16="http://schemas.microsoft.com/office/drawing/2014/main" id="{FC503718-8D6A-6445-87DB-B2A6F4A5CE77}"/>
              </a:ext>
            </a:extLst>
          </p:cNvPr>
          <p:cNvPicPr>
            <a:picLocks noChangeAspect="1"/>
          </p:cNvPicPr>
          <p:nvPr/>
        </p:nvPicPr>
        <p:blipFill rotWithShape="1">
          <a:blip r:embed="rId3"/>
          <a:srcRect t="12574" b="13668"/>
          <a:stretch/>
        </p:blipFill>
        <p:spPr>
          <a:xfrm>
            <a:off x="4335693" y="3932335"/>
            <a:ext cx="4664547" cy="2580354"/>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9A628CD8-0552-4E48-B1E6-CDDF99686667}"/>
              </a:ext>
            </a:extLst>
          </p:cNvPr>
          <p:cNvPicPr>
            <a:picLocks noChangeAspect="1"/>
          </p:cNvPicPr>
          <p:nvPr/>
        </p:nvPicPr>
        <p:blipFill rotWithShape="1">
          <a:blip r:embed="rId4"/>
          <a:srcRect t="10692" r="13670"/>
          <a:stretch/>
        </p:blipFill>
        <p:spPr>
          <a:xfrm>
            <a:off x="337786" y="3613008"/>
            <a:ext cx="3737367" cy="2899681"/>
          </a:xfrm>
          <a:prstGeom prst="rect">
            <a:avLst/>
          </a:prstGeom>
        </p:spPr>
      </p:pic>
    </p:spTree>
    <p:extLst>
      <p:ext uri="{BB962C8B-B14F-4D97-AF65-F5344CB8AC3E}">
        <p14:creationId xmlns:p14="http://schemas.microsoft.com/office/powerpoint/2010/main" val="3958618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ZA"/>
              <a:t>19-Nov-2021</a:t>
            </a:r>
            <a:endParaRPr lang="en-US" dirty="0"/>
          </a:p>
        </p:txBody>
      </p:sp>
      <p:sp>
        <p:nvSpPr>
          <p:cNvPr id="4" name="Footer Placeholder 3"/>
          <p:cNvSpPr>
            <a:spLocks noGrp="1"/>
          </p:cNvSpPr>
          <p:nvPr>
            <p:ph type="ftr" sz="quarter" idx="11"/>
          </p:nvPr>
        </p:nvSpPr>
        <p:spPr/>
        <p:txBody>
          <a:bodyPr/>
          <a:lstStyle/>
          <a:p>
            <a:pPr>
              <a:defRPr/>
            </a:pPr>
            <a:r>
              <a:rPr lang="en-ZA"/>
              <a:t>The African Light Source : AfLS3-2021 : Closing</a:t>
            </a:r>
            <a:endParaRPr lang="en-US" dirty="0"/>
          </a:p>
        </p:txBody>
      </p:sp>
      <p:sp>
        <p:nvSpPr>
          <p:cNvPr id="2" name="Slide Number Placeholder 1">
            <a:extLst>
              <a:ext uri="{FF2B5EF4-FFF2-40B4-BE49-F238E27FC236}">
                <a16:creationId xmlns:a16="http://schemas.microsoft.com/office/drawing/2014/main" id="{C4A0D404-46E1-3A4D-9C31-B1089F5DC021}"/>
              </a:ext>
            </a:extLst>
          </p:cNvPr>
          <p:cNvSpPr>
            <a:spLocks noGrp="1"/>
          </p:cNvSpPr>
          <p:nvPr>
            <p:ph type="sldNum" sz="quarter" idx="12"/>
          </p:nvPr>
        </p:nvSpPr>
        <p:spPr/>
        <p:txBody>
          <a:bodyPr/>
          <a:lstStyle/>
          <a:p>
            <a:pPr>
              <a:defRPr/>
            </a:pPr>
            <a:fld id="{3899B65E-74F1-5F4B-897B-7BF665B639FA}" type="slidenum">
              <a:rPr lang="en-US" smtClean="0"/>
              <a:pPr>
                <a:defRPr/>
              </a:pPr>
              <a:t>3</a:t>
            </a:fld>
            <a:endParaRPr lang="en-US"/>
          </a:p>
        </p:txBody>
      </p:sp>
      <p:sp>
        <p:nvSpPr>
          <p:cNvPr id="17" name="Rectangle 5">
            <a:extLst>
              <a:ext uri="{FF2B5EF4-FFF2-40B4-BE49-F238E27FC236}">
                <a16:creationId xmlns:a16="http://schemas.microsoft.com/office/drawing/2014/main" id="{052694EC-6145-7C49-BFD1-1645C0EC351C}"/>
              </a:ext>
            </a:extLst>
          </p:cNvPr>
          <p:cNvSpPr>
            <a:spLocks noChangeArrowheads="1"/>
          </p:cNvSpPr>
          <p:nvPr/>
        </p:nvSpPr>
        <p:spPr bwMode="auto">
          <a:xfrm>
            <a:off x="2094260" y="198061"/>
            <a:ext cx="45710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GB" b="1" dirty="0"/>
              <a:t>The Africa Light Source AfLS3-2021</a:t>
            </a:r>
          </a:p>
          <a:p>
            <a:pPr algn="ctr"/>
            <a:r>
              <a:rPr lang="en-GB" sz="1800"/>
              <a:t>Virtual Event : 15-19 Nov 2021</a:t>
            </a:r>
            <a:endParaRPr lang="en-GB" sz="1800" dirty="0"/>
          </a:p>
        </p:txBody>
      </p:sp>
      <p:sp>
        <p:nvSpPr>
          <p:cNvPr id="9" name="TextBox 8">
            <a:extLst>
              <a:ext uri="{FF2B5EF4-FFF2-40B4-BE49-F238E27FC236}">
                <a16:creationId xmlns:a16="http://schemas.microsoft.com/office/drawing/2014/main" id="{0FDE7A51-BE74-2547-9F54-27D8ECD73CB6}"/>
              </a:ext>
            </a:extLst>
          </p:cNvPr>
          <p:cNvSpPr txBox="1"/>
          <p:nvPr/>
        </p:nvSpPr>
        <p:spPr>
          <a:xfrm>
            <a:off x="299176" y="1807515"/>
            <a:ext cx="8735304" cy="3908762"/>
          </a:xfrm>
          <a:prstGeom prst="rect">
            <a:avLst/>
          </a:prstGeom>
          <a:noFill/>
        </p:spPr>
        <p:txBody>
          <a:bodyPr wrap="square" rtlCol="0">
            <a:spAutoFit/>
          </a:bodyPr>
          <a:lstStyle/>
          <a:p>
            <a:pPr algn="ctr"/>
            <a:r>
              <a:rPr lang="en-GB" dirty="0"/>
              <a:t>We will now crossover live virtually </a:t>
            </a:r>
          </a:p>
          <a:p>
            <a:pPr algn="ctr"/>
            <a:endParaRPr lang="en-GB" sz="800" dirty="0"/>
          </a:p>
          <a:p>
            <a:pPr algn="ctr"/>
            <a:r>
              <a:rPr lang="en-GB" dirty="0"/>
              <a:t>from </a:t>
            </a:r>
          </a:p>
          <a:p>
            <a:pPr algn="ctr"/>
            <a:endParaRPr lang="en-GB" sz="800" b="1" dirty="0"/>
          </a:p>
          <a:p>
            <a:pPr algn="ctr"/>
            <a:r>
              <a:rPr lang="en-GB" b="1" dirty="0"/>
              <a:t>Dr Marielle </a:t>
            </a:r>
            <a:r>
              <a:rPr lang="en-ZA" b="1" dirty="0" err="1"/>
              <a:t>Agbahoungbata</a:t>
            </a:r>
            <a:r>
              <a:rPr lang="en-GB" b="1" dirty="0"/>
              <a:t> (X-</a:t>
            </a:r>
            <a:r>
              <a:rPr lang="en-GB" b="1" dirty="0" err="1"/>
              <a:t>TechLab</a:t>
            </a:r>
            <a:r>
              <a:rPr lang="en-GB" b="1" dirty="0"/>
              <a:t>)</a:t>
            </a:r>
          </a:p>
          <a:p>
            <a:pPr algn="ctr"/>
            <a:endParaRPr lang="en-GB" sz="800" b="1" dirty="0"/>
          </a:p>
          <a:p>
            <a:pPr algn="ctr"/>
            <a:r>
              <a:rPr lang="en-GB" b="1" dirty="0"/>
              <a:t>to</a:t>
            </a:r>
          </a:p>
          <a:p>
            <a:pPr algn="ctr"/>
            <a:endParaRPr lang="en-GB" sz="800" dirty="0"/>
          </a:p>
          <a:p>
            <a:pPr algn="ctr"/>
            <a:r>
              <a:rPr lang="en-GB" b="1" dirty="0"/>
              <a:t>Dr Prosper </a:t>
            </a:r>
            <a:r>
              <a:rPr lang="en-GB" b="1" dirty="0" err="1"/>
              <a:t>Ngabonziza</a:t>
            </a:r>
            <a:endParaRPr lang="en-GB" b="1" dirty="0"/>
          </a:p>
          <a:p>
            <a:pPr algn="ctr"/>
            <a:endParaRPr lang="en-GB" sz="800" b="1" dirty="0"/>
          </a:p>
          <a:p>
            <a:pPr algn="ctr"/>
            <a:r>
              <a:rPr lang="en-GB" dirty="0"/>
              <a:t>who will perform a virtual ceremony involving the handover</a:t>
            </a:r>
          </a:p>
          <a:p>
            <a:pPr algn="ctr"/>
            <a:endParaRPr lang="en-GB" sz="800" dirty="0"/>
          </a:p>
          <a:p>
            <a:pPr algn="ctr"/>
            <a:r>
              <a:rPr lang="en-GB" dirty="0"/>
              <a:t>of the</a:t>
            </a:r>
          </a:p>
          <a:p>
            <a:pPr algn="ctr"/>
            <a:r>
              <a:rPr lang="en-GB" sz="800" dirty="0"/>
              <a:t> </a:t>
            </a:r>
            <a:endParaRPr lang="en-GB" sz="800" b="1" dirty="0"/>
          </a:p>
          <a:p>
            <a:pPr algn="ctr"/>
            <a:r>
              <a:rPr lang="en-GB" b="1" dirty="0" err="1"/>
              <a:t>AfLS</a:t>
            </a:r>
            <a:r>
              <a:rPr lang="en-GB" b="1" dirty="0"/>
              <a:t> ceremonial calling stick and the speaking stick </a:t>
            </a:r>
          </a:p>
        </p:txBody>
      </p:sp>
    </p:spTree>
    <p:extLst>
      <p:ext uri="{BB962C8B-B14F-4D97-AF65-F5344CB8AC3E}">
        <p14:creationId xmlns:p14="http://schemas.microsoft.com/office/powerpoint/2010/main" val="2317689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ATLAS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LAS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ATLAS_talk.thmx</Template>
  <TotalTime>65254</TotalTime>
  <Words>476</Words>
  <Application>Microsoft Macintosh PowerPoint</Application>
  <PresentationFormat>On-screen Show (4:3)</PresentationFormat>
  <Paragraphs>44</Paragraphs>
  <Slides>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ATLAS_talk</vt:lpstr>
      <vt:lpstr>1_ATLAS_talk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ATLAS group at the  University of Johannesburg</dc:title>
  <dc:creator>Mathieu Aurousseau</dc:creator>
  <cp:lastModifiedBy>Connell, Simon</cp:lastModifiedBy>
  <cp:revision>375</cp:revision>
  <cp:lastPrinted>2019-07-30T08:55:25Z</cp:lastPrinted>
  <dcterms:created xsi:type="dcterms:W3CDTF">2012-03-22T13:34:35Z</dcterms:created>
  <dcterms:modified xsi:type="dcterms:W3CDTF">2021-11-19T14:45:43Z</dcterms:modified>
</cp:coreProperties>
</file>