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56"/>
  </p:notesMasterIdLst>
  <p:sldIdLst>
    <p:sldId id="257" r:id="rId3"/>
    <p:sldId id="421" r:id="rId4"/>
    <p:sldId id="498" r:id="rId5"/>
    <p:sldId id="502" r:id="rId6"/>
    <p:sldId id="482" r:id="rId7"/>
    <p:sldId id="409" r:id="rId8"/>
    <p:sldId id="509" r:id="rId9"/>
    <p:sldId id="510" r:id="rId10"/>
    <p:sldId id="491" r:id="rId11"/>
    <p:sldId id="417" r:id="rId12"/>
    <p:sldId id="418" r:id="rId13"/>
    <p:sldId id="511" r:id="rId14"/>
    <p:sldId id="547" r:id="rId15"/>
    <p:sldId id="512" r:id="rId16"/>
    <p:sldId id="514" r:id="rId17"/>
    <p:sldId id="515" r:id="rId18"/>
    <p:sldId id="516" r:id="rId19"/>
    <p:sldId id="517" r:id="rId20"/>
    <p:sldId id="519" r:id="rId21"/>
    <p:sldId id="520" r:id="rId22"/>
    <p:sldId id="521" r:id="rId23"/>
    <p:sldId id="522" r:id="rId24"/>
    <p:sldId id="523" r:id="rId25"/>
    <p:sldId id="526" r:id="rId26"/>
    <p:sldId id="527" r:id="rId27"/>
    <p:sldId id="528" r:id="rId28"/>
    <p:sldId id="551" r:id="rId29"/>
    <p:sldId id="546" r:id="rId30"/>
    <p:sldId id="533" r:id="rId31"/>
    <p:sldId id="534" r:id="rId32"/>
    <p:sldId id="535" r:id="rId33"/>
    <p:sldId id="536" r:id="rId34"/>
    <p:sldId id="537" r:id="rId35"/>
    <p:sldId id="538" r:id="rId36"/>
    <p:sldId id="539" r:id="rId37"/>
    <p:sldId id="540" r:id="rId38"/>
    <p:sldId id="541" r:id="rId39"/>
    <p:sldId id="548" r:id="rId40"/>
    <p:sldId id="549" r:id="rId41"/>
    <p:sldId id="550" r:id="rId42"/>
    <p:sldId id="554" r:id="rId43"/>
    <p:sldId id="555" r:id="rId44"/>
    <p:sldId id="560" r:id="rId45"/>
    <p:sldId id="563" r:id="rId46"/>
    <p:sldId id="562" r:id="rId47"/>
    <p:sldId id="531" r:id="rId48"/>
    <p:sldId id="530" r:id="rId49"/>
    <p:sldId id="561" r:id="rId50"/>
    <p:sldId id="495" r:id="rId51"/>
    <p:sldId id="513" r:id="rId52"/>
    <p:sldId id="457" r:id="rId53"/>
    <p:sldId id="545" r:id="rId54"/>
    <p:sldId id="55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014" autoAdjust="0"/>
    <p:restoredTop sz="94660"/>
  </p:normalViewPr>
  <p:slideViewPr>
    <p:cSldViewPr>
      <p:cViewPr varScale="1">
        <p:scale>
          <a:sx n="63" d="100"/>
          <a:sy n="63" d="100"/>
        </p:scale>
        <p:origin x="108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FA5386-0F64-469E-9B3E-52590E075C90}" type="doc">
      <dgm:prSet loTypeId="urn:microsoft.com/office/officeart/2011/layout/RadialPictureList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47EE7C1B-93B7-403F-8D4B-686EAC76FD12}">
      <dgm:prSet phldrT="[Text]"/>
      <dgm:spPr/>
      <dgm:t>
        <a:bodyPr/>
        <a:lstStyle/>
        <a:p>
          <a:r>
            <a:rPr lang="en-ZA" b="1" dirty="0" smtClean="0"/>
            <a:t>Energy</a:t>
          </a:r>
        </a:p>
        <a:p>
          <a:r>
            <a:rPr lang="en-ZA" b="1" dirty="0" smtClean="0"/>
            <a:t>Materials</a:t>
          </a:r>
          <a:endParaRPr lang="en-ZA" b="1" dirty="0"/>
        </a:p>
      </dgm:t>
    </dgm:pt>
    <dgm:pt modelId="{3E87E5BC-F86D-46FD-9834-CE886C08A312}" type="parTrans" cxnId="{76970ABF-F040-4A57-BE36-78EED210BDFB}">
      <dgm:prSet/>
      <dgm:spPr/>
      <dgm:t>
        <a:bodyPr/>
        <a:lstStyle/>
        <a:p>
          <a:endParaRPr lang="en-ZA" b="1"/>
        </a:p>
      </dgm:t>
    </dgm:pt>
    <dgm:pt modelId="{B4C45DF1-2A84-4D0F-90F9-85236D69162F}" type="sibTrans" cxnId="{76970ABF-F040-4A57-BE36-78EED210BDFB}">
      <dgm:prSet/>
      <dgm:spPr/>
      <dgm:t>
        <a:bodyPr/>
        <a:lstStyle/>
        <a:p>
          <a:endParaRPr lang="en-ZA" b="1"/>
        </a:p>
      </dgm:t>
    </dgm:pt>
    <dgm:pt modelId="{AE287994-0FE9-467E-977F-B6FEA2960A04}">
      <dgm:prSet phldrT="[Text]"/>
      <dgm:spPr/>
      <dgm:t>
        <a:bodyPr/>
        <a:lstStyle/>
        <a:p>
          <a:r>
            <a:rPr lang="en-ZA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Solar Cells</a:t>
          </a:r>
          <a:endParaRPr lang="en-ZA" b="1" dirty="0">
            <a:solidFill>
              <a:srgbClr val="0066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A9E034-3E5A-4D17-B661-6341D073C9B2}" type="parTrans" cxnId="{84119D68-BABE-4ADC-8E14-23AB10898615}">
      <dgm:prSet/>
      <dgm:spPr/>
      <dgm:t>
        <a:bodyPr/>
        <a:lstStyle/>
        <a:p>
          <a:endParaRPr lang="en-ZA" b="1"/>
        </a:p>
      </dgm:t>
    </dgm:pt>
    <dgm:pt modelId="{824BC945-F2AA-44CE-A51E-B30AA872D08D}" type="sibTrans" cxnId="{84119D68-BABE-4ADC-8E14-23AB10898615}">
      <dgm:prSet/>
      <dgm:spPr/>
      <dgm:t>
        <a:bodyPr/>
        <a:lstStyle/>
        <a:p>
          <a:endParaRPr lang="en-ZA" b="1"/>
        </a:p>
      </dgm:t>
    </dgm:pt>
    <dgm:pt modelId="{A2EA0DF9-4A2F-428F-AE0F-715CAD31B397}">
      <dgm:prSet phldrT="[Text]"/>
      <dgm:spPr/>
      <dgm:t>
        <a:bodyPr/>
        <a:lstStyle/>
        <a:p>
          <a:r>
            <a:rPr lang="en-ZA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Batteries</a:t>
          </a:r>
          <a:endParaRPr lang="en-ZA" b="1" dirty="0">
            <a:solidFill>
              <a:srgbClr val="0066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AF3560-79F0-4D9E-B0EE-35E2B7FBDEDD}" type="parTrans" cxnId="{52485F45-A2D7-4E9E-BCAA-806BB9D8AC2E}">
      <dgm:prSet/>
      <dgm:spPr/>
      <dgm:t>
        <a:bodyPr/>
        <a:lstStyle/>
        <a:p>
          <a:endParaRPr lang="en-ZA" b="1"/>
        </a:p>
      </dgm:t>
    </dgm:pt>
    <dgm:pt modelId="{3E99CAA8-236D-4D3C-8022-541D4A8ADAE2}" type="sibTrans" cxnId="{52485F45-A2D7-4E9E-BCAA-806BB9D8AC2E}">
      <dgm:prSet/>
      <dgm:spPr/>
      <dgm:t>
        <a:bodyPr/>
        <a:lstStyle/>
        <a:p>
          <a:endParaRPr lang="en-ZA" b="1"/>
        </a:p>
      </dgm:t>
    </dgm:pt>
    <dgm:pt modelId="{273DFB78-A466-40EB-9FB2-EF7F6A68A53C}">
      <dgm:prSet phldrT="[Text]"/>
      <dgm:spPr/>
      <dgm:t>
        <a:bodyPr/>
        <a:lstStyle/>
        <a:p>
          <a:r>
            <a:rPr lang="en-ZA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Fuels cells /</a:t>
          </a:r>
          <a:br>
            <a:rPr lang="en-ZA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ZA" b="1" dirty="0" smtClean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SOFC</a:t>
          </a:r>
          <a:endParaRPr lang="en-ZA" b="1" dirty="0">
            <a:solidFill>
              <a:srgbClr val="0066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3D2B31-7BD5-42DE-A6D2-4CB37D1EBE66}" type="parTrans" cxnId="{0A7D2600-0F64-4343-BB31-3A6AA9E0663D}">
      <dgm:prSet/>
      <dgm:spPr/>
      <dgm:t>
        <a:bodyPr/>
        <a:lstStyle/>
        <a:p>
          <a:endParaRPr lang="en-ZA" b="1"/>
        </a:p>
      </dgm:t>
    </dgm:pt>
    <dgm:pt modelId="{EAF45C27-D791-41C8-B566-59832BD0BA48}" type="sibTrans" cxnId="{0A7D2600-0F64-4343-BB31-3A6AA9E0663D}">
      <dgm:prSet/>
      <dgm:spPr/>
      <dgm:t>
        <a:bodyPr/>
        <a:lstStyle/>
        <a:p>
          <a:endParaRPr lang="en-ZA" b="1"/>
        </a:p>
      </dgm:t>
    </dgm:pt>
    <dgm:pt modelId="{4D0CD332-D3FA-4A43-A2F9-B21F2E6B5C44}" type="pres">
      <dgm:prSet presAssocID="{9AFA5386-0F64-469E-9B3E-52590E075C90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ZA"/>
        </a:p>
      </dgm:t>
    </dgm:pt>
    <dgm:pt modelId="{EC1FDDD0-30EF-4D1E-9B56-EBB3524FC66D}" type="pres">
      <dgm:prSet presAssocID="{47EE7C1B-93B7-403F-8D4B-686EAC76FD12}" presName="Parent" presStyleLbl="node1" presStyleIdx="0" presStyleCnt="2" custScaleX="70861" custScaleY="72146" custLinFactNeighborX="-18515">
        <dgm:presLayoutVars>
          <dgm:chMax val="4"/>
          <dgm:chPref val="3"/>
        </dgm:presLayoutVars>
      </dgm:prSet>
      <dgm:spPr/>
      <dgm:t>
        <a:bodyPr/>
        <a:lstStyle/>
        <a:p>
          <a:endParaRPr lang="en-ZA"/>
        </a:p>
      </dgm:t>
    </dgm:pt>
    <dgm:pt modelId="{FA2AA950-942D-425F-9260-11569A5FEC60}" type="pres">
      <dgm:prSet presAssocID="{AE287994-0FE9-467E-977F-B6FEA2960A04}" presName="Accent" presStyleLbl="node1" presStyleIdx="1" presStyleCnt="2"/>
      <dgm:spPr/>
      <dgm:t>
        <a:bodyPr/>
        <a:lstStyle/>
        <a:p>
          <a:endParaRPr lang="en-ZA"/>
        </a:p>
      </dgm:t>
    </dgm:pt>
    <dgm:pt modelId="{DF2E6A48-04F2-47F9-B5A9-0F1C6B54BFEA}" type="pres">
      <dgm:prSet presAssocID="{AE287994-0FE9-467E-977F-B6FEA2960A04}" presName="Image1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en-ZA"/>
        </a:p>
      </dgm:t>
    </dgm:pt>
    <dgm:pt modelId="{31FE8ABD-FD7E-48CF-847B-DF31BA60340F}" type="pres">
      <dgm:prSet presAssocID="{AE287994-0FE9-467E-977F-B6FEA2960A04}" presName="Child1" presStyleLbl="revTx" presStyleIdx="0" presStyleCnt="3" custScaleY="3450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02AAF8E-B37E-48AE-B233-2D6B90A8A5D1}" type="pres">
      <dgm:prSet presAssocID="{273DFB78-A466-40EB-9FB2-EF7F6A68A53C}" presName="Image2" presStyleCnt="0"/>
      <dgm:spPr/>
      <dgm:t>
        <a:bodyPr/>
        <a:lstStyle/>
        <a:p>
          <a:endParaRPr lang="en-ZA"/>
        </a:p>
      </dgm:t>
    </dgm:pt>
    <dgm:pt modelId="{A31CD377-5D6A-465D-B793-16D9DD2C3BD3}" type="pres">
      <dgm:prSet presAssocID="{273DFB78-A466-40EB-9FB2-EF7F6A68A53C}" presName="Imag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en-ZA"/>
        </a:p>
      </dgm:t>
    </dgm:pt>
    <dgm:pt modelId="{E4470F0B-A761-4FE9-8016-096B9FF90978}" type="pres">
      <dgm:prSet presAssocID="{273DFB78-A466-40EB-9FB2-EF7F6A68A53C}" presName="Child2" presStyleLbl="revTx" presStyleIdx="1" presStyleCnt="3" custScaleY="51945" custLinFactNeighborX="-1245" custLinFactNeighborY="5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2CA4348-41DD-40F4-83DD-813B11FE9A17}" type="pres">
      <dgm:prSet presAssocID="{A2EA0DF9-4A2F-428F-AE0F-715CAD31B397}" presName="Image3" presStyleCnt="0"/>
      <dgm:spPr/>
      <dgm:t>
        <a:bodyPr/>
        <a:lstStyle/>
        <a:p>
          <a:endParaRPr lang="en-ZA"/>
        </a:p>
      </dgm:t>
    </dgm:pt>
    <dgm:pt modelId="{13FED669-FAFC-4689-A46C-7F5A996AC2BB}" type="pres">
      <dgm:prSet presAssocID="{A2EA0DF9-4A2F-428F-AE0F-715CAD31B397}" presName="Imag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  <dgm:t>
        <a:bodyPr/>
        <a:lstStyle/>
        <a:p>
          <a:endParaRPr lang="en-ZA"/>
        </a:p>
      </dgm:t>
    </dgm:pt>
    <dgm:pt modelId="{347BE6EF-EB27-4307-B072-F3D7856C1AC2}" type="pres">
      <dgm:prSet presAssocID="{A2EA0DF9-4A2F-428F-AE0F-715CAD31B397}" presName="Child3" presStyleLbl="revTx" presStyleIdx="2" presStyleCnt="3" custScaleY="362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0A7D2600-0F64-4343-BB31-3A6AA9E0663D}" srcId="{47EE7C1B-93B7-403F-8D4B-686EAC76FD12}" destId="{273DFB78-A466-40EB-9FB2-EF7F6A68A53C}" srcOrd="1" destOrd="0" parTransId="{353D2B31-7BD5-42DE-A6D2-4CB37D1EBE66}" sibTransId="{EAF45C27-D791-41C8-B566-59832BD0BA48}"/>
    <dgm:cxn modelId="{76970ABF-F040-4A57-BE36-78EED210BDFB}" srcId="{9AFA5386-0F64-469E-9B3E-52590E075C90}" destId="{47EE7C1B-93B7-403F-8D4B-686EAC76FD12}" srcOrd="0" destOrd="0" parTransId="{3E87E5BC-F86D-46FD-9834-CE886C08A312}" sibTransId="{B4C45DF1-2A84-4D0F-90F9-85236D69162F}"/>
    <dgm:cxn modelId="{84119D68-BABE-4ADC-8E14-23AB10898615}" srcId="{47EE7C1B-93B7-403F-8D4B-686EAC76FD12}" destId="{AE287994-0FE9-467E-977F-B6FEA2960A04}" srcOrd="0" destOrd="0" parTransId="{8BA9E034-3E5A-4D17-B661-6341D073C9B2}" sibTransId="{824BC945-F2AA-44CE-A51E-B30AA872D08D}"/>
    <dgm:cxn modelId="{E3A73088-D7D9-4EEA-BDAD-5E1E0CE96FA8}" type="presOf" srcId="{9AFA5386-0F64-469E-9B3E-52590E075C90}" destId="{4D0CD332-D3FA-4A43-A2F9-B21F2E6B5C44}" srcOrd="0" destOrd="0" presId="urn:microsoft.com/office/officeart/2011/layout/RadialPictureList"/>
    <dgm:cxn modelId="{1CAF45EF-ACF1-4FE5-9059-108189DD47CA}" type="presOf" srcId="{273DFB78-A466-40EB-9FB2-EF7F6A68A53C}" destId="{E4470F0B-A761-4FE9-8016-096B9FF90978}" srcOrd="0" destOrd="0" presId="urn:microsoft.com/office/officeart/2011/layout/RadialPictureList"/>
    <dgm:cxn modelId="{32D00D30-2898-4A85-8074-74486B4C6283}" type="presOf" srcId="{A2EA0DF9-4A2F-428F-AE0F-715CAD31B397}" destId="{347BE6EF-EB27-4307-B072-F3D7856C1AC2}" srcOrd="0" destOrd="0" presId="urn:microsoft.com/office/officeart/2011/layout/RadialPictureList"/>
    <dgm:cxn modelId="{52485F45-A2D7-4E9E-BCAA-806BB9D8AC2E}" srcId="{47EE7C1B-93B7-403F-8D4B-686EAC76FD12}" destId="{A2EA0DF9-4A2F-428F-AE0F-715CAD31B397}" srcOrd="2" destOrd="0" parTransId="{B6AF3560-79F0-4D9E-B0EE-35E2B7FBDEDD}" sibTransId="{3E99CAA8-236D-4D3C-8022-541D4A8ADAE2}"/>
    <dgm:cxn modelId="{9166A2F8-77FE-4497-BE06-4F96A0D9A327}" type="presOf" srcId="{AE287994-0FE9-467E-977F-B6FEA2960A04}" destId="{31FE8ABD-FD7E-48CF-847B-DF31BA60340F}" srcOrd="0" destOrd="0" presId="urn:microsoft.com/office/officeart/2011/layout/RadialPictureList"/>
    <dgm:cxn modelId="{1238E94C-BA1C-4CBC-9588-B5DC82594047}" type="presOf" srcId="{47EE7C1B-93B7-403F-8D4B-686EAC76FD12}" destId="{EC1FDDD0-30EF-4D1E-9B56-EBB3524FC66D}" srcOrd="0" destOrd="0" presId="urn:microsoft.com/office/officeart/2011/layout/RadialPictureList"/>
    <dgm:cxn modelId="{29FECCD6-6D26-4BD6-9F9F-9B6ECA2A6348}" type="presParOf" srcId="{4D0CD332-D3FA-4A43-A2F9-B21F2E6B5C44}" destId="{EC1FDDD0-30EF-4D1E-9B56-EBB3524FC66D}" srcOrd="0" destOrd="0" presId="urn:microsoft.com/office/officeart/2011/layout/RadialPictureList"/>
    <dgm:cxn modelId="{FE67D499-761D-4E0D-BE91-EBAC8535DA47}" type="presParOf" srcId="{4D0CD332-D3FA-4A43-A2F9-B21F2E6B5C44}" destId="{FA2AA950-942D-425F-9260-11569A5FEC60}" srcOrd="1" destOrd="0" presId="urn:microsoft.com/office/officeart/2011/layout/RadialPictureList"/>
    <dgm:cxn modelId="{CAF29E47-7ECA-4056-892D-CB26EED85886}" type="presParOf" srcId="{4D0CD332-D3FA-4A43-A2F9-B21F2E6B5C44}" destId="{DF2E6A48-04F2-47F9-B5A9-0F1C6B54BFEA}" srcOrd="2" destOrd="0" presId="urn:microsoft.com/office/officeart/2011/layout/RadialPictureList"/>
    <dgm:cxn modelId="{00CB6A99-2B77-4A0F-BF33-81F9E829BB45}" type="presParOf" srcId="{4D0CD332-D3FA-4A43-A2F9-B21F2E6B5C44}" destId="{31FE8ABD-FD7E-48CF-847B-DF31BA60340F}" srcOrd="3" destOrd="0" presId="urn:microsoft.com/office/officeart/2011/layout/RadialPictureList"/>
    <dgm:cxn modelId="{4B906402-0F81-47E7-B5D9-7724B3F0C212}" type="presParOf" srcId="{4D0CD332-D3FA-4A43-A2F9-B21F2E6B5C44}" destId="{602AAF8E-B37E-48AE-B233-2D6B90A8A5D1}" srcOrd="4" destOrd="0" presId="urn:microsoft.com/office/officeart/2011/layout/RadialPictureList"/>
    <dgm:cxn modelId="{B33E0243-DB88-49A5-993D-61A5CF5DECF2}" type="presParOf" srcId="{602AAF8E-B37E-48AE-B233-2D6B90A8A5D1}" destId="{A31CD377-5D6A-465D-B793-16D9DD2C3BD3}" srcOrd="0" destOrd="0" presId="urn:microsoft.com/office/officeart/2011/layout/RadialPictureList"/>
    <dgm:cxn modelId="{A13378C4-F8DC-46D5-8803-8D0BA54EB7C1}" type="presParOf" srcId="{4D0CD332-D3FA-4A43-A2F9-B21F2E6B5C44}" destId="{E4470F0B-A761-4FE9-8016-096B9FF90978}" srcOrd="5" destOrd="0" presId="urn:microsoft.com/office/officeart/2011/layout/RadialPictureList"/>
    <dgm:cxn modelId="{46788838-453D-4B53-92AB-9789935F4244}" type="presParOf" srcId="{4D0CD332-D3FA-4A43-A2F9-B21F2E6B5C44}" destId="{D2CA4348-41DD-40F4-83DD-813B11FE9A17}" srcOrd="6" destOrd="0" presId="urn:microsoft.com/office/officeart/2011/layout/RadialPictureList"/>
    <dgm:cxn modelId="{03E6D964-F668-414B-BAED-835F87913C47}" type="presParOf" srcId="{D2CA4348-41DD-40F4-83DD-813B11FE9A17}" destId="{13FED669-FAFC-4689-A46C-7F5A996AC2BB}" srcOrd="0" destOrd="0" presId="urn:microsoft.com/office/officeart/2011/layout/RadialPictureList"/>
    <dgm:cxn modelId="{644032FD-C106-4AFC-BF31-1EBB566AB502}" type="presParOf" srcId="{4D0CD332-D3FA-4A43-A2F9-B21F2E6B5C44}" destId="{347BE6EF-EB27-4307-B072-F3D7856C1AC2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27F89C0-4484-4952-8646-BA51302FD3B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FBB9C4F7-D4D6-4B96-8FAB-DD1C36BCF716}">
      <dgm:prSet/>
      <dgm:spPr/>
      <dgm:t>
        <a:bodyPr/>
        <a:lstStyle/>
        <a:p>
          <a:pPr rtl="0"/>
          <a:r>
            <a:rPr lang="en-ZA" dirty="0" smtClean="0"/>
            <a:t>A</a:t>
          </a:r>
          <a:r>
            <a:rPr lang="en-ZA" baseline="-25000" dirty="0" smtClean="0"/>
            <a:t>2</a:t>
          </a:r>
          <a:r>
            <a:rPr lang="en-ZA" dirty="0" smtClean="0"/>
            <a:t>B</a:t>
          </a:r>
          <a:r>
            <a:rPr lang="en-ZA" baseline="-25000" dirty="0" smtClean="0"/>
            <a:t>2</a:t>
          </a:r>
          <a:r>
            <a:rPr lang="en-ZA" dirty="0" smtClean="0"/>
            <a:t>O</a:t>
          </a:r>
          <a:r>
            <a:rPr lang="en-ZA" baseline="-25000" dirty="0" smtClean="0"/>
            <a:t>7 </a:t>
          </a:r>
          <a:r>
            <a:rPr lang="en-ZA" baseline="0" dirty="0" smtClean="0"/>
            <a:t>- PDF</a:t>
          </a:r>
          <a:endParaRPr lang="en-ZA" dirty="0"/>
        </a:p>
      </dgm:t>
    </dgm:pt>
    <dgm:pt modelId="{52BBD44E-2C8E-4CF6-9357-0A8F8D0109B6}" type="parTrans" cxnId="{BB71B704-5CC7-4920-AA5A-C8F63D6F3C9C}">
      <dgm:prSet/>
      <dgm:spPr/>
      <dgm:t>
        <a:bodyPr/>
        <a:lstStyle/>
        <a:p>
          <a:endParaRPr lang="en-ZA"/>
        </a:p>
      </dgm:t>
    </dgm:pt>
    <dgm:pt modelId="{7722B67B-46BD-4386-A58E-4403769D0459}" type="sibTrans" cxnId="{BB71B704-5CC7-4920-AA5A-C8F63D6F3C9C}">
      <dgm:prSet/>
      <dgm:spPr/>
      <dgm:t>
        <a:bodyPr/>
        <a:lstStyle/>
        <a:p>
          <a:endParaRPr lang="en-ZA"/>
        </a:p>
      </dgm:t>
    </dgm:pt>
    <dgm:pt modelId="{DCFD58EF-3EDB-479F-9B64-29C143B05A4A}">
      <dgm:prSet/>
      <dgm:spPr/>
      <dgm:t>
        <a:bodyPr/>
        <a:lstStyle/>
        <a:p>
          <a:pPr rtl="0"/>
          <a:r>
            <a:rPr lang="en-ZA" dirty="0" smtClean="0"/>
            <a:t>Bi</a:t>
          </a:r>
          <a:r>
            <a:rPr lang="en-ZA" baseline="-25000" dirty="0" smtClean="0"/>
            <a:t>2</a:t>
          </a:r>
          <a:r>
            <a:rPr lang="en-ZA" baseline="0" dirty="0" smtClean="0"/>
            <a:t>O</a:t>
          </a:r>
          <a:r>
            <a:rPr lang="en-ZA" baseline="-25000" dirty="0" smtClean="0"/>
            <a:t>3</a:t>
          </a:r>
          <a:r>
            <a:rPr lang="en-ZA" baseline="0" dirty="0" smtClean="0"/>
            <a:t> , YSB, HR-XRD</a:t>
          </a:r>
          <a:endParaRPr lang="en-ZA" dirty="0"/>
        </a:p>
      </dgm:t>
    </dgm:pt>
    <dgm:pt modelId="{11B25E6B-F6BE-40C0-9D69-2C8AC500B6A6}" type="sibTrans" cxnId="{0057F6A0-98E3-48E7-A3EB-30C7C863D0CD}">
      <dgm:prSet/>
      <dgm:spPr/>
      <dgm:t>
        <a:bodyPr/>
        <a:lstStyle/>
        <a:p>
          <a:endParaRPr lang="en-ZA"/>
        </a:p>
      </dgm:t>
    </dgm:pt>
    <dgm:pt modelId="{6872A7FA-A63B-426A-8A18-99F306DE63A0}" type="parTrans" cxnId="{0057F6A0-98E3-48E7-A3EB-30C7C863D0CD}">
      <dgm:prSet/>
      <dgm:spPr/>
      <dgm:t>
        <a:bodyPr/>
        <a:lstStyle/>
        <a:p>
          <a:endParaRPr lang="en-ZA"/>
        </a:p>
      </dgm:t>
    </dgm:pt>
    <dgm:pt modelId="{9BEE57B3-58F5-4369-9CA9-2D52FD4CC595}" type="pres">
      <dgm:prSet presAssocID="{C27F89C0-4484-4952-8646-BA51302FD3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72D5197-65C6-4278-AC6E-53D0E424F063}" type="pres">
      <dgm:prSet presAssocID="{FBB9C4F7-D4D6-4B96-8FAB-DD1C36BCF71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12DDC3C-C99A-43C9-8CBC-2C42CEE5593B}" type="pres">
      <dgm:prSet presAssocID="{7722B67B-46BD-4386-A58E-4403769D0459}" presName="spacer" presStyleCnt="0"/>
      <dgm:spPr/>
    </dgm:pt>
    <dgm:pt modelId="{CBF16B2E-7FFC-47B3-BC79-7D3C049567F3}" type="pres">
      <dgm:prSet presAssocID="{DCFD58EF-3EDB-479F-9B64-29C143B05A4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BC0D446D-6D0E-4796-972E-4EAA890A59CF}" type="presOf" srcId="{DCFD58EF-3EDB-479F-9B64-29C143B05A4A}" destId="{CBF16B2E-7FFC-47B3-BC79-7D3C049567F3}" srcOrd="0" destOrd="0" presId="urn:microsoft.com/office/officeart/2005/8/layout/vList2"/>
    <dgm:cxn modelId="{BB71B704-5CC7-4920-AA5A-C8F63D6F3C9C}" srcId="{C27F89C0-4484-4952-8646-BA51302FD3B3}" destId="{FBB9C4F7-D4D6-4B96-8FAB-DD1C36BCF716}" srcOrd="0" destOrd="0" parTransId="{52BBD44E-2C8E-4CF6-9357-0A8F8D0109B6}" sibTransId="{7722B67B-46BD-4386-A58E-4403769D0459}"/>
    <dgm:cxn modelId="{0057F6A0-98E3-48E7-A3EB-30C7C863D0CD}" srcId="{C27F89C0-4484-4952-8646-BA51302FD3B3}" destId="{DCFD58EF-3EDB-479F-9B64-29C143B05A4A}" srcOrd="1" destOrd="0" parTransId="{6872A7FA-A63B-426A-8A18-99F306DE63A0}" sibTransId="{11B25E6B-F6BE-40C0-9D69-2C8AC500B6A6}"/>
    <dgm:cxn modelId="{15A213AA-6D60-4F29-BC8A-8705D1672949}" type="presOf" srcId="{C27F89C0-4484-4952-8646-BA51302FD3B3}" destId="{9BEE57B3-58F5-4369-9CA9-2D52FD4CC595}" srcOrd="0" destOrd="0" presId="urn:microsoft.com/office/officeart/2005/8/layout/vList2"/>
    <dgm:cxn modelId="{04B3BD08-51F2-4E46-83D1-B946B6E7D3CB}" type="presOf" srcId="{FBB9C4F7-D4D6-4B96-8FAB-DD1C36BCF716}" destId="{F72D5197-65C6-4278-AC6E-53D0E424F063}" srcOrd="0" destOrd="0" presId="urn:microsoft.com/office/officeart/2005/8/layout/vList2"/>
    <dgm:cxn modelId="{6243C5EA-4D26-42DB-8474-72E2604AA2FD}" type="presParOf" srcId="{9BEE57B3-58F5-4369-9CA9-2D52FD4CC595}" destId="{F72D5197-65C6-4278-AC6E-53D0E424F063}" srcOrd="0" destOrd="0" presId="urn:microsoft.com/office/officeart/2005/8/layout/vList2"/>
    <dgm:cxn modelId="{301F928B-FED2-4932-B9A6-497D4352E6EB}" type="presParOf" srcId="{9BEE57B3-58F5-4369-9CA9-2D52FD4CC595}" destId="{212DDC3C-C99A-43C9-8CBC-2C42CEE5593B}" srcOrd="1" destOrd="0" presId="urn:microsoft.com/office/officeart/2005/8/layout/vList2"/>
    <dgm:cxn modelId="{42F75367-0606-4357-86A0-15B045D8CF2C}" type="presParOf" srcId="{9BEE57B3-58F5-4369-9CA9-2D52FD4CC595}" destId="{CBF16B2E-7FFC-47B3-BC79-7D3C049567F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39DF0C0-4774-40E1-8AE1-55712ABC88D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0223CBDF-B9BE-4BD7-9530-44898DB0F004}">
      <dgm:prSet/>
      <dgm:spPr/>
      <dgm:t>
        <a:bodyPr/>
        <a:lstStyle/>
        <a:p>
          <a:pPr rtl="0"/>
          <a:r>
            <a:rPr lang="en-ZA" dirty="0" smtClean="0"/>
            <a:t>Various Doped Bi</a:t>
          </a:r>
          <a:r>
            <a:rPr lang="en-ZA" baseline="-25000" dirty="0" smtClean="0"/>
            <a:t>2</a:t>
          </a:r>
          <a:r>
            <a:rPr lang="en-ZA" baseline="0" dirty="0" smtClean="0"/>
            <a:t>O</a:t>
          </a:r>
          <a:r>
            <a:rPr lang="en-ZA" baseline="-25000" dirty="0" smtClean="0"/>
            <a:t>3</a:t>
          </a:r>
          <a:endParaRPr lang="en-ZA" dirty="0"/>
        </a:p>
      </dgm:t>
    </dgm:pt>
    <dgm:pt modelId="{9B9EFD66-5840-46DB-85C5-9ADC178E959A}" type="parTrans" cxnId="{1B862239-8819-419B-BE18-C7D04E8831C8}">
      <dgm:prSet/>
      <dgm:spPr/>
      <dgm:t>
        <a:bodyPr/>
        <a:lstStyle/>
        <a:p>
          <a:endParaRPr lang="en-ZA"/>
        </a:p>
      </dgm:t>
    </dgm:pt>
    <dgm:pt modelId="{256D0B30-F3D1-4EBB-9671-BE569C44C3D4}" type="sibTrans" cxnId="{1B862239-8819-419B-BE18-C7D04E8831C8}">
      <dgm:prSet/>
      <dgm:spPr/>
      <dgm:t>
        <a:bodyPr/>
        <a:lstStyle/>
        <a:p>
          <a:endParaRPr lang="en-ZA"/>
        </a:p>
      </dgm:t>
    </dgm:pt>
    <dgm:pt modelId="{F63D591A-4D24-435B-B96F-E7A214A8BB4D}">
      <dgm:prSet/>
      <dgm:spPr/>
      <dgm:t>
        <a:bodyPr/>
        <a:lstStyle/>
        <a:p>
          <a:pPr rtl="0"/>
          <a:r>
            <a:rPr lang="en-ZA" dirty="0" smtClean="0"/>
            <a:t>Some </a:t>
          </a:r>
          <a:r>
            <a:rPr lang="en-ZA" smtClean="0"/>
            <a:t>battery materials</a:t>
          </a:r>
          <a:endParaRPr lang="en-ZA" dirty="0"/>
        </a:p>
      </dgm:t>
    </dgm:pt>
    <dgm:pt modelId="{54E61048-F79B-46B5-A52F-2E94FDD5CA08}" type="parTrans" cxnId="{17D63D42-F8C0-42B8-B418-88333AF545CB}">
      <dgm:prSet/>
      <dgm:spPr/>
      <dgm:t>
        <a:bodyPr/>
        <a:lstStyle/>
        <a:p>
          <a:endParaRPr lang="en-ZA"/>
        </a:p>
      </dgm:t>
    </dgm:pt>
    <dgm:pt modelId="{C0A0EDEE-FA93-401B-AA18-C55DD4A239B6}" type="sibTrans" cxnId="{17D63D42-F8C0-42B8-B418-88333AF545CB}">
      <dgm:prSet/>
      <dgm:spPr/>
      <dgm:t>
        <a:bodyPr/>
        <a:lstStyle/>
        <a:p>
          <a:endParaRPr lang="en-ZA"/>
        </a:p>
      </dgm:t>
    </dgm:pt>
    <dgm:pt modelId="{209470AA-5197-43C9-B3B5-49A6BFAB5908}" type="pres">
      <dgm:prSet presAssocID="{F39DF0C0-4774-40E1-8AE1-55712ABC88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E301B818-F387-45A8-895C-86A1583E4DA1}" type="pres">
      <dgm:prSet presAssocID="{0223CBDF-B9BE-4BD7-9530-44898DB0F00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AE9BB27-DD75-4583-A14A-2A60BFB78307}" type="pres">
      <dgm:prSet presAssocID="{256D0B30-F3D1-4EBB-9671-BE569C44C3D4}" presName="spacer" presStyleCnt="0"/>
      <dgm:spPr/>
    </dgm:pt>
    <dgm:pt modelId="{875C3D79-ED02-402F-AF80-04778DB2E9BC}" type="pres">
      <dgm:prSet presAssocID="{F63D591A-4D24-435B-B96F-E7A214A8BB4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043590E1-AA40-4F8F-A8CA-8C0CAFB526F7}" type="presOf" srcId="{0223CBDF-B9BE-4BD7-9530-44898DB0F004}" destId="{E301B818-F387-45A8-895C-86A1583E4DA1}" srcOrd="0" destOrd="0" presId="urn:microsoft.com/office/officeart/2005/8/layout/vList2"/>
    <dgm:cxn modelId="{4AE2217F-AF7F-484C-AB2B-1BA0B5E9B2AC}" type="presOf" srcId="{F63D591A-4D24-435B-B96F-E7A214A8BB4D}" destId="{875C3D79-ED02-402F-AF80-04778DB2E9BC}" srcOrd="0" destOrd="0" presId="urn:microsoft.com/office/officeart/2005/8/layout/vList2"/>
    <dgm:cxn modelId="{17D63D42-F8C0-42B8-B418-88333AF545CB}" srcId="{F39DF0C0-4774-40E1-8AE1-55712ABC88DE}" destId="{F63D591A-4D24-435B-B96F-E7A214A8BB4D}" srcOrd="1" destOrd="0" parTransId="{54E61048-F79B-46B5-A52F-2E94FDD5CA08}" sibTransId="{C0A0EDEE-FA93-401B-AA18-C55DD4A239B6}"/>
    <dgm:cxn modelId="{1B862239-8819-419B-BE18-C7D04E8831C8}" srcId="{F39DF0C0-4774-40E1-8AE1-55712ABC88DE}" destId="{0223CBDF-B9BE-4BD7-9530-44898DB0F004}" srcOrd="0" destOrd="0" parTransId="{9B9EFD66-5840-46DB-85C5-9ADC178E959A}" sibTransId="{256D0B30-F3D1-4EBB-9671-BE569C44C3D4}"/>
    <dgm:cxn modelId="{12D3E4B4-1F36-4834-98C8-4F09E87FE3B1}" type="presOf" srcId="{F39DF0C0-4774-40E1-8AE1-55712ABC88DE}" destId="{209470AA-5197-43C9-B3B5-49A6BFAB5908}" srcOrd="0" destOrd="0" presId="urn:microsoft.com/office/officeart/2005/8/layout/vList2"/>
    <dgm:cxn modelId="{3D93CDCF-BB1F-423B-83FE-F6574134E894}" type="presParOf" srcId="{209470AA-5197-43C9-B3B5-49A6BFAB5908}" destId="{E301B818-F387-45A8-895C-86A1583E4DA1}" srcOrd="0" destOrd="0" presId="urn:microsoft.com/office/officeart/2005/8/layout/vList2"/>
    <dgm:cxn modelId="{0848B204-9A8A-42CC-A8E7-40C7798CF744}" type="presParOf" srcId="{209470AA-5197-43C9-B3B5-49A6BFAB5908}" destId="{2AE9BB27-DD75-4583-A14A-2A60BFB78307}" srcOrd="1" destOrd="0" presId="urn:microsoft.com/office/officeart/2005/8/layout/vList2"/>
    <dgm:cxn modelId="{AA5287E6-6CE7-4E56-8AF7-C263420F11F6}" type="presParOf" srcId="{209470AA-5197-43C9-B3B5-49A6BFAB5908}" destId="{875C3D79-ED02-402F-AF80-04778DB2E9B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27F89C0-4484-4952-8646-BA51302FD3B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FBB9C4F7-D4D6-4B96-8FAB-DD1C36BCF716}">
      <dgm:prSet/>
      <dgm:spPr/>
      <dgm:t>
        <a:bodyPr/>
        <a:lstStyle/>
        <a:p>
          <a:pPr rtl="0"/>
          <a:r>
            <a:rPr lang="en-ZA" dirty="0" smtClean="0"/>
            <a:t>Doped Bi</a:t>
          </a:r>
          <a:r>
            <a:rPr lang="en-ZA" baseline="-25000" dirty="0" smtClean="0"/>
            <a:t>2</a:t>
          </a:r>
          <a:r>
            <a:rPr lang="en-ZA" baseline="0" dirty="0" smtClean="0"/>
            <a:t>O</a:t>
          </a:r>
          <a:r>
            <a:rPr lang="en-ZA" baseline="-25000" dirty="0" smtClean="0"/>
            <a:t>3</a:t>
          </a:r>
          <a:endParaRPr lang="en-ZA" dirty="0"/>
        </a:p>
      </dgm:t>
    </dgm:pt>
    <dgm:pt modelId="{52BBD44E-2C8E-4CF6-9357-0A8F8D0109B6}" type="parTrans" cxnId="{BB71B704-5CC7-4920-AA5A-C8F63D6F3C9C}">
      <dgm:prSet/>
      <dgm:spPr/>
      <dgm:t>
        <a:bodyPr/>
        <a:lstStyle/>
        <a:p>
          <a:endParaRPr lang="en-ZA"/>
        </a:p>
      </dgm:t>
    </dgm:pt>
    <dgm:pt modelId="{7722B67B-46BD-4386-A58E-4403769D0459}" type="sibTrans" cxnId="{BB71B704-5CC7-4920-AA5A-C8F63D6F3C9C}">
      <dgm:prSet/>
      <dgm:spPr/>
      <dgm:t>
        <a:bodyPr/>
        <a:lstStyle/>
        <a:p>
          <a:endParaRPr lang="en-ZA"/>
        </a:p>
      </dgm:t>
    </dgm:pt>
    <dgm:pt modelId="{9BEE57B3-58F5-4369-9CA9-2D52FD4CC595}" type="pres">
      <dgm:prSet presAssocID="{C27F89C0-4484-4952-8646-BA51302FD3B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72D5197-65C6-4278-AC6E-53D0E424F063}" type="pres">
      <dgm:prSet presAssocID="{FBB9C4F7-D4D6-4B96-8FAB-DD1C36BCF716}" presName="parentText" presStyleLbl="node1" presStyleIdx="0" presStyleCnt="1" custLinFactY="-59091" custLinFactNeighborX="-9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BB71B704-5CC7-4920-AA5A-C8F63D6F3C9C}" srcId="{C27F89C0-4484-4952-8646-BA51302FD3B3}" destId="{FBB9C4F7-D4D6-4B96-8FAB-DD1C36BCF716}" srcOrd="0" destOrd="0" parTransId="{52BBD44E-2C8E-4CF6-9357-0A8F8D0109B6}" sibTransId="{7722B67B-46BD-4386-A58E-4403769D0459}"/>
    <dgm:cxn modelId="{764F0028-5DC9-4842-8F7B-F9D740C77DD9}" type="presOf" srcId="{C27F89C0-4484-4952-8646-BA51302FD3B3}" destId="{9BEE57B3-58F5-4369-9CA9-2D52FD4CC595}" srcOrd="0" destOrd="0" presId="urn:microsoft.com/office/officeart/2005/8/layout/vList2"/>
    <dgm:cxn modelId="{96685043-2ABC-4511-BB5C-17C490149601}" type="presOf" srcId="{FBB9C4F7-D4D6-4B96-8FAB-DD1C36BCF716}" destId="{F72D5197-65C6-4278-AC6E-53D0E424F063}" srcOrd="0" destOrd="0" presId="urn:microsoft.com/office/officeart/2005/8/layout/vList2"/>
    <dgm:cxn modelId="{1FB5E1FA-FDB4-493F-BE35-C90C255F18A8}" type="presParOf" srcId="{9BEE57B3-58F5-4369-9CA9-2D52FD4CC595}" destId="{F72D5197-65C6-4278-AC6E-53D0E424F06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61E08AC-3D30-4885-9070-AD2DD75659B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C82ED1D8-D000-4C0A-8AED-3AAC4A3208DB}">
      <dgm:prSet/>
      <dgm:spPr/>
      <dgm:t>
        <a:bodyPr/>
        <a:lstStyle/>
        <a:p>
          <a:pPr rtl="0"/>
          <a:r>
            <a:rPr lang="en-ZA" smtClean="0"/>
            <a:t>In the Pipeline</a:t>
          </a:r>
          <a:endParaRPr lang="en-ZA"/>
        </a:p>
      </dgm:t>
    </dgm:pt>
    <dgm:pt modelId="{2672D3BE-01C4-497C-8DEB-739484196A97}" type="parTrans" cxnId="{7EE26157-3231-4692-8241-82574B9F480B}">
      <dgm:prSet/>
      <dgm:spPr/>
      <dgm:t>
        <a:bodyPr/>
        <a:lstStyle/>
        <a:p>
          <a:endParaRPr lang="en-ZA"/>
        </a:p>
      </dgm:t>
    </dgm:pt>
    <dgm:pt modelId="{6672A17A-3597-41C6-9C77-718A2BC333E0}" type="sibTrans" cxnId="{7EE26157-3231-4692-8241-82574B9F480B}">
      <dgm:prSet/>
      <dgm:spPr/>
      <dgm:t>
        <a:bodyPr/>
        <a:lstStyle/>
        <a:p>
          <a:endParaRPr lang="en-ZA"/>
        </a:p>
      </dgm:t>
    </dgm:pt>
    <dgm:pt modelId="{97E09033-6C0F-462D-80AF-F67B32CFBAE7}">
      <dgm:prSet/>
      <dgm:spPr/>
      <dgm:t>
        <a:bodyPr/>
        <a:lstStyle/>
        <a:p>
          <a:pPr rtl="0"/>
          <a:r>
            <a:rPr lang="en-ZA" smtClean="0"/>
            <a:t>~300 composition in our materials library</a:t>
          </a:r>
          <a:endParaRPr lang="en-ZA"/>
        </a:p>
      </dgm:t>
    </dgm:pt>
    <dgm:pt modelId="{DDA4B508-C7F0-4255-B06E-B24AAAD26297}" type="parTrans" cxnId="{5D3300BF-DE1A-489F-9BCE-B558B44E1469}">
      <dgm:prSet/>
      <dgm:spPr/>
      <dgm:t>
        <a:bodyPr/>
        <a:lstStyle/>
        <a:p>
          <a:endParaRPr lang="en-ZA"/>
        </a:p>
      </dgm:t>
    </dgm:pt>
    <dgm:pt modelId="{D09C9015-8DAB-4FA4-9382-1243CA366C3B}" type="sibTrans" cxnId="{5D3300BF-DE1A-489F-9BCE-B558B44E1469}">
      <dgm:prSet/>
      <dgm:spPr/>
      <dgm:t>
        <a:bodyPr/>
        <a:lstStyle/>
        <a:p>
          <a:endParaRPr lang="en-ZA"/>
        </a:p>
      </dgm:t>
    </dgm:pt>
    <dgm:pt modelId="{67302E26-FC06-484B-9584-83CB0238367E}">
      <dgm:prSet/>
      <dgm:spPr/>
      <dgm:t>
        <a:bodyPr/>
        <a:lstStyle/>
        <a:p>
          <a:pPr rtl="0"/>
          <a:r>
            <a:rPr lang="en-ZA" dirty="0" smtClean="0"/>
            <a:t>Complete Data analysis &amp; characterisation.</a:t>
          </a:r>
          <a:endParaRPr lang="en-ZA" dirty="0"/>
        </a:p>
      </dgm:t>
    </dgm:pt>
    <dgm:pt modelId="{A30AF293-623F-4E48-AC5B-283C0A7CE234}" type="parTrans" cxnId="{6A98979E-3348-465C-BC29-E380D0BD31A4}">
      <dgm:prSet/>
      <dgm:spPr/>
      <dgm:t>
        <a:bodyPr/>
        <a:lstStyle/>
        <a:p>
          <a:endParaRPr lang="en-ZA"/>
        </a:p>
      </dgm:t>
    </dgm:pt>
    <dgm:pt modelId="{3B5E4223-8646-49CB-AE92-7BE719BD706B}" type="sibTrans" cxnId="{6A98979E-3348-465C-BC29-E380D0BD31A4}">
      <dgm:prSet/>
      <dgm:spPr/>
      <dgm:t>
        <a:bodyPr/>
        <a:lstStyle/>
        <a:p>
          <a:endParaRPr lang="en-ZA"/>
        </a:p>
      </dgm:t>
    </dgm:pt>
    <dgm:pt modelId="{3187DF12-1274-49D4-A0CD-0CA3FB5215AB}">
      <dgm:prSet/>
      <dgm:spPr/>
      <dgm:t>
        <a:bodyPr/>
        <a:lstStyle/>
        <a:p>
          <a:pPr rtl="0"/>
          <a:r>
            <a:rPr lang="en-ZA" dirty="0" smtClean="0"/>
            <a:t>Stability &amp; Formation studies</a:t>
          </a:r>
          <a:endParaRPr lang="en-ZA" dirty="0"/>
        </a:p>
      </dgm:t>
    </dgm:pt>
    <dgm:pt modelId="{A8DE9367-D8BF-4C5F-82A2-FD8D6014EC37}" type="parTrans" cxnId="{FC4F1EB1-FD3F-49CA-B285-2F4EB85EDEF0}">
      <dgm:prSet/>
      <dgm:spPr/>
      <dgm:t>
        <a:bodyPr/>
        <a:lstStyle/>
        <a:p>
          <a:endParaRPr lang="en-ZA"/>
        </a:p>
      </dgm:t>
    </dgm:pt>
    <dgm:pt modelId="{D576D4E9-92F6-4BD6-9791-CE6571B76045}" type="sibTrans" cxnId="{FC4F1EB1-FD3F-49CA-B285-2F4EB85EDEF0}">
      <dgm:prSet/>
      <dgm:spPr/>
      <dgm:t>
        <a:bodyPr/>
        <a:lstStyle/>
        <a:p>
          <a:endParaRPr lang="en-ZA"/>
        </a:p>
      </dgm:t>
    </dgm:pt>
    <dgm:pt modelId="{F77F630E-033E-4321-ACF3-EE309C969BB0}">
      <dgm:prSet/>
      <dgm:spPr/>
      <dgm:t>
        <a:bodyPr/>
        <a:lstStyle/>
        <a:p>
          <a:pPr rtl="0"/>
          <a:r>
            <a:rPr lang="en-ZA" dirty="0" smtClean="0"/>
            <a:t>7 PG students and 1 PDF</a:t>
          </a:r>
          <a:endParaRPr lang="en-ZA" dirty="0"/>
        </a:p>
      </dgm:t>
    </dgm:pt>
    <dgm:pt modelId="{6EF8FBBA-7B56-49A8-AA6A-5348C2D493CE}" type="parTrans" cxnId="{A07C0BB2-2B84-4392-9BEA-CF4AB4A789F8}">
      <dgm:prSet/>
      <dgm:spPr/>
      <dgm:t>
        <a:bodyPr/>
        <a:lstStyle/>
        <a:p>
          <a:endParaRPr lang="en-ZA"/>
        </a:p>
      </dgm:t>
    </dgm:pt>
    <dgm:pt modelId="{2195CD7B-3CBE-4C75-8803-605A280CA914}" type="sibTrans" cxnId="{A07C0BB2-2B84-4392-9BEA-CF4AB4A789F8}">
      <dgm:prSet/>
      <dgm:spPr/>
      <dgm:t>
        <a:bodyPr/>
        <a:lstStyle/>
        <a:p>
          <a:endParaRPr lang="en-ZA"/>
        </a:p>
      </dgm:t>
    </dgm:pt>
    <dgm:pt modelId="{0EF8DEBC-C9B9-4556-B4DD-6BC10CB19BFB}">
      <dgm:prSet/>
      <dgm:spPr/>
      <dgm:t>
        <a:bodyPr/>
        <a:lstStyle/>
        <a:p>
          <a:pPr rtl="0"/>
          <a:r>
            <a:rPr lang="en-ZA" dirty="0" smtClean="0"/>
            <a:t>Proof of concept devices</a:t>
          </a:r>
          <a:endParaRPr lang="en-ZA" dirty="0"/>
        </a:p>
      </dgm:t>
    </dgm:pt>
    <dgm:pt modelId="{169B3BA0-B005-49DF-815F-1E615C1738B1}" type="parTrans" cxnId="{A37ACEA2-7B4D-447E-97F7-E973FF42C692}">
      <dgm:prSet/>
      <dgm:spPr/>
      <dgm:t>
        <a:bodyPr/>
        <a:lstStyle/>
        <a:p>
          <a:endParaRPr lang="en-ZA"/>
        </a:p>
      </dgm:t>
    </dgm:pt>
    <dgm:pt modelId="{231982A8-1D7B-4073-8C63-3C5D55A5CCA1}" type="sibTrans" cxnId="{A37ACEA2-7B4D-447E-97F7-E973FF42C692}">
      <dgm:prSet/>
      <dgm:spPr/>
      <dgm:t>
        <a:bodyPr/>
        <a:lstStyle/>
        <a:p>
          <a:endParaRPr lang="en-ZA"/>
        </a:p>
      </dgm:t>
    </dgm:pt>
    <dgm:pt modelId="{EAFBD12A-F010-4268-8E7D-30BF4FCE63DF}">
      <dgm:prSet/>
      <dgm:spPr/>
      <dgm:t>
        <a:bodyPr/>
        <a:lstStyle/>
        <a:p>
          <a:pPr rtl="0"/>
          <a:r>
            <a:rPr lang="en-ZA" dirty="0" smtClean="0"/>
            <a:t>Reproducibility studies</a:t>
          </a:r>
          <a:endParaRPr lang="en-ZA" dirty="0"/>
        </a:p>
      </dgm:t>
    </dgm:pt>
    <dgm:pt modelId="{40C47900-FD81-454E-83D1-2833D5F47CAC}" type="parTrans" cxnId="{83BC7743-BD36-4D24-8532-959A473AAC29}">
      <dgm:prSet/>
      <dgm:spPr/>
      <dgm:t>
        <a:bodyPr/>
        <a:lstStyle/>
        <a:p>
          <a:endParaRPr lang="en-ZA"/>
        </a:p>
      </dgm:t>
    </dgm:pt>
    <dgm:pt modelId="{5CF51A82-9AE8-478B-B54C-EFEDF8192DD8}" type="sibTrans" cxnId="{83BC7743-BD36-4D24-8532-959A473AAC29}">
      <dgm:prSet/>
      <dgm:spPr/>
      <dgm:t>
        <a:bodyPr/>
        <a:lstStyle/>
        <a:p>
          <a:endParaRPr lang="en-ZA"/>
        </a:p>
      </dgm:t>
    </dgm:pt>
    <dgm:pt modelId="{62E1A882-CE22-465B-808B-65814271C65B}">
      <dgm:prSet/>
      <dgm:spPr/>
      <dgm:t>
        <a:bodyPr/>
        <a:lstStyle/>
        <a:p>
          <a:pPr rtl="0"/>
          <a:r>
            <a:rPr lang="en-ZA" dirty="0" smtClean="0"/>
            <a:t>High Res &amp; anomalous XRD studies</a:t>
          </a:r>
          <a:endParaRPr lang="en-ZA" dirty="0"/>
        </a:p>
      </dgm:t>
    </dgm:pt>
    <dgm:pt modelId="{1562806A-E903-4EBA-A145-4E69E328D024}" type="parTrans" cxnId="{A186ABB0-6698-485F-B59E-74BEA6109FCA}">
      <dgm:prSet/>
      <dgm:spPr/>
      <dgm:t>
        <a:bodyPr/>
        <a:lstStyle/>
        <a:p>
          <a:endParaRPr lang="en-ZA"/>
        </a:p>
      </dgm:t>
    </dgm:pt>
    <dgm:pt modelId="{F1631541-98E0-4DA4-8532-A6BBC8C1785F}" type="sibTrans" cxnId="{A186ABB0-6698-485F-B59E-74BEA6109FCA}">
      <dgm:prSet/>
      <dgm:spPr/>
      <dgm:t>
        <a:bodyPr/>
        <a:lstStyle/>
        <a:p>
          <a:endParaRPr lang="en-ZA"/>
        </a:p>
      </dgm:t>
    </dgm:pt>
    <dgm:pt modelId="{75ABF88D-663C-4CE1-AF85-695B14E8C556}">
      <dgm:prSet/>
      <dgm:spPr/>
      <dgm:t>
        <a:bodyPr/>
        <a:lstStyle/>
        <a:p>
          <a:pPr rtl="0"/>
          <a:r>
            <a:rPr lang="en-ZA" dirty="0" smtClean="0"/>
            <a:t>XAS studies</a:t>
          </a:r>
          <a:endParaRPr lang="en-ZA" dirty="0"/>
        </a:p>
      </dgm:t>
    </dgm:pt>
    <dgm:pt modelId="{58244DE1-F0E2-481D-B87B-C5946E592A90}" type="parTrans" cxnId="{B9483708-9F34-4C1E-B9E5-2989489AF5AF}">
      <dgm:prSet/>
      <dgm:spPr/>
      <dgm:t>
        <a:bodyPr/>
        <a:lstStyle/>
        <a:p>
          <a:endParaRPr lang="en-ZA"/>
        </a:p>
      </dgm:t>
    </dgm:pt>
    <dgm:pt modelId="{2BF27B5F-4A58-4DC2-A64D-37A5561D2D5B}" type="sibTrans" cxnId="{B9483708-9F34-4C1E-B9E5-2989489AF5AF}">
      <dgm:prSet/>
      <dgm:spPr/>
      <dgm:t>
        <a:bodyPr/>
        <a:lstStyle/>
        <a:p>
          <a:endParaRPr lang="en-ZA"/>
        </a:p>
      </dgm:t>
    </dgm:pt>
    <dgm:pt modelId="{1C033F18-A912-4186-9F45-D61D1212EA10}" type="pres">
      <dgm:prSet presAssocID="{861E08AC-3D30-4885-9070-AD2DD75659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28C9FBE-C634-4635-B0A9-71EDE7312DA2}" type="pres">
      <dgm:prSet presAssocID="{C82ED1D8-D000-4C0A-8AED-3AAC4A3208DB}" presName="composite" presStyleCnt="0"/>
      <dgm:spPr/>
    </dgm:pt>
    <dgm:pt modelId="{85207E62-B585-4118-A160-B0064C86C31B}" type="pres">
      <dgm:prSet presAssocID="{C82ED1D8-D000-4C0A-8AED-3AAC4A3208DB}" presName="parTx" presStyleLbl="alignNode1" presStyleIdx="0" presStyleCnt="1" custLinFactNeighborX="2029" custLinFactNeighborY="-86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C5E99BC-B303-439F-B40F-A547286BB2B7}" type="pres">
      <dgm:prSet presAssocID="{C82ED1D8-D000-4C0A-8AED-3AAC4A3208DB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2C08678E-DA05-42C6-BE08-D981149C4641}" type="presOf" srcId="{97E09033-6C0F-462D-80AF-F67B32CFBAE7}" destId="{4C5E99BC-B303-439F-B40F-A547286BB2B7}" srcOrd="0" destOrd="0" presId="urn:microsoft.com/office/officeart/2005/8/layout/hList1"/>
    <dgm:cxn modelId="{6A98979E-3348-465C-BC29-E380D0BD31A4}" srcId="{C82ED1D8-D000-4C0A-8AED-3AAC4A3208DB}" destId="{67302E26-FC06-484B-9584-83CB0238367E}" srcOrd="1" destOrd="0" parTransId="{A30AF293-623F-4E48-AC5B-283C0A7CE234}" sibTransId="{3B5E4223-8646-49CB-AE92-7BE719BD706B}"/>
    <dgm:cxn modelId="{7EE26157-3231-4692-8241-82574B9F480B}" srcId="{861E08AC-3D30-4885-9070-AD2DD75659B0}" destId="{C82ED1D8-D000-4C0A-8AED-3AAC4A3208DB}" srcOrd="0" destOrd="0" parTransId="{2672D3BE-01C4-497C-8DEB-739484196A97}" sibTransId="{6672A17A-3597-41C6-9C77-718A2BC333E0}"/>
    <dgm:cxn modelId="{86E6CAD8-D1FB-4381-966B-0D091B9A8C95}" type="presOf" srcId="{62E1A882-CE22-465B-808B-65814271C65B}" destId="{4C5E99BC-B303-439F-B40F-A547286BB2B7}" srcOrd="0" destOrd="2" presId="urn:microsoft.com/office/officeart/2005/8/layout/hList1"/>
    <dgm:cxn modelId="{83BC7743-BD36-4D24-8532-959A473AAC29}" srcId="{C82ED1D8-D000-4C0A-8AED-3AAC4A3208DB}" destId="{EAFBD12A-F010-4268-8E7D-30BF4FCE63DF}" srcOrd="4" destOrd="0" parTransId="{40C47900-FD81-454E-83D1-2833D5F47CAC}" sibTransId="{5CF51A82-9AE8-478B-B54C-EFEDF8192DD8}"/>
    <dgm:cxn modelId="{FC4F1EB1-FD3F-49CA-B285-2F4EB85EDEF0}" srcId="{C82ED1D8-D000-4C0A-8AED-3AAC4A3208DB}" destId="{3187DF12-1274-49D4-A0CD-0CA3FB5215AB}" srcOrd="5" destOrd="0" parTransId="{A8DE9367-D8BF-4C5F-82A2-FD8D6014EC37}" sibTransId="{D576D4E9-92F6-4BD6-9791-CE6571B76045}"/>
    <dgm:cxn modelId="{1C0F1AE1-CF6B-4245-BA0A-2AC78D46C262}" type="presOf" srcId="{861E08AC-3D30-4885-9070-AD2DD75659B0}" destId="{1C033F18-A912-4186-9F45-D61D1212EA10}" srcOrd="0" destOrd="0" presId="urn:microsoft.com/office/officeart/2005/8/layout/hList1"/>
    <dgm:cxn modelId="{A37ACEA2-7B4D-447E-97F7-E973FF42C692}" srcId="{C82ED1D8-D000-4C0A-8AED-3AAC4A3208DB}" destId="{0EF8DEBC-C9B9-4556-B4DD-6BC10CB19BFB}" srcOrd="6" destOrd="0" parTransId="{169B3BA0-B005-49DF-815F-1E615C1738B1}" sibTransId="{231982A8-1D7B-4073-8C63-3C5D55A5CCA1}"/>
    <dgm:cxn modelId="{E863D1AB-6B2D-451A-A8F3-03E802500EE1}" type="presOf" srcId="{EAFBD12A-F010-4268-8E7D-30BF4FCE63DF}" destId="{4C5E99BC-B303-439F-B40F-A547286BB2B7}" srcOrd="0" destOrd="4" presId="urn:microsoft.com/office/officeart/2005/8/layout/hList1"/>
    <dgm:cxn modelId="{D5EAB720-6C75-44C6-BBBC-B8C5375692FC}" type="presOf" srcId="{F77F630E-033E-4321-ACF3-EE309C969BB0}" destId="{4C5E99BC-B303-439F-B40F-A547286BB2B7}" srcOrd="0" destOrd="7" presId="urn:microsoft.com/office/officeart/2005/8/layout/hList1"/>
    <dgm:cxn modelId="{A07C0BB2-2B84-4392-9BEA-CF4AB4A789F8}" srcId="{C82ED1D8-D000-4C0A-8AED-3AAC4A3208DB}" destId="{F77F630E-033E-4321-ACF3-EE309C969BB0}" srcOrd="7" destOrd="0" parTransId="{6EF8FBBA-7B56-49A8-AA6A-5348C2D493CE}" sibTransId="{2195CD7B-3CBE-4C75-8803-605A280CA914}"/>
    <dgm:cxn modelId="{35516392-963C-4548-9782-4D81CDAEA559}" type="presOf" srcId="{0EF8DEBC-C9B9-4556-B4DD-6BC10CB19BFB}" destId="{4C5E99BC-B303-439F-B40F-A547286BB2B7}" srcOrd="0" destOrd="6" presId="urn:microsoft.com/office/officeart/2005/8/layout/hList1"/>
    <dgm:cxn modelId="{A186ABB0-6698-485F-B59E-74BEA6109FCA}" srcId="{C82ED1D8-D000-4C0A-8AED-3AAC4A3208DB}" destId="{62E1A882-CE22-465B-808B-65814271C65B}" srcOrd="2" destOrd="0" parTransId="{1562806A-E903-4EBA-A145-4E69E328D024}" sibTransId="{F1631541-98E0-4DA4-8532-A6BBC8C1785F}"/>
    <dgm:cxn modelId="{1C1C96B8-26BD-47B7-B231-CADD0B43C6A9}" type="presOf" srcId="{3187DF12-1274-49D4-A0CD-0CA3FB5215AB}" destId="{4C5E99BC-B303-439F-B40F-A547286BB2B7}" srcOrd="0" destOrd="5" presId="urn:microsoft.com/office/officeart/2005/8/layout/hList1"/>
    <dgm:cxn modelId="{AF2F4A65-AB23-4411-A9E2-635B1200171C}" type="presOf" srcId="{67302E26-FC06-484B-9584-83CB0238367E}" destId="{4C5E99BC-B303-439F-B40F-A547286BB2B7}" srcOrd="0" destOrd="1" presId="urn:microsoft.com/office/officeart/2005/8/layout/hList1"/>
    <dgm:cxn modelId="{0206FAE1-6E60-450B-8C5F-EA86257C6114}" type="presOf" srcId="{75ABF88D-663C-4CE1-AF85-695B14E8C556}" destId="{4C5E99BC-B303-439F-B40F-A547286BB2B7}" srcOrd="0" destOrd="3" presId="urn:microsoft.com/office/officeart/2005/8/layout/hList1"/>
    <dgm:cxn modelId="{208D27C3-DF35-4134-B5DB-88C83CA9F7B4}" type="presOf" srcId="{C82ED1D8-D000-4C0A-8AED-3AAC4A3208DB}" destId="{85207E62-B585-4118-A160-B0064C86C31B}" srcOrd="0" destOrd="0" presId="urn:microsoft.com/office/officeart/2005/8/layout/hList1"/>
    <dgm:cxn modelId="{5D3300BF-DE1A-489F-9BCE-B558B44E1469}" srcId="{C82ED1D8-D000-4C0A-8AED-3AAC4A3208DB}" destId="{97E09033-6C0F-462D-80AF-F67B32CFBAE7}" srcOrd="0" destOrd="0" parTransId="{DDA4B508-C7F0-4255-B06E-B24AAAD26297}" sibTransId="{D09C9015-8DAB-4FA4-9382-1243CA366C3B}"/>
    <dgm:cxn modelId="{B9483708-9F34-4C1E-B9E5-2989489AF5AF}" srcId="{C82ED1D8-D000-4C0A-8AED-3AAC4A3208DB}" destId="{75ABF88D-663C-4CE1-AF85-695B14E8C556}" srcOrd="3" destOrd="0" parTransId="{58244DE1-F0E2-481D-B87B-C5946E592A90}" sibTransId="{2BF27B5F-4A58-4DC2-A64D-37A5561D2D5B}"/>
    <dgm:cxn modelId="{3C9C4FAA-351E-41F7-8498-5650472392A7}" type="presParOf" srcId="{1C033F18-A912-4186-9F45-D61D1212EA10}" destId="{F28C9FBE-C634-4635-B0A9-71EDE7312DA2}" srcOrd="0" destOrd="0" presId="urn:microsoft.com/office/officeart/2005/8/layout/hList1"/>
    <dgm:cxn modelId="{9D7E5A4A-6D45-430D-9793-EE02E84C6274}" type="presParOf" srcId="{F28C9FBE-C634-4635-B0A9-71EDE7312DA2}" destId="{85207E62-B585-4118-A160-B0064C86C31B}" srcOrd="0" destOrd="0" presId="urn:microsoft.com/office/officeart/2005/8/layout/hList1"/>
    <dgm:cxn modelId="{024F56F1-3462-4D17-8447-934AE3C0D27C}" type="presParOf" srcId="{F28C9FBE-C634-4635-B0A9-71EDE7312DA2}" destId="{4C5E99BC-B303-439F-B40F-A547286BB2B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C920B-0782-4FB4-9380-ABCD22F4BE92}" type="doc">
      <dgm:prSet loTypeId="urn:microsoft.com/office/officeart/2005/8/layout/cycle1" loCatId="cycle" qsTypeId="urn:microsoft.com/office/officeart/2005/8/quickstyle/3d1" qsCatId="3D" csTypeId="urn:microsoft.com/office/officeart/2005/8/colors/accent1_2" csCatId="accent1" phldr="1"/>
      <dgm:spPr>
        <a:scene3d>
          <a:camera prst="orthographicFront">
            <a:rot lat="0" lon="0" rev="1800000"/>
          </a:camera>
          <a:lightRig rig="threePt" dir="t"/>
        </a:scene3d>
      </dgm:spPr>
      <dgm:t>
        <a:bodyPr/>
        <a:lstStyle/>
        <a:p>
          <a:endParaRPr lang="en-ZA"/>
        </a:p>
      </dgm:t>
    </dgm:pt>
    <dgm:pt modelId="{9B4F5EA7-74F0-4D13-A9FD-74DA2E5F66C5}">
      <dgm:prSet custT="1"/>
      <dgm:spPr>
        <a:sp3d/>
      </dgm:spPr>
      <dgm:t>
        <a:bodyPr>
          <a:flatTx/>
        </a:bodyPr>
        <a:lstStyle/>
        <a:p>
          <a:pPr rtl="0"/>
          <a:r>
            <a:rPr lang="en-ZA" sz="3200" dirty="0" smtClean="0"/>
            <a:t>Property</a:t>
          </a:r>
          <a:endParaRPr lang="en-ZA" sz="2500" dirty="0"/>
        </a:p>
      </dgm:t>
    </dgm:pt>
    <dgm:pt modelId="{FBB0A0B8-BDE4-4A4B-B725-EDC26D117AA3}" type="parTrans" cxnId="{3DFBCAC1-7DF7-4F6A-9841-19937C0966F6}">
      <dgm:prSet/>
      <dgm:spPr/>
      <dgm:t>
        <a:bodyPr/>
        <a:lstStyle/>
        <a:p>
          <a:endParaRPr lang="en-ZA"/>
        </a:p>
      </dgm:t>
    </dgm:pt>
    <dgm:pt modelId="{185BE47D-044C-45B2-B407-8686A701F9D3}" type="sibTrans" cxnId="{3DFBCAC1-7DF7-4F6A-9841-19937C0966F6}">
      <dgm:prSet/>
      <dgm:spPr>
        <a:sp3d prstMaterial="plastic">
          <a:bevelT w="120900" h="88900"/>
          <a:bevelB w="88900" h="31750" prst="angle"/>
        </a:sp3d>
      </dgm:spPr>
      <dgm:t>
        <a:bodyPr>
          <a:flatTx/>
        </a:bodyPr>
        <a:lstStyle/>
        <a:p>
          <a:endParaRPr lang="en-ZA"/>
        </a:p>
      </dgm:t>
    </dgm:pt>
    <dgm:pt modelId="{75B35BFD-9276-415C-9BF9-81995210D164}">
      <dgm:prSet custT="1"/>
      <dgm:spPr>
        <a:sp3d/>
      </dgm:spPr>
      <dgm:t>
        <a:bodyPr>
          <a:flatTx/>
        </a:bodyPr>
        <a:lstStyle/>
        <a:p>
          <a:pPr rtl="0"/>
          <a:r>
            <a:rPr lang="en-ZA" sz="3200" dirty="0" smtClean="0"/>
            <a:t>Structure</a:t>
          </a:r>
          <a:endParaRPr lang="en-ZA" sz="2500" dirty="0"/>
        </a:p>
      </dgm:t>
    </dgm:pt>
    <dgm:pt modelId="{0D3B9F7F-11A2-4C88-83D5-62DA43382DB3}" type="parTrans" cxnId="{9DBD8C84-7FD3-49D6-98FA-999237ECBDD6}">
      <dgm:prSet/>
      <dgm:spPr/>
      <dgm:t>
        <a:bodyPr/>
        <a:lstStyle/>
        <a:p>
          <a:endParaRPr lang="en-ZA"/>
        </a:p>
      </dgm:t>
    </dgm:pt>
    <dgm:pt modelId="{8856B1EE-71E2-4401-9040-0CBAAF58DFF3}" type="sibTrans" cxnId="{9DBD8C84-7FD3-49D6-98FA-999237ECBDD6}">
      <dgm:prSet/>
      <dgm:spPr>
        <a:sp3d prstMaterial="plastic">
          <a:bevelT w="120900" h="88900"/>
          <a:bevelB w="88900" h="31750" prst="angle"/>
        </a:sp3d>
      </dgm:spPr>
      <dgm:t>
        <a:bodyPr>
          <a:flatTx/>
        </a:bodyPr>
        <a:lstStyle/>
        <a:p>
          <a:endParaRPr lang="en-ZA"/>
        </a:p>
      </dgm:t>
    </dgm:pt>
    <dgm:pt modelId="{65704050-306F-4F0F-98E5-DDE0C86195C2}">
      <dgm:prSet custT="1"/>
      <dgm:spPr>
        <a:sp3d/>
      </dgm:spPr>
      <dgm:t>
        <a:bodyPr>
          <a:flatTx/>
        </a:bodyPr>
        <a:lstStyle/>
        <a:p>
          <a:pPr rtl="0"/>
          <a:r>
            <a:rPr lang="en-ZA" sz="3200" dirty="0" smtClean="0"/>
            <a:t>Function</a:t>
          </a:r>
          <a:endParaRPr lang="en-ZA" sz="3600" dirty="0"/>
        </a:p>
      </dgm:t>
    </dgm:pt>
    <dgm:pt modelId="{3E52E4F8-7708-462F-ABEA-95A82963663F}" type="parTrans" cxnId="{95F282D6-AB4A-4E6E-A1F5-C4243F4F47EB}">
      <dgm:prSet/>
      <dgm:spPr/>
      <dgm:t>
        <a:bodyPr/>
        <a:lstStyle/>
        <a:p>
          <a:endParaRPr lang="en-ZA"/>
        </a:p>
      </dgm:t>
    </dgm:pt>
    <dgm:pt modelId="{6BE5F6B6-B18D-4090-BD02-1D35179ED2ED}" type="sibTrans" cxnId="{95F282D6-AB4A-4E6E-A1F5-C4243F4F47EB}">
      <dgm:prSet/>
      <dgm:spPr>
        <a:sp3d prstMaterial="plastic">
          <a:bevelT w="120900" h="88900"/>
          <a:bevelB w="88900" h="31750" prst="angle"/>
        </a:sp3d>
      </dgm:spPr>
      <dgm:t>
        <a:bodyPr>
          <a:flatTx/>
        </a:bodyPr>
        <a:lstStyle/>
        <a:p>
          <a:endParaRPr lang="en-ZA"/>
        </a:p>
      </dgm:t>
    </dgm:pt>
    <dgm:pt modelId="{2FBC823F-30D1-4FFB-B7D6-D6C78652F8BA}">
      <dgm:prSet custT="1"/>
      <dgm:spPr>
        <a:sp3d/>
      </dgm:spPr>
      <dgm:t>
        <a:bodyPr>
          <a:flatTx/>
        </a:bodyPr>
        <a:lstStyle/>
        <a:p>
          <a:pPr rtl="0"/>
          <a:r>
            <a:rPr lang="en-ZA" sz="3200" dirty="0" smtClean="0"/>
            <a:t>Performance</a:t>
          </a:r>
          <a:endParaRPr lang="en-ZA" sz="2500" dirty="0"/>
        </a:p>
      </dgm:t>
    </dgm:pt>
    <dgm:pt modelId="{109D9D8F-DA99-48A9-A8F3-191D762B56B0}" type="parTrans" cxnId="{5B76DC45-14F8-4172-A5FA-459545D6A842}">
      <dgm:prSet/>
      <dgm:spPr/>
      <dgm:t>
        <a:bodyPr/>
        <a:lstStyle/>
        <a:p>
          <a:endParaRPr lang="en-ZA"/>
        </a:p>
      </dgm:t>
    </dgm:pt>
    <dgm:pt modelId="{F39D6B0B-0B17-4334-824A-93D1E69A85C1}" type="sibTrans" cxnId="{5B76DC45-14F8-4172-A5FA-459545D6A842}">
      <dgm:prSet/>
      <dgm:spPr>
        <a:sp3d prstMaterial="plastic">
          <a:bevelT w="120900" h="88900"/>
          <a:bevelB w="88900" h="31750" prst="angle"/>
        </a:sp3d>
      </dgm:spPr>
      <dgm:t>
        <a:bodyPr>
          <a:flatTx/>
        </a:bodyPr>
        <a:lstStyle/>
        <a:p>
          <a:endParaRPr lang="en-ZA"/>
        </a:p>
      </dgm:t>
    </dgm:pt>
    <dgm:pt modelId="{A9272151-3E9F-4A19-8756-046D66965501}" type="pres">
      <dgm:prSet presAssocID="{827C920B-0782-4FB4-9380-ABCD22F4BE9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04CC1428-45B3-4C24-BAAD-0664C88FD3E6}" type="pres">
      <dgm:prSet presAssocID="{9B4F5EA7-74F0-4D13-A9FD-74DA2E5F66C5}" presName="dummy" presStyleCnt="0"/>
      <dgm:spPr>
        <a:sp3d/>
      </dgm:spPr>
      <dgm:t>
        <a:bodyPr/>
        <a:lstStyle/>
        <a:p>
          <a:endParaRPr lang="en-ZA"/>
        </a:p>
      </dgm:t>
    </dgm:pt>
    <dgm:pt modelId="{FE8386CA-4DAE-40A0-B79C-A0231AEAA3DF}" type="pres">
      <dgm:prSet presAssocID="{9B4F5EA7-74F0-4D13-A9FD-74DA2E5F66C5}" presName="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A89D9D0-5F90-4628-B927-2A04954B318F}" type="pres">
      <dgm:prSet presAssocID="{185BE47D-044C-45B2-B407-8686A701F9D3}" presName="sibTrans" presStyleLbl="node1" presStyleIdx="0" presStyleCnt="4"/>
      <dgm:spPr/>
      <dgm:t>
        <a:bodyPr/>
        <a:lstStyle/>
        <a:p>
          <a:endParaRPr lang="en-ZA"/>
        </a:p>
      </dgm:t>
    </dgm:pt>
    <dgm:pt modelId="{73FD85DA-A5A5-4816-8AB4-CD84E9CB75B0}" type="pres">
      <dgm:prSet presAssocID="{65704050-306F-4F0F-98E5-DDE0C86195C2}" presName="dummy" presStyleCnt="0"/>
      <dgm:spPr>
        <a:sp3d/>
      </dgm:spPr>
      <dgm:t>
        <a:bodyPr/>
        <a:lstStyle/>
        <a:p>
          <a:endParaRPr lang="en-ZA"/>
        </a:p>
      </dgm:t>
    </dgm:pt>
    <dgm:pt modelId="{B504E744-8637-4C43-91A7-1A9FBE96C33B}" type="pres">
      <dgm:prSet presAssocID="{65704050-306F-4F0F-98E5-DDE0C86195C2}" presName="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94D2C05-67CF-490E-B359-051D5F8582D0}" type="pres">
      <dgm:prSet presAssocID="{6BE5F6B6-B18D-4090-BD02-1D35179ED2ED}" presName="sibTrans" presStyleLbl="node1" presStyleIdx="1" presStyleCnt="4" custScaleX="101897" custScaleY="101997"/>
      <dgm:spPr/>
      <dgm:t>
        <a:bodyPr/>
        <a:lstStyle/>
        <a:p>
          <a:endParaRPr lang="en-ZA"/>
        </a:p>
      </dgm:t>
    </dgm:pt>
    <dgm:pt modelId="{CEC38AF7-CE71-4D63-894A-9E3F66D2F114}" type="pres">
      <dgm:prSet presAssocID="{2FBC823F-30D1-4FFB-B7D6-D6C78652F8BA}" presName="dummy" presStyleCnt="0"/>
      <dgm:spPr>
        <a:sp3d/>
      </dgm:spPr>
      <dgm:t>
        <a:bodyPr/>
        <a:lstStyle/>
        <a:p>
          <a:endParaRPr lang="en-ZA"/>
        </a:p>
      </dgm:t>
    </dgm:pt>
    <dgm:pt modelId="{7E0C64B7-E748-41E3-ADA7-7CD87D3DDCC7}" type="pres">
      <dgm:prSet presAssocID="{2FBC823F-30D1-4FFB-B7D6-D6C78652F8BA}" presName="node" presStyleLbl="revTx" presStyleIdx="2" presStyleCnt="4" custScaleX="139226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0F0BE85-7D4A-46F6-827E-190E23B86314}" type="pres">
      <dgm:prSet presAssocID="{F39D6B0B-0B17-4334-824A-93D1E69A85C1}" presName="sibTrans" presStyleLbl="node1" presStyleIdx="2" presStyleCnt="4"/>
      <dgm:spPr/>
      <dgm:t>
        <a:bodyPr/>
        <a:lstStyle/>
        <a:p>
          <a:endParaRPr lang="en-ZA"/>
        </a:p>
      </dgm:t>
    </dgm:pt>
    <dgm:pt modelId="{FA8650B7-B4B2-4988-AD90-599B7DB85227}" type="pres">
      <dgm:prSet presAssocID="{75B35BFD-9276-415C-9BF9-81995210D164}" presName="dummy" presStyleCnt="0"/>
      <dgm:spPr>
        <a:sp3d/>
      </dgm:spPr>
      <dgm:t>
        <a:bodyPr/>
        <a:lstStyle/>
        <a:p>
          <a:endParaRPr lang="en-ZA"/>
        </a:p>
      </dgm:t>
    </dgm:pt>
    <dgm:pt modelId="{CE6724D2-E6AE-4378-BC4D-3C0A386BF492}" type="pres">
      <dgm:prSet presAssocID="{75B35BFD-9276-415C-9BF9-81995210D164}" presName="node" presStyleLbl="revTx" presStyleIdx="3" presStyleCnt="4" custScaleX="126004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BF26324-A55F-4983-B64F-3B659BD23979}" type="pres">
      <dgm:prSet presAssocID="{8856B1EE-71E2-4401-9040-0CBAAF58DFF3}" presName="sibTrans" presStyleLbl="node1" presStyleIdx="3" presStyleCnt="4"/>
      <dgm:spPr/>
      <dgm:t>
        <a:bodyPr/>
        <a:lstStyle/>
        <a:p>
          <a:endParaRPr lang="en-ZA"/>
        </a:p>
      </dgm:t>
    </dgm:pt>
  </dgm:ptLst>
  <dgm:cxnLst>
    <dgm:cxn modelId="{A39D84FF-A315-46F0-BC48-76DB57AC8BAB}" type="presOf" srcId="{6BE5F6B6-B18D-4090-BD02-1D35179ED2ED}" destId="{B94D2C05-67CF-490E-B359-051D5F8582D0}" srcOrd="0" destOrd="0" presId="urn:microsoft.com/office/officeart/2005/8/layout/cycle1"/>
    <dgm:cxn modelId="{3DFBCAC1-7DF7-4F6A-9841-19937C0966F6}" srcId="{827C920B-0782-4FB4-9380-ABCD22F4BE92}" destId="{9B4F5EA7-74F0-4D13-A9FD-74DA2E5F66C5}" srcOrd="0" destOrd="0" parTransId="{FBB0A0B8-BDE4-4A4B-B725-EDC26D117AA3}" sibTransId="{185BE47D-044C-45B2-B407-8686A701F9D3}"/>
    <dgm:cxn modelId="{13482AAD-ACC0-4A47-8DC5-69CD41471CC4}" type="presOf" srcId="{75B35BFD-9276-415C-9BF9-81995210D164}" destId="{CE6724D2-E6AE-4378-BC4D-3C0A386BF492}" srcOrd="0" destOrd="0" presId="urn:microsoft.com/office/officeart/2005/8/layout/cycle1"/>
    <dgm:cxn modelId="{F6278D7F-611B-457D-A589-5FECE827995B}" type="presOf" srcId="{2FBC823F-30D1-4FFB-B7D6-D6C78652F8BA}" destId="{7E0C64B7-E748-41E3-ADA7-7CD87D3DDCC7}" srcOrd="0" destOrd="0" presId="urn:microsoft.com/office/officeart/2005/8/layout/cycle1"/>
    <dgm:cxn modelId="{F2D9453C-9A8F-4AC3-95A7-7CCB3DC5FBF5}" type="presOf" srcId="{185BE47D-044C-45B2-B407-8686A701F9D3}" destId="{BA89D9D0-5F90-4628-B927-2A04954B318F}" srcOrd="0" destOrd="0" presId="urn:microsoft.com/office/officeart/2005/8/layout/cycle1"/>
    <dgm:cxn modelId="{4EA90594-2DAF-404A-9545-4F9F700F07B7}" type="presOf" srcId="{F39D6B0B-0B17-4334-824A-93D1E69A85C1}" destId="{40F0BE85-7D4A-46F6-827E-190E23B86314}" srcOrd="0" destOrd="0" presId="urn:microsoft.com/office/officeart/2005/8/layout/cycle1"/>
    <dgm:cxn modelId="{5B76DC45-14F8-4172-A5FA-459545D6A842}" srcId="{827C920B-0782-4FB4-9380-ABCD22F4BE92}" destId="{2FBC823F-30D1-4FFB-B7D6-D6C78652F8BA}" srcOrd="2" destOrd="0" parTransId="{109D9D8F-DA99-48A9-A8F3-191D762B56B0}" sibTransId="{F39D6B0B-0B17-4334-824A-93D1E69A85C1}"/>
    <dgm:cxn modelId="{95F282D6-AB4A-4E6E-A1F5-C4243F4F47EB}" srcId="{827C920B-0782-4FB4-9380-ABCD22F4BE92}" destId="{65704050-306F-4F0F-98E5-DDE0C86195C2}" srcOrd="1" destOrd="0" parTransId="{3E52E4F8-7708-462F-ABEA-95A82963663F}" sibTransId="{6BE5F6B6-B18D-4090-BD02-1D35179ED2ED}"/>
    <dgm:cxn modelId="{DA3D1067-D100-416C-83CC-8B23A66E2F2A}" type="presOf" srcId="{827C920B-0782-4FB4-9380-ABCD22F4BE92}" destId="{A9272151-3E9F-4A19-8756-046D66965501}" srcOrd="0" destOrd="0" presId="urn:microsoft.com/office/officeart/2005/8/layout/cycle1"/>
    <dgm:cxn modelId="{7C570B0C-B74B-49D9-804A-E2BB5D09EB23}" type="presOf" srcId="{8856B1EE-71E2-4401-9040-0CBAAF58DFF3}" destId="{1BF26324-A55F-4983-B64F-3B659BD23979}" srcOrd="0" destOrd="0" presId="urn:microsoft.com/office/officeart/2005/8/layout/cycle1"/>
    <dgm:cxn modelId="{208C9E33-48F3-4ED6-BDEB-2B95BD583280}" type="presOf" srcId="{65704050-306F-4F0F-98E5-DDE0C86195C2}" destId="{B504E744-8637-4C43-91A7-1A9FBE96C33B}" srcOrd="0" destOrd="0" presId="urn:microsoft.com/office/officeart/2005/8/layout/cycle1"/>
    <dgm:cxn modelId="{9DBD8C84-7FD3-49D6-98FA-999237ECBDD6}" srcId="{827C920B-0782-4FB4-9380-ABCD22F4BE92}" destId="{75B35BFD-9276-415C-9BF9-81995210D164}" srcOrd="3" destOrd="0" parTransId="{0D3B9F7F-11A2-4C88-83D5-62DA43382DB3}" sibTransId="{8856B1EE-71E2-4401-9040-0CBAAF58DFF3}"/>
    <dgm:cxn modelId="{5E760D03-AF16-4276-ACD8-18120D1DFEEA}" type="presOf" srcId="{9B4F5EA7-74F0-4D13-A9FD-74DA2E5F66C5}" destId="{FE8386CA-4DAE-40A0-B79C-A0231AEAA3DF}" srcOrd="0" destOrd="0" presId="urn:microsoft.com/office/officeart/2005/8/layout/cycle1"/>
    <dgm:cxn modelId="{2A3DF523-54C8-4583-8981-D15A1A4408C7}" type="presParOf" srcId="{A9272151-3E9F-4A19-8756-046D66965501}" destId="{04CC1428-45B3-4C24-BAAD-0664C88FD3E6}" srcOrd="0" destOrd="0" presId="urn:microsoft.com/office/officeart/2005/8/layout/cycle1"/>
    <dgm:cxn modelId="{C2875BF0-197F-4F00-83EC-5F0D818737D4}" type="presParOf" srcId="{A9272151-3E9F-4A19-8756-046D66965501}" destId="{FE8386CA-4DAE-40A0-B79C-A0231AEAA3DF}" srcOrd="1" destOrd="0" presId="urn:microsoft.com/office/officeart/2005/8/layout/cycle1"/>
    <dgm:cxn modelId="{60F34D42-7596-48EC-8F50-9E66C2736ADE}" type="presParOf" srcId="{A9272151-3E9F-4A19-8756-046D66965501}" destId="{BA89D9D0-5F90-4628-B927-2A04954B318F}" srcOrd="2" destOrd="0" presId="urn:microsoft.com/office/officeart/2005/8/layout/cycle1"/>
    <dgm:cxn modelId="{791B9E2A-6FDC-4109-A2EF-F9661FBD1DB8}" type="presParOf" srcId="{A9272151-3E9F-4A19-8756-046D66965501}" destId="{73FD85DA-A5A5-4816-8AB4-CD84E9CB75B0}" srcOrd="3" destOrd="0" presId="urn:microsoft.com/office/officeart/2005/8/layout/cycle1"/>
    <dgm:cxn modelId="{2B9E7926-2DAB-4211-B314-1D06AA1A7467}" type="presParOf" srcId="{A9272151-3E9F-4A19-8756-046D66965501}" destId="{B504E744-8637-4C43-91A7-1A9FBE96C33B}" srcOrd="4" destOrd="0" presId="urn:microsoft.com/office/officeart/2005/8/layout/cycle1"/>
    <dgm:cxn modelId="{C78E176F-EE3B-405C-B5B2-E72A1E477757}" type="presParOf" srcId="{A9272151-3E9F-4A19-8756-046D66965501}" destId="{B94D2C05-67CF-490E-B359-051D5F8582D0}" srcOrd="5" destOrd="0" presId="urn:microsoft.com/office/officeart/2005/8/layout/cycle1"/>
    <dgm:cxn modelId="{D3715B91-6D22-4FB3-B57C-835CA88DB287}" type="presParOf" srcId="{A9272151-3E9F-4A19-8756-046D66965501}" destId="{CEC38AF7-CE71-4D63-894A-9E3F66D2F114}" srcOrd="6" destOrd="0" presId="urn:microsoft.com/office/officeart/2005/8/layout/cycle1"/>
    <dgm:cxn modelId="{E35E881F-FCA0-4811-A36B-2287BB8BC083}" type="presParOf" srcId="{A9272151-3E9F-4A19-8756-046D66965501}" destId="{7E0C64B7-E748-41E3-ADA7-7CD87D3DDCC7}" srcOrd="7" destOrd="0" presId="urn:microsoft.com/office/officeart/2005/8/layout/cycle1"/>
    <dgm:cxn modelId="{CC6E400F-4A98-4420-8955-564DABE086CB}" type="presParOf" srcId="{A9272151-3E9F-4A19-8756-046D66965501}" destId="{40F0BE85-7D4A-46F6-827E-190E23B86314}" srcOrd="8" destOrd="0" presId="urn:microsoft.com/office/officeart/2005/8/layout/cycle1"/>
    <dgm:cxn modelId="{EE45884C-8B35-4DF0-BA5F-F9052BAE37E6}" type="presParOf" srcId="{A9272151-3E9F-4A19-8756-046D66965501}" destId="{FA8650B7-B4B2-4988-AD90-599B7DB85227}" srcOrd="9" destOrd="0" presId="urn:microsoft.com/office/officeart/2005/8/layout/cycle1"/>
    <dgm:cxn modelId="{BF2FDF5C-018D-4048-892D-C9C83D3F88BE}" type="presParOf" srcId="{A9272151-3E9F-4A19-8756-046D66965501}" destId="{CE6724D2-E6AE-4378-BC4D-3C0A386BF492}" srcOrd="10" destOrd="0" presId="urn:microsoft.com/office/officeart/2005/8/layout/cycle1"/>
    <dgm:cxn modelId="{1147C31A-1DC9-493F-BB34-0B81F42BC284}" type="presParOf" srcId="{A9272151-3E9F-4A19-8756-046D66965501}" destId="{1BF26324-A55F-4983-B64F-3B659BD23979}" srcOrd="11" destOrd="0" presId="urn:microsoft.com/office/officeart/2005/8/layout/cycle1"/>
  </dgm:cxnLst>
  <dgm:bg/>
  <dgm:whole>
    <a:ln w="73025"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64FA35-E99F-4565-B642-AA2AF27602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ZA"/>
        </a:p>
      </dgm:t>
    </dgm:pt>
    <dgm:pt modelId="{A76C1B78-3268-495A-A590-DE576C71C6CB}">
      <dgm:prSet/>
      <dgm:spPr/>
      <dgm:t>
        <a:bodyPr/>
        <a:lstStyle/>
        <a:p>
          <a:pPr rtl="0"/>
          <a:r>
            <a:rPr lang="en-ZA" baseline="0" smtClean="0"/>
            <a:t>Aka solid electrolytes</a:t>
          </a:r>
          <a:endParaRPr lang="en-ZA"/>
        </a:p>
      </dgm:t>
    </dgm:pt>
    <dgm:pt modelId="{FBDE884F-D5DE-48E6-A9FB-F85B780E1D2D}" type="parTrans" cxnId="{8A98DAA0-B133-4153-9C7C-46E30E250484}">
      <dgm:prSet/>
      <dgm:spPr/>
      <dgm:t>
        <a:bodyPr/>
        <a:lstStyle/>
        <a:p>
          <a:endParaRPr lang="en-ZA"/>
        </a:p>
      </dgm:t>
    </dgm:pt>
    <dgm:pt modelId="{092C5A3B-BE8A-4C37-B067-3416B6DA1EDC}" type="sibTrans" cxnId="{8A98DAA0-B133-4153-9C7C-46E30E250484}">
      <dgm:prSet/>
      <dgm:spPr/>
      <dgm:t>
        <a:bodyPr/>
        <a:lstStyle/>
        <a:p>
          <a:endParaRPr lang="en-ZA"/>
        </a:p>
      </dgm:t>
    </dgm:pt>
    <dgm:pt modelId="{9F594E49-1B5F-4790-BD47-59CE41CDC7C4}">
      <dgm:prSet/>
      <dgm:spPr/>
      <dgm:t>
        <a:bodyPr/>
        <a:lstStyle/>
        <a:p>
          <a:pPr rtl="0"/>
          <a:r>
            <a:rPr lang="en-ZA" baseline="0" smtClean="0"/>
            <a:t>Solids in which ions are highly mobile.</a:t>
          </a:r>
          <a:endParaRPr lang="en-ZA"/>
        </a:p>
      </dgm:t>
    </dgm:pt>
    <dgm:pt modelId="{DAC1B0AF-6AC1-433E-95D0-BB460B61E89B}" type="parTrans" cxnId="{9A261C64-0BA3-48E1-8BA5-C58541288CB5}">
      <dgm:prSet/>
      <dgm:spPr/>
      <dgm:t>
        <a:bodyPr/>
        <a:lstStyle/>
        <a:p>
          <a:endParaRPr lang="en-ZA"/>
        </a:p>
      </dgm:t>
    </dgm:pt>
    <dgm:pt modelId="{B6C98CC9-EC4B-43AA-84D4-51C6AE672346}" type="sibTrans" cxnId="{9A261C64-0BA3-48E1-8BA5-C58541288CB5}">
      <dgm:prSet/>
      <dgm:spPr/>
      <dgm:t>
        <a:bodyPr/>
        <a:lstStyle/>
        <a:p>
          <a:endParaRPr lang="en-ZA"/>
        </a:p>
      </dgm:t>
    </dgm:pt>
    <dgm:pt modelId="{313685AC-2516-478A-9BEB-BCCD3443110B}">
      <dgm:prSet/>
      <dgm:spPr/>
      <dgm:t>
        <a:bodyPr/>
        <a:lstStyle/>
        <a:p>
          <a:pPr rtl="0"/>
          <a:r>
            <a:rPr lang="en-ZA" baseline="0" smtClean="0"/>
            <a:t>Used in supercapacitors, batteries, fuel cells and chemical sensors.</a:t>
          </a:r>
          <a:endParaRPr lang="en-ZA"/>
        </a:p>
      </dgm:t>
    </dgm:pt>
    <dgm:pt modelId="{F87F3F95-6806-4385-819B-12D28BF63D65}" type="parTrans" cxnId="{FB142307-D710-4EE6-8A22-1D99BA8012AA}">
      <dgm:prSet/>
      <dgm:spPr/>
      <dgm:t>
        <a:bodyPr/>
        <a:lstStyle/>
        <a:p>
          <a:endParaRPr lang="en-ZA"/>
        </a:p>
      </dgm:t>
    </dgm:pt>
    <dgm:pt modelId="{015497C3-2BE4-4DC7-B32F-9B48419938B0}" type="sibTrans" cxnId="{FB142307-D710-4EE6-8A22-1D99BA8012AA}">
      <dgm:prSet/>
      <dgm:spPr/>
      <dgm:t>
        <a:bodyPr/>
        <a:lstStyle/>
        <a:p>
          <a:endParaRPr lang="en-ZA"/>
        </a:p>
      </dgm:t>
    </dgm:pt>
    <dgm:pt modelId="{04C395D3-57A2-4700-9C1C-A7B8CF179928}" type="pres">
      <dgm:prSet presAssocID="{E364FA35-E99F-4565-B642-AA2AF276020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F07F1550-2259-4E17-A277-31B2FA12F163}" type="pres">
      <dgm:prSet presAssocID="{A76C1B78-3268-495A-A590-DE576C71C6C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FAC895B-3069-441D-A302-34471922CA75}" type="pres">
      <dgm:prSet presAssocID="{092C5A3B-BE8A-4C37-B067-3416B6DA1EDC}" presName="spacer" presStyleCnt="0"/>
      <dgm:spPr/>
    </dgm:pt>
    <dgm:pt modelId="{EAC0D861-89DF-4569-BC5F-2806CF2C3490}" type="pres">
      <dgm:prSet presAssocID="{9F594E49-1B5F-4790-BD47-59CE41CDC7C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28C9539-F920-4074-B913-48F2E87FF165}" type="pres">
      <dgm:prSet presAssocID="{B6C98CC9-EC4B-43AA-84D4-51C6AE672346}" presName="spacer" presStyleCnt="0"/>
      <dgm:spPr/>
    </dgm:pt>
    <dgm:pt modelId="{14C4B0B6-7B5D-41F4-8E44-86CC817DA1A3}" type="pres">
      <dgm:prSet presAssocID="{313685AC-2516-478A-9BEB-BCCD3443110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3C2DF408-4FAB-4CC8-A60D-3E0FEFFBDE45}" type="presOf" srcId="{313685AC-2516-478A-9BEB-BCCD3443110B}" destId="{14C4B0B6-7B5D-41F4-8E44-86CC817DA1A3}" srcOrd="0" destOrd="0" presId="urn:microsoft.com/office/officeart/2005/8/layout/vList2"/>
    <dgm:cxn modelId="{9A261C64-0BA3-48E1-8BA5-C58541288CB5}" srcId="{E364FA35-E99F-4565-B642-AA2AF276020F}" destId="{9F594E49-1B5F-4790-BD47-59CE41CDC7C4}" srcOrd="1" destOrd="0" parTransId="{DAC1B0AF-6AC1-433E-95D0-BB460B61E89B}" sibTransId="{B6C98CC9-EC4B-43AA-84D4-51C6AE672346}"/>
    <dgm:cxn modelId="{5438897F-ADBE-48A6-8395-6E084E492A0F}" type="presOf" srcId="{A76C1B78-3268-495A-A590-DE576C71C6CB}" destId="{F07F1550-2259-4E17-A277-31B2FA12F163}" srcOrd="0" destOrd="0" presId="urn:microsoft.com/office/officeart/2005/8/layout/vList2"/>
    <dgm:cxn modelId="{8A98DAA0-B133-4153-9C7C-46E30E250484}" srcId="{E364FA35-E99F-4565-B642-AA2AF276020F}" destId="{A76C1B78-3268-495A-A590-DE576C71C6CB}" srcOrd="0" destOrd="0" parTransId="{FBDE884F-D5DE-48E6-A9FB-F85B780E1D2D}" sibTransId="{092C5A3B-BE8A-4C37-B067-3416B6DA1EDC}"/>
    <dgm:cxn modelId="{FB142307-D710-4EE6-8A22-1D99BA8012AA}" srcId="{E364FA35-E99F-4565-B642-AA2AF276020F}" destId="{313685AC-2516-478A-9BEB-BCCD3443110B}" srcOrd="2" destOrd="0" parTransId="{F87F3F95-6806-4385-819B-12D28BF63D65}" sibTransId="{015497C3-2BE4-4DC7-B32F-9B48419938B0}"/>
    <dgm:cxn modelId="{12BD1CA3-6625-4198-BBD8-30DA98EBEF91}" type="presOf" srcId="{9F594E49-1B5F-4790-BD47-59CE41CDC7C4}" destId="{EAC0D861-89DF-4569-BC5F-2806CF2C3490}" srcOrd="0" destOrd="0" presId="urn:microsoft.com/office/officeart/2005/8/layout/vList2"/>
    <dgm:cxn modelId="{EEB29282-1F8C-4E60-8929-9DE05A11F6B2}" type="presOf" srcId="{E364FA35-E99F-4565-B642-AA2AF276020F}" destId="{04C395D3-57A2-4700-9C1C-A7B8CF179928}" srcOrd="0" destOrd="0" presId="urn:microsoft.com/office/officeart/2005/8/layout/vList2"/>
    <dgm:cxn modelId="{0D721F5A-EDF8-4924-9C8E-3E6E358DB8C4}" type="presParOf" srcId="{04C395D3-57A2-4700-9C1C-A7B8CF179928}" destId="{F07F1550-2259-4E17-A277-31B2FA12F163}" srcOrd="0" destOrd="0" presId="urn:microsoft.com/office/officeart/2005/8/layout/vList2"/>
    <dgm:cxn modelId="{E19BDBEB-13EF-4224-A2EB-E57067EA0B50}" type="presParOf" srcId="{04C395D3-57A2-4700-9C1C-A7B8CF179928}" destId="{7FAC895B-3069-441D-A302-34471922CA75}" srcOrd="1" destOrd="0" presId="urn:microsoft.com/office/officeart/2005/8/layout/vList2"/>
    <dgm:cxn modelId="{8A794252-BD86-45EE-8A48-5C131002221C}" type="presParOf" srcId="{04C395D3-57A2-4700-9C1C-A7B8CF179928}" destId="{EAC0D861-89DF-4569-BC5F-2806CF2C3490}" srcOrd="2" destOrd="0" presId="urn:microsoft.com/office/officeart/2005/8/layout/vList2"/>
    <dgm:cxn modelId="{359A680B-5B79-47FD-98F6-CDA15F147D4C}" type="presParOf" srcId="{04C395D3-57A2-4700-9C1C-A7B8CF179928}" destId="{F28C9539-F920-4074-B913-48F2E87FF165}" srcOrd="3" destOrd="0" presId="urn:microsoft.com/office/officeart/2005/8/layout/vList2"/>
    <dgm:cxn modelId="{7C9F0E8D-3BBA-495F-8E6C-53E6267870F1}" type="presParOf" srcId="{04C395D3-57A2-4700-9C1C-A7B8CF179928}" destId="{14C4B0B6-7B5D-41F4-8E44-86CC817DA1A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15B125-14F4-481F-A1C2-B0281BD82F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5AE871-6786-483D-A0B1-F89CF097B6F4}">
      <dgm:prSet phldrT="[Text]"/>
      <dgm:spPr/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Anode</a:t>
          </a:r>
          <a:endParaRPr lang="en-IN" dirty="0">
            <a:solidFill>
              <a:sysClr val="windowText" lastClr="000000"/>
            </a:solidFill>
          </a:endParaRPr>
        </a:p>
      </dgm:t>
    </dgm:pt>
    <dgm:pt modelId="{33E472F1-5B5D-44DD-BCED-1112732F5A44}" type="parTrans" cxnId="{1F16667C-401D-452A-AD33-34EDAB9B038C}">
      <dgm:prSet/>
      <dgm:spPr/>
      <dgm:t>
        <a:bodyPr/>
        <a:lstStyle/>
        <a:p>
          <a:endParaRPr lang="en-IN"/>
        </a:p>
      </dgm:t>
    </dgm:pt>
    <dgm:pt modelId="{DD237188-CE75-45B0-B3AA-CD6EEAF995A3}" type="sibTrans" cxnId="{1F16667C-401D-452A-AD33-34EDAB9B038C}">
      <dgm:prSet/>
      <dgm:spPr/>
      <dgm:t>
        <a:bodyPr/>
        <a:lstStyle/>
        <a:p>
          <a:endParaRPr lang="en-IN"/>
        </a:p>
      </dgm:t>
    </dgm:pt>
    <dgm:pt modelId="{E748A31C-6F55-4FA6-99EB-0C214898D9A2}">
      <dgm:prSet phldrT="[Text]"/>
      <dgm:spPr/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Electrolyte</a:t>
          </a:r>
          <a:endParaRPr lang="en-IN" dirty="0">
            <a:solidFill>
              <a:sysClr val="windowText" lastClr="000000"/>
            </a:solidFill>
          </a:endParaRPr>
        </a:p>
      </dgm:t>
    </dgm:pt>
    <dgm:pt modelId="{99EBAC61-8FB7-4011-BB76-75E0F16D4584}" type="parTrans" cxnId="{FBAD3B8A-4FCD-494F-B5DA-B51EAC592088}">
      <dgm:prSet/>
      <dgm:spPr/>
      <dgm:t>
        <a:bodyPr/>
        <a:lstStyle/>
        <a:p>
          <a:endParaRPr lang="en-IN"/>
        </a:p>
      </dgm:t>
    </dgm:pt>
    <dgm:pt modelId="{6CD8315E-F5B9-489E-8358-A3B6E89F9DF8}" type="sibTrans" cxnId="{FBAD3B8A-4FCD-494F-B5DA-B51EAC592088}">
      <dgm:prSet/>
      <dgm:spPr/>
      <dgm:t>
        <a:bodyPr/>
        <a:lstStyle/>
        <a:p>
          <a:endParaRPr lang="en-IN"/>
        </a:p>
      </dgm:t>
    </dgm:pt>
    <dgm:pt modelId="{AD1ACCBA-97F9-423A-9172-E08F30076B3D}">
      <dgm:prSet phldrT="[Text]"/>
      <dgm:spPr/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Cathode</a:t>
          </a:r>
          <a:endParaRPr lang="en-IN" dirty="0">
            <a:solidFill>
              <a:sysClr val="windowText" lastClr="000000"/>
            </a:solidFill>
          </a:endParaRPr>
        </a:p>
      </dgm:t>
    </dgm:pt>
    <dgm:pt modelId="{B3BDDAE8-0108-4DED-A847-5E1D800354F9}" type="sibTrans" cxnId="{B2DA805C-405D-4B6E-81E5-5515EB3F3774}">
      <dgm:prSet/>
      <dgm:spPr/>
      <dgm:t>
        <a:bodyPr/>
        <a:lstStyle/>
        <a:p>
          <a:endParaRPr lang="en-IN"/>
        </a:p>
      </dgm:t>
    </dgm:pt>
    <dgm:pt modelId="{2FA28175-E182-4B01-A56E-CC6973FDE147}" type="parTrans" cxnId="{B2DA805C-405D-4B6E-81E5-5515EB3F3774}">
      <dgm:prSet/>
      <dgm:spPr/>
      <dgm:t>
        <a:bodyPr/>
        <a:lstStyle/>
        <a:p>
          <a:endParaRPr lang="en-IN"/>
        </a:p>
      </dgm:t>
    </dgm:pt>
    <dgm:pt modelId="{916F8733-AC74-4AA4-A98D-45E5291392CF}" type="pres">
      <dgm:prSet presAssocID="{E515B125-14F4-481F-A1C2-B0281BD82F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ED24C499-9710-466B-ACBC-41AB7C294944}" type="pres">
      <dgm:prSet presAssocID="{AD1ACCBA-97F9-423A-9172-E08F30076B3D}" presName="parentText" presStyleLbl="node1" presStyleIdx="0" presStyleCnt="3" custLinFactNeighborY="4199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E71CE1C-65FE-45FF-A235-FF9F07DEFA62}" type="pres">
      <dgm:prSet presAssocID="{B3BDDAE8-0108-4DED-A847-5E1D800354F9}" presName="spacer" presStyleCnt="0"/>
      <dgm:spPr/>
    </dgm:pt>
    <dgm:pt modelId="{5FD60E82-56EA-461D-8F94-C6C440E2B4D7}" type="pres">
      <dgm:prSet presAssocID="{E748A31C-6F55-4FA6-99EB-0C214898D9A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9E83E0A-6267-4106-A38F-D1B1B1E81F9B}" type="pres">
      <dgm:prSet presAssocID="{6CD8315E-F5B9-489E-8358-A3B6E89F9DF8}" presName="spacer" presStyleCnt="0"/>
      <dgm:spPr/>
    </dgm:pt>
    <dgm:pt modelId="{F2968B31-B7CE-46EE-9425-073D9DAE5F65}" type="pres">
      <dgm:prSet presAssocID="{E05AE871-6786-483D-A0B1-F89CF097B6F4}" presName="parentText" presStyleLbl="node1" presStyleIdx="2" presStyleCnt="3" custLinFactY="225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1F16667C-401D-452A-AD33-34EDAB9B038C}" srcId="{E515B125-14F4-481F-A1C2-B0281BD82FB8}" destId="{E05AE871-6786-483D-A0B1-F89CF097B6F4}" srcOrd="2" destOrd="0" parTransId="{33E472F1-5B5D-44DD-BCED-1112732F5A44}" sibTransId="{DD237188-CE75-45B0-B3AA-CD6EEAF995A3}"/>
    <dgm:cxn modelId="{CAFE16A8-7274-41C3-BFF3-37A48E069059}" type="presOf" srcId="{AD1ACCBA-97F9-423A-9172-E08F30076B3D}" destId="{ED24C499-9710-466B-ACBC-41AB7C294944}" srcOrd="0" destOrd="0" presId="urn:microsoft.com/office/officeart/2005/8/layout/vList2"/>
    <dgm:cxn modelId="{07635B5B-4FCF-46FC-A8F7-56275FE7FA12}" type="presOf" srcId="{E05AE871-6786-483D-A0B1-F89CF097B6F4}" destId="{F2968B31-B7CE-46EE-9425-073D9DAE5F65}" srcOrd="0" destOrd="0" presId="urn:microsoft.com/office/officeart/2005/8/layout/vList2"/>
    <dgm:cxn modelId="{6500044F-2D70-4D23-935D-E490F609CBF5}" type="presOf" srcId="{E748A31C-6F55-4FA6-99EB-0C214898D9A2}" destId="{5FD60E82-56EA-461D-8F94-C6C440E2B4D7}" srcOrd="0" destOrd="0" presId="urn:microsoft.com/office/officeart/2005/8/layout/vList2"/>
    <dgm:cxn modelId="{69C19806-CA3C-485F-85D4-F64FE0998767}" type="presOf" srcId="{E515B125-14F4-481F-A1C2-B0281BD82FB8}" destId="{916F8733-AC74-4AA4-A98D-45E5291392CF}" srcOrd="0" destOrd="0" presId="urn:microsoft.com/office/officeart/2005/8/layout/vList2"/>
    <dgm:cxn modelId="{B2DA805C-405D-4B6E-81E5-5515EB3F3774}" srcId="{E515B125-14F4-481F-A1C2-B0281BD82FB8}" destId="{AD1ACCBA-97F9-423A-9172-E08F30076B3D}" srcOrd="0" destOrd="0" parTransId="{2FA28175-E182-4B01-A56E-CC6973FDE147}" sibTransId="{B3BDDAE8-0108-4DED-A847-5E1D800354F9}"/>
    <dgm:cxn modelId="{FBAD3B8A-4FCD-494F-B5DA-B51EAC592088}" srcId="{E515B125-14F4-481F-A1C2-B0281BD82FB8}" destId="{E748A31C-6F55-4FA6-99EB-0C214898D9A2}" srcOrd="1" destOrd="0" parTransId="{99EBAC61-8FB7-4011-BB76-75E0F16D4584}" sibTransId="{6CD8315E-F5B9-489E-8358-A3B6E89F9DF8}"/>
    <dgm:cxn modelId="{9419F4EC-8FFE-4CAE-8936-6A9BBC662C73}" type="presParOf" srcId="{916F8733-AC74-4AA4-A98D-45E5291392CF}" destId="{ED24C499-9710-466B-ACBC-41AB7C294944}" srcOrd="0" destOrd="0" presId="urn:microsoft.com/office/officeart/2005/8/layout/vList2"/>
    <dgm:cxn modelId="{908FAC5C-D85A-42FD-BD96-1262B7C36320}" type="presParOf" srcId="{916F8733-AC74-4AA4-A98D-45E5291392CF}" destId="{DE71CE1C-65FE-45FF-A235-FF9F07DEFA62}" srcOrd="1" destOrd="0" presId="urn:microsoft.com/office/officeart/2005/8/layout/vList2"/>
    <dgm:cxn modelId="{BF785B26-488D-486E-9921-9127FEED7CE6}" type="presParOf" srcId="{916F8733-AC74-4AA4-A98D-45E5291392CF}" destId="{5FD60E82-56EA-461D-8F94-C6C440E2B4D7}" srcOrd="2" destOrd="0" presId="urn:microsoft.com/office/officeart/2005/8/layout/vList2"/>
    <dgm:cxn modelId="{7A1E0267-C02D-4173-9F4F-051CCB5C7898}" type="presParOf" srcId="{916F8733-AC74-4AA4-A98D-45E5291392CF}" destId="{29E83E0A-6267-4106-A38F-D1B1B1E81F9B}" srcOrd="3" destOrd="0" presId="urn:microsoft.com/office/officeart/2005/8/layout/vList2"/>
    <dgm:cxn modelId="{5A88C0E3-652E-49A7-BB38-1EE27D082177}" type="presParOf" srcId="{916F8733-AC74-4AA4-A98D-45E5291392CF}" destId="{F2968B31-B7CE-46EE-9425-073D9DAE5F6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C96524-A066-4D17-924E-CC60BCC2081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F9EA5090-99E2-48C8-B3BF-AA1D5E124322}">
      <dgm:prSet/>
      <dgm:spPr/>
      <dgm:t>
        <a:bodyPr/>
        <a:lstStyle/>
        <a:p>
          <a:pPr rtl="0"/>
          <a:r>
            <a:rPr lang="en-US" baseline="0" dirty="0" smtClean="0"/>
            <a:t>A device that converts the chemical energy from a fuel into electricity through a chemical reaction.</a:t>
          </a:r>
          <a:endParaRPr lang="en-ZA" dirty="0"/>
        </a:p>
      </dgm:t>
    </dgm:pt>
    <dgm:pt modelId="{CC8E775C-F968-4842-83AB-C7613F69603C}" type="parTrans" cxnId="{AF9C0EB3-49AE-42CD-81EE-41101EFCBA30}">
      <dgm:prSet/>
      <dgm:spPr/>
      <dgm:t>
        <a:bodyPr/>
        <a:lstStyle/>
        <a:p>
          <a:endParaRPr lang="en-ZA"/>
        </a:p>
      </dgm:t>
    </dgm:pt>
    <dgm:pt modelId="{B407FDDD-4A07-4E17-84D7-4A250EE58378}" type="sibTrans" cxnId="{AF9C0EB3-49AE-42CD-81EE-41101EFCBA30}">
      <dgm:prSet/>
      <dgm:spPr/>
      <dgm:t>
        <a:bodyPr/>
        <a:lstStyle/>
        <a:p>
          <a:endParaRPr lang="en-ZA"/>
        </a:p>
      </dgm:t>
    </dgm:pt>
    <dgm:pt modelId="{5DA064D8-8424-4F85-BBC8-72FCCD811093}">
      <dgm:prSet/>
      <dgm:spPr/>
      <dgm:t>
        <a:bodyPr/>
        <a:lstStyle/>
        <a:p>
          <a:pPr rtl="0"/>
          <a:r>
            <a:rPr lang="en-US" baseline="0" smtClean="0"/>
            <a:t>Needs a continuous source of fuel (ie different from a battery)</a:t>
          </a:r>
          <a:endParaRPr lang="en-ZA"/>
        </a:p>
      </dgm:t>
    </dgm:pt>
    <dgm:pt modelId="{375E99D0-BF42-460E-B1B4-BB820AADE50B}" type="parTrans" cxnId="{B40BFF14-DDEF-42AD-90BA-4D745438F48F}">
      <dgm:prSet/>
      <dgm:spPr/>
      <dgm:t>
        <a:bodyPr/>
        <a:lstStyle/>
        <a:p>
          <a:endParaRPr lang="en-ZA"/>
        </a:p>
      </dgm:t>
    </dgm:pt>
    <dgm:pt modelId="{60DA91D3-734D-431F-B1B4-9E4C25AD08F9}" type="sibTrans" cxnId="{B40BFF14-DDEF-42AD-90BA-4D745438F48F}">
      <dgm:prSet/>
      <dgm:spPr/>
      <dgm:t>
        <a:bodyPr/>
        <a:lstStyle/>
        <a:p>
          <a:endParaRPr lang="en-ZA"/>
        </a:p>
      </dgm:t>
    </dgm:pt>
    <dgm:pt modelId="{13BE8F52-E494-49F8-A781-C3A2F72481BF}">
      <dgm:prSet/>
      <dgm:spPr/>
      <dgm:t>
        <a:bodyPr/>
        <a:lstStyle/>
        <a:p>
          <a:pPr rtl="0"/>
          <a:r>
            <a:rPr lang="en-US" baseline="0" dirty="0" smtClean="0"/>
            <a:t>First ones invented in 1802.  (Davy), then Grove cell in 1838</a:t>
          </a:r>
          <a:endParaRPr lang="en-ZA" dirty="0"/>
        </a:p>
      </dgm:t>
    </dgm:pt>
    <dgm:pt modelId="{3CF28857-241F-439F-A3F2-7A1A5F7528C1}" type="parTrans" cxnId="{84EFA744-F892-45B5-B612-A74745CC9913}">
      <dgm:prSet/>
      <dgm:spPr/>
      <dgm:t>
        <a:bodyPr/>
        <a:lstStyle/>
        <a:p>
          <a:endParaRPr lang="en-ZA"/>
        </a:p>
      </dgm:t>
    </dgm:pt>
    <dgm:pt modelId="{91C259B3-63DE-4DF5-9D6F-D2EED004ECC3}" type="sibTrans" cxnId="{84EFA744-F892-45B5-B612-A74745CC9913}">
      <dgm:prSet/>
      <dgm:spPr/>
      <dgm:t>
        <a:bodyPr/>
        <a:lstStyle/>
        <a:p>
          <a:endParaRPr lang="en-ZA"/>
        </a:p>
      </dgm:t>
    </dgm:pt>
    <dgm:pt modelId="{98A6E2F9-E64A-4978-8816-09AFE7F9F521}" type="pres">
      <dgm:prSet presAssocID="{46C96524-A066-4D17-924E-CC60BCC208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53BB1DCD-2F25-491A-A29D-90A567FC8011}" type="pres">
      <dgm:prSet presAssocID="{F9EA5090-99E2-48C8-B3BF-AA1D5E12432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D9E753C-7EF6-43A8-A78E-40F429877A2E}" type="pres">
      <dgm:prSet presAssocID="{B407FDDD-4A07-4E17-84D7-4A250EE58378}" presName="spacer" presStyleCnt="0"/>
      <dgm:spPr/>
    </dgm:pt>
    <dgm:pt modelId="{D54AF8D6-4D3C-41C5-B543-9E10ADF0A363}" type="pres">
      <dgm:prSet presAssocID="{5DA064D8-8424-4F85-BBC8-72FCCD81109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097C02F-C33D-4B25-8FB3-4E3C423D9E6C}" type="pres">
      <dgm:prSet presAssocID="{60DA91D3-734D-431F-B1B4-9E4C25AD08F9}" presName="spacer" presStyleCnt="0"/>
      <dgm:spPr/>
    </dgm:pt>
    <dgm:pt modelId="{CA0CEF15-C1AD-4247-9C85-5DAECD326662}" type="pres">
      <dgm:prSet presAssocID="{13BE8F52-E494-49F8-A781-C3A2F72481B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AD5B258E-821E-466F-9018-B59F6758DE0B}" type="presOf" srcId="{F9EA5090-99E2-48C8-B3BF-AA1D5E124322}" destId="{53BB1DCD-2F25-491A-A29D-90A567FC8011}" srcOrd="0" destOrd="0" presId="urn:microsoft.com/office/officeart/2005/8/layout/vList2"/>
    <dgm:cxn modelId="{B40BFF14-DDEF-42AD-90BA-4D745438F48F}" srcId="{46C96524-A066-4D17-924E-CC60BCC2081B}" destId="{5DA064D8-8424-4F85-BBC8-72FCCD811093}" srcOrd="1" destOrd="0" parTransId="{375E99D0-BF42-460E-B1B4-BB820AADE50B}" sibTransId="{60DA91D3-734D-431F-B1B4-9E4C25AD08F9}"/>
    <dgm:cxn modelId="{D2A4A83F-AB40-4D2B-B998-0C8047D2A57C}" type="presOf" srcId="{46C96524-A066-4D17-924E-CC60BCC2081B}" destId="{98A6E2F9-E64A-4978-8816-09AFE7F9F521}" srcOrd="0" destOrd="0" presId="urn:microsoft.com/office/officeart/2005/8/layout/vList2"/>
    <dgm:cxn modelId="{24DDBEC7-DBB6-4F72-9AF9-A2ED161EC842}" type="presOf" srcId="{5DA064D8-8424-4F85-BBC8-72FCCD811093}" destId="{D54AF8D6-4D3C-41C5-B543-9E10ADF0A363}" srcOrd="0" destOrd="0" presId="urn:microsoft.com/office/officeart/2005/8/layout/vList2"/>
    <dgm:cxn modelId="{84EFA744-F892-45B5-B612-A74745CC9913}" srcId="{46C96524-A066-4D17-924E-CC60BCC2081B}" destId="{13BE8F52-E494-49F8-A781-C3A2F72481BF}" srcOrd="2" destOrd="0" parTransId="{3CF28857-241F-439F-A3F2-7A1A5F7528C1}" sibTransId="{91C259B3-63DE-4DF5-9D6F-D2EED004ECC3}"/>
    <dgm:cxn modelId="{FF4E01FF-815F-408D-9C6D-F04CE6A014B8}" type="presOf" srcId="{13BE8F52-E494-49F8-A781-C3A2F72481BF}" destId="{CA0CEF15-C1AD-4247-9C85-5DAECD326662}" srcOrd="0" destOrd="0" presId="urn:microsoft.com/office/officeart/2005/8/layout/vList2"/>
    <dgm:cxn modelId="{AF9C0EB3-49AE-42CD-81EE-41101EFCBA30}" srcId="{46C96524-A066-4D17-924E-CC60BCC2081B}" destId="{F9EA5090-99E2-48C8-B3BF-AA1D5E124322}" srcOrd="0" destOrd="0" parTransId="{CC8E775C-F968-4842-83AB-C7613F69603C}" sibTransId="{B407FDDD-4A07-4E17-84D7-4A250EE58378}"/>
    <dgm:cxn modelId="{DED15955-C474-4528-8F78-721206E9AB6E}" type="presParOf" srcId="{98A6E2F9-E64A-4978-8816-09AFE7F9F521}" destId="{53BB1DCD-2F25-491A-A29D-90A567FC8011}" srcOrd="0" destOrd="0" presId="urn:microsoft.com/office/officeart/2005/8/layout/vList2"/>
    <dgm:cxn modelId="{AF8DE2D0-FE10-48A1-A7FD-7A2F69773DF6}" type="presParOf" srcId="{98A6E2F9-E64A-4978-8816-09AFE7F9F521}" destId="{4D9E753C-7EF6-43A8-A78E-40F429877A2E}" srcOrd="1" destOrd="0" presId="urn:microsoft.com/office/officeart/2005/8/layout/vList2"/>
    <dgm:cxn modelId="{2BC438A2-5138-4592-8ECE-BD174F9008CC}" type="presParOf" srcId="{98A6E2F9-E64A-4978-8816-09AFE7F9F521}" destId="{D54AF8D6-4D3C-41C5-B543-9E10ADF0A363}" srcOrd="2" destOrd="0" presId="urn:microsoft.com/office/officeart/2005/8/layout/vList2"/>
    <dgm:cxn modelId="{54B07008-02EE-4E31-BFD7-E560DE578A33}" type="presParOf" srcId="{98A6E2F9-E64A-4978-8816-09AFE7F9F521}" destId="{7097C02F-C33D-4B25-8FB3-4E3C423D9E6C}" srcOrd="3" destOrd="0" presId="urn:microsoft.com/office/officeart/2005/8/layout/vList2"/>
    <dgm:cxn modelId="{5160B1CC-5476-4C0B-BAA6-25B38DBB621A}" type="presParOf" srcId="{98A6E2F9-E64A-4978-8816-09AFE7F9F521}" destId="{CA0CEF15-C1AD-4247-9C85-5DAECD32666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515B125-14F4-481F-A1C2-B0281BD82F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E05AE871-6786-483D-A0B1-F89CF097B6F4}">
      <dgm:prSet phldrT="[Text]"/>
      <dgm:spPr/>
      <dgm:t>
        <a:bodyPr/>
        <a:lstStyle/>
        <a:p>
          <a:r>
            <a:rPr lang="en-IN" dirty="0" smtClean="0">
              <a:solidFill>
                <a:sysClr val="windowText" lastClr="000000"/>
              </a:solidFill>
            </a:rPr>
            <a:t>AFC</a:t>
          </a:r>
          <a:endParaRPr lang="en-IN" dirty="0">
            <a:solidFill>
              <a:sysClr val="windowText" lastClr="000000"/>
            </a:solidFill>
          </a:endParaRPr>
        </a:p>
      </dgm:t>
    </dgm:pt>
    <dgm:pt modelId="{33E472F1-5B5D-44DD-BCED-1112732F5A44}" type="parTrans" cxnId="{1F16667C-401D-452A-AD33-34EDAB9B038C}">
      <dgm:prSet/>
      <dgm:spPr/>
      <dgm:t>
        <a:bodyPr/>
        <a:lstStyle/>
        <a:p>
          <a:endParaRPr lang="en-IN"/>
        </a:p>
      </dgm:t>
    </dgm:pt>
    <dgm:pt modelId="{DD237188-CE75-45B0-B3AA-CD6EEAF995A3}" type="sibTrans" cxnId="{1F16667C-401D-452A-AD33-34EDAB9B038C}">
      <dgm:prSet/>
      <dgm:spPr/>
      <dgm:t>
        <a:bodyPr/>
        <a:lstStyle/>
        <a:p>
          <a:endParaRPr lang="en-IN"/>
        </a:p>
      </dgm:t>
    </dgm:pt>
    <dgm:pt modelId="{E748A31C-6F55-4FA6-99EB-0C214898D9A2}">
      <dgm:prSet phldrT="[Text]"/>
      <dgm:spPr/>
      <dgm:t>
        <a:bodyPr/>
        <a:lstStyle/>
        <a:p>
          <a:r>
            <a:rPr lang="en-IN" dirty="0" smtClean="0">
              <a:solidFill>
                <a:sysClr val="windowText" lastClr="000000"/>
              </a:solidFill>
            </a:rPr>
            <a:t>DMFC</a:t>
          </a:r>
          <a:endParaRPr lang="en-IN" dirty="0">
            <a:solidFill>
              <a:sysClr val="windowText" lastClr="000000"/>
            </a:solidFill>
          </a:endParaRPr>
        </a:p>
      </dgm:t>
    </dgm:pt>
    <dgm:pt modelId="{99EBAC61-8FB7-4011-BB76-75E0F16D4584}" type="parTrans" cxnId="{FBAD3B8A-4FCD-494F-B5DA-B51EAC592088}">
      <dgm:prSet/>
      <dgm:spPr/>
      <dgm:t>
        <a:bodyPr/>
        <a:lstStyle/>
        <a:p>
          <a:endParaRPr lang="en-IN"/>
        </a:p>
      </dgm:t>
    </dgm:pt>
    <dgm:pt modelId="{6CD8315E-F5B9-489E-8358-A3B6E89F9DF8}" type="sibTrans" cxnId="{FBAD3B8A-4FCD-494F-B5DA-B51EAC592088}">
      <dgm:prSet/>
      <dgm:spPr/>
      <dgm:t>
        <a:bodyPr/>
        <a:lstStyle/>
        <a:p>
          <a:endParaRPr lang="en-IN"/>
        </a:p>
      </dgm:t>
    </dgm:pt>
    <dgm:pt modelId="{AD1ACCBA-97F9-423A-9172-E08F30076B3D}">
      <dgm:prSet phldrT="[Text]"/>
      <dgm:spPr/>
      <dgm:t>
        <a:bodyPr/>
        <a:lstStyle/>
        <a:p>
          <a:r>
            <a:rPr lang="en-US" dirty="0" smtClean="0">
              <a:solidFill>
                <a:sysClr val="windowText" lastClr="000000"/>
              </a:solidFill>
            </a:rPr>
            <a:t>PEMFC</a:t>
          </a:r>
          <a:endParaRPr lang="en-IN" dirty="0">
            <a:solidFill>
              <a:sysClr val="windowText" lastClr="000000"/>
            </a:solidFill>
          </a:endParaRPr>
        </a:p>
      </dgm:t>
    </dgm:pt>
    <dgm:pt modelId="{B3BDDAE8-0108-4DED-A847-5E1D800354F9}" type="sibTrans" cxnId="{B2DA805C-405D-4B6E-81E5-5515EB3F3774}">
      <dgm:prSet/>
      <dgm:spPr/>
      <dgm:t>
        <a:bodyPr/>
        <a:lstStyle/>
        <a:p>
          <a:endParaRPr lang="en-IN"/>
        </a:p>
      </dgm:t>
    </dgm:pt>
    <dgm:pt modelId="{2FA28175-E182-4B01-A56E-CC6973FDE147}" type="parTrans" cxnId="{B2DA805C-405D-4B6E-81E5-5515EB3F3774}">
      <dgm:prSet/>
      <dgm:spPr/>
      <dgm:t>
        <a:bodyPr/>
        <a:lstStyle/>
        <a:p>
          <a:endParaRPr lang="en-IN"/>
        </a:p>
      </dgm:t>
    </dgm:pt>
    <dgm:pt modelId="{E99BE59B-46BA-45B8-A684-97D9E61DAC71}">
      <dgm:prSet phldrT="[Text]"/>
      <dgm:spPr/>
      <dgm:t>
        <a:bodyPr/>
        <a:lstStyle/>
        <a:p>
          <a:r>
            <a:rPr lang="en-IN" dirty="0" smtClean="0">
              <a:solidFill>
                <a:sysClr val="windowText" lastClr="000000"/>
              </a:solidFill>
            </a:rPr>
            <a:t>MCFC</a:t>
          </a:r>
          <a:endParaRPr lang="en-IN" dirty="0">
            <a:solidFill>
              <a:sysClr val="windowText" lastClr="000000"/>
            </a:solidFill>
          </a:endParaRPr>
        </a:p>
      </dgm:t>
    </dgm:pt>
    <dgm:pt modelId="{08C21078-576C-40CD-B63C-973A6E9A8AF4}" type="parTrans" cxnId="{E7C7AEAA-2CC2-46B6-AA40-651613047E70}">
      <dgm:prSet/>
      <dgm:spPr/>
      <dgm:t>
        <a:bodyPr/>
        <a:lstStyle/>
        <a:p>
          <a:endParaRPr lang="en-ZA"/>
        </a:p>
      </dgm:t>
    </dgm:pt>
    <dgm:pt modelId="{1E419932-C54C-4FE7-A686-AB1B85DF5F97}" type="sibTrans" cxnId="{E7C7AEAA-2CC2-46B6-AA40-651613047E70}">
      <dgm:prSet/>
      <dgm:spPr/>
      <dgm:t>
        <a:bodyPr/>
        <a:lstStyle/>
        <a:p>
          <a:endParaRPr lang="en-ZA"/>
        </a:p>
      </dgm:t>
    </dgm:pt>
    <dgm:pt modelId="{FD77F167-C3A9-459E-B841-55A7B8A757FC}">
      <dgm:prSet phldrT="[Text]"/>
      <dgm:spPr/>
      <dgm:t>
        <a:bodyPr/>
        <a:lstStyle/>
        <a:p>
          <a:r>
            <a:rPr lang="en-IN" dirty="0" smtClean="0">
              <a:solidFill>
                <a:sysClr val="windowText" lastClr="000000"/>
              </a:solidFill>
            </a:rPr>
            <a:t>SOFC</a:t>
          </a:r>
          <a:endParaRPr lang="en-IN" dirty="0">
            <a:solidFill>
              <a:sysClr val="windowText" lastClr="000000"/>
            </a:solidFill>
          </a:endParaRPr>
        </a:p>
      </dgm:t>
    </dgm:pt>
    <dgm:pt modelId="{690D0978-B630-4B78-8088-E314AA56D967}" type="parTrans" cxnId="{BC3ADA31-15DB-4DBE-BB21-1114FBA71BFD}">
      <dgm:prSet/>
      <dgm:spPr/>
      <dgm:t>
        <a:bodyPr/>
        <a:lstStyle/>
        <a:p>
          <a:endParaRPr lang="en-ZA"/>
        </a:p>
      </dgm:t>
    </dgm:pt>
    <dgm:pt modelId="{8AEC2C10-2F9F-41C3-A6F7-3A46F767049A}" type="sibTrans" cxnId="{BC3ADA31-15DB-4DBE-BB21-1114FBA71BFD}">
      <dgm:prSet/>
      <dgm:spPr/>
      <dgm:t>
        <a:bodyPr/>
        <a:lstStyle/>
        <a:p>
          <a:endParaRPr lang="en-ZA"/>
        </a:p>
      </dgm:t>
    </dgm:pt>
    <dgm:pt modelId="{916F8733-AC74-4AA4-A98D-45E5291392CF}" type="pres">
      <dgm:prSet presAssocID="{E515B125-14F4-481F-A1C2-B0281BD82F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ED24C499-9710-466B-ACBC-41AB7C294944}" type="pres">
      <dgm:prSet presAssocID="{AD1ACCBA-97F9-423A-9172-E08F30076B3D}" presName="parentText" presStyleLbl="node1" presStyleIdx="0" presStyleCnt="5" custLinFactNeighborY="4199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E71CE1C-65FE-45FF-A235-FF9F07DEFA62}" type="pres">
      <dgm:prSet presAssocID="{B3BDDAE8-0108-4DED-A847-5E1D800354F9}" presName="spacer" presStyleCnt="0"/>
      <dgm:spPr/>
    </dgm:pt>
    <dgm:pt modelId="{5FD60E82-56EA-461D-8F94-C6C440E2B4D7}" type="pres">
      <dgm:prSet presAssocID="{E748A31C-6F55-4FA6-99EB-0C214898D9A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9E83E0A-6267-4106-A38F-D1B1B1E81F9B}" type="pres">
      <dgm:prSet presAssocID="{6CD8315E-F5B9-489E-8358-A3B6E89F9DF8}" presName="spacer" presStyleCnt="0"/>
      <dgm:spPr/>
    </dgm:pt>
    <dgm:pt modelId="{F2968B31-B7CE-46EE-9425-073D9DAE5F65}" type="pres">
      <dgm:prSet presAssocID="{E05AE871-6786-483D-A0B1-F89CF097B6F4}" presName="parentText" presStyleLbl="node1" presStyleIdx="2" presStyleCnt="5" custLinFactY="225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A3980EC-AC3A-4A84-9028-37054F6ECFA6}" type="pres">
      <dgm:prSet presAssocID="{DD237188-CE75-45B0-B3AA-CD6EEAF995A3}" presName="spacer" presStyleCnt="0"/>
      <dgm:spPr/>
    </dgm:pt>
    <dgm:pt modelId="{ED3E4C22-ED9F-4171-AC33-8065ADC35E6E}" type="pres">
      <dgm:prSet presAssocID="{E99BE59B-46BA-45B8-A684-97D9E61DAC7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3DF6ECA-C78E-403F-9F99-7558522B5DD5}" type="pres">
      <dgm:prSet presAssocID="{1E419932-C54C-4FE7-A686-AB1B85DF5F97}" presName="spacer" presStyleCnt="0"/>
      <dgm:spPr/>
    </dgm:pt>
    <dgm:pt modelId="{00CBD753-A193-4798-A579-7BE0641C3266}" type="pres">
      <dgm:prSet presAssocID="{FD77F167-C3A9-459E-B841-55A7B8A757F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F16667C-401D-452A-AD33-34EDAB9B038C}" srcId="{E515B125-14F4-481F-A1C2-B0281BD82FB8}" destId="{E05AE871-6786-483D-A0B1-F89CF097B6F4}" srcOrd="2" destOrd="0" parTransId="{33E472F1-5B5D-44DD-BCED-1112732F5A44}" sibTransId="{DD237188-CE75-45B0-B3AA-CD6EEAF995A3}"/>
    <dgm:cxn modelId="{CFD8E23B-17C8-4D57-B172-BC03F9FB8692}" type="presOf" srcId="{FD77F167-C3A9-459E-B841-55A7B8A757FC}" destId="{00CBD753-A193-4798-A579-7BE0641C3266}" srcOrd="0" destOrd="0" presId="urn:microsoft.com/office/officeart/2005/8/layout/vList2"/>
    <dgm:cxn modelId="{44C7B3A7-A542-4CC5-9860-702C45065176}" type="presOf" srcId="{E748A31C-6F55-4FA6-99EB-0C214898D9A2}" destId="{5FD60E82-56EA-461D-8F94-C6C440E2B4D7}" srcOrd="0" destOrd="0" presId="urn:microsoft.com/office/officeart/2005/8/layout/vList2"/>
    <dgm:cxn modelId="{C2A53DAD-C325-4E67-BD29-162942C42466}" type="presOf" srcId="{E05AE871-6786-483D-A0B1-F89CF097B6F4}" destId="{F2968B31-B7CE-46EE-9425-073D9DAE5F65}" srcOrd="0" destOrd="0" presId="urn:microsoft.com/office/officeart/2005/8/layout/vList2"/>
    <dgm:cxn modelId="{11C5AC86-7A8E-4A76-A36E-BDAAB01B5934}" type="presOf" srcId="{AD1ACCBA-97F9-423A-9172-E08F30076B3D}" destId="{ED24C499-9710-466B-ACBC-41AB7C294944}" srcOrd="0" destOrd="0" presId="urn:microsoft.com/office/officeart/2005/8/layout/vList2"/>
    <dgm:cxn modelId="{E7C7AEAA-2CC2-46B6-AA40-651613047E70}" srcId="{E515B125-14F4-481F-A1C2-B0281BD82FB8}" destId="{E99BE59B-46BA-45B8-A684-97D9E61DAC71}" srcOrd="3" destOrd="0" parTransId="{08C21078-576C-40CD-B63C-973A6E9A8AF4}" sibTransId="{1E419932-C54C-4FE7-A686-AB1B85DF5F97}"/>
    <dgm:cxn modelId="{BC3ADA31-15DB-4DBE-BB21-1114FBA71BFD}" srcId="{E515B125-14F4-481F-A1C2-B0281BD82FB8}" destId="{FD77F167-C3A9-459E-B841-55A7B8A757FC}" srcOrd="4" destOrd="0" parTransId="{690D0978-B630-4B78-8088-E314AA56D967}" sibTransId="{8AEC2C10-2F9F-41C3-A6F7-3A46F767049A}"/>
    <dgm:cxn modelId="{B2DA805C-405D-4B6E-81E5-5515EB3F3774}" srcId="{E515B125-14F4-481F-A1C2-B0281BD82FB8}" destId="{AD1ACCBA-97F9-423A-9172-E08F30076B3D}" srcOrd="0" destOrd="0" parTransId="{2FA28175-E182-4B01-A56E-CC6973FDE147}" sibTransId="{B3BDDAE8-0108-4DED-A847-5E1D800354F9}"/>
    <dgm:cxn modelId="{2273FB9F-1ADB-40A0-91D7-6D188D7C0752}" type="presOf" srcId="{E99BE59B-46BA-45B8-A684-97D9E61DAC71}" destId="{ED3E4C22-ED9F-4171-AC33-8065ADC35E6E}" srcOrd="0" destOrd="0" presId="urn:microsoft.com/office/officeart/2005/8/layout/vList2"/>
    <dgm:cxn modelId="{F97F86DF-04D7-451C-8E9C-754F5C1BB487}" type="presOf" srcId="{E515B125-14F4-481F-A1C2-B0281BD82FB8}" destId="{916F8733-AC74-4AA4-A98D-45E5291392CF}" srcOrd="0" destOrd="0" presId="urn:microsoft.com/office/officeart/2005/8/layout/vList2"/>
    <dgm:cxn modelId="{FBAD3B8A-4FCD-494F-B5DA-B51EAC592088}" srcId="{E515B125-14F4-481F-A1C2-B0281BD82FB8}" destId="{E748A31C-6F55-4FA6-99EB-0C214898D9A2}" srcOrd="1" destOrd="0" parTransId="{99EBAC61-8FB7-4011-BB76-75E0F16D4584}" sibTransId="{6CD8315E-F5B9-489E-8358-A3B6E89F9DF8}"/>
    <dgm:cxn modelId="{CE995C57-3E5C-48F6-9D83-69065A9922BA}" type="presParOf" srcId="{916F8733-AC74-4AA4-A98D-45E5291392CF}" destId="{ED24C499-9710-466B-ACBC-41AB7C294944}" srcOrd="0" destOrd="0" presId="urn:microsoft.com/office/officeart/2005/8/layout/vList2"/>
    <dgm:cxn modelId="{0B6CEBF1-793B-4155-8595-AA0B5874C182}" type="presParOf" srcId="{916F8733-AC74-4AA4-A98D-45E5291392CF}" destId="{DE71CE1C-65FE-45FF-A235-FF9F07DEFA62}" srcOrd="1" destOrd="0" presId="urn:microsoft.com/office/officeart/2005/8/layout/vList2"/>
    <dgm:cxn modelId="{C4E0C058-FEB6-4048-B27D-38634059FF4B}" type="presParOf" srcId="{916F8733-AC74-4AA4-A98D-45E5291392CF}" destId="{5FD60E82-56EA-461D-8F94-C6C440E2B4D7}" srcOrd="2" destOrd="0" presId="urn:microsoft.com/office/officeart/2005/8/layout/vList2"/>
    <dgm:cxn modelId="{10415559-DC77-4E70-8EE5-AABB7DFA7FD2}" type="presParOf" srcId="{916F8733-AC74-4AA4-A98D-45E5291392CF}" destId="{29E83E0A-6267-4106-A38F-D1B1B1E81F9B}" srcOrd="3" destOrd="0" presId="urn:microsoft.com/office/officeart/2005/8/layout/vList2"/>
    <dgm:cxn modelId="{3D3C3509-84C0-495E-8B4F-3B994DF0FCB7}" type="presParOf" srcId="{916F8733-AC74-4AA4-A98D-45E5291392CF}" destId="{F2968B31-B7CE-46EE-9425-073D9DAE5F65}" srcOrd="4" destOrd="0" presId="urn:microsoft.com/office/officeart/2005/8/layout/vList2"/>
    <dgm:cxn modelId="{356984C9-F423-4456-B46C-BD2CF018F349}" type="presParOf" srcId="{916F8733-AC74-4AA4-A98D-45E5291392CF}" destId="{EA3980EC-AC3A-4A84-9028-37054F6ECFA6}" srcOrd="5" destOrd="0" presId="urn:microsoft.com/office/officeart/2005/8/layout/vList2"/>
    <dgm:cxn modelId="{75ED6375-FB71-4680-814B-6A59C80C22D3}" type="presParOf" srcId="{916F8733-AC74-4AA4-A98D-45E5291392CF}" destId="{ED3E4C22-ED9F-4171-AC33-8065ADC35E6E}" srcOrd="6" destOrd="0" presId="urn:microsoft.com/office/officeart/2005/8/layout/vList2"/>
    <dgm:cxn modelId="{FA7C096C-13C5-42A6-A698-95CECC6E1A77}" type="presParOf" srcId="{916F8733-AC74-4AA4-A98D-45E5291392CF}" destId="{33DF6ECA-C78E-403F-9F99-7558522B5DD5}" srcOrd="7" destOrd="0" presId="urn:microsoft.com/office/officeart/2005/8/layout/vList2"/>
    <dgm:cxn modelId="{968A54EC-B465-4235-B053-50505F72CBCC}" type="presParOf" srcId="{916F8733-AC74-4AA4-A98D-45E5291392CF}" destId="{00CBD753-A193-4798-A579-7BE0641C32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9EE8D0-9629-4E0F-986A-393C1285CADE}" type="doc">
      <dgm:prSet loTypeId="urn:microsoft.com/office/officeart/2009/3/layout/HorizontalOrganizationChart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0E138FB9-0D55-4CD0-BA2E-09C5EB8BB56A}">
      <dgm:prSet custT="1"/>
      <dgm:spPr/>
      <dgm:t>
        <a:bodyPr/>
        <a:lstStyle/>
        <a:p>
          <a:pPr rtl="0"/>
          <a:r>
            <a:rPr lang="en-ZA" sz="1800" smtClean="0"/>
            <a:t>Electrolyte:</a:t>
          </a:r>
          <a:endParaRPr lang="en-ZA" sz="1800"/>
        </a:p>
      </dgm:t>
    </dgm:pt>
    <dgm:pt modelId="{14837D28-EFF0-43FF-86E1-33FEB484365F}" type="parTrans" cxnId="{4AA1FB1F-B394-4A90-849F-9FA73A7F3843}">
      <dgm:prSet/>
      <dgm:spPr/>
      <dgm:t>
        <a:bodyPr/>
        <a:lstStyle/>
        <a:p>
          <a:endParaRPr lang="en-ZA" sz="1800"/>
        </a:p>
      </dgm:t>
    </dgm:pt>
    <dgm:pt modelId="{6864ADA0-703B-4DDA-AEC3-3710BFE867F8}" type="sibTrans" cxnId="{4AA1FB1F-B394-4A90-849F-9FA73A7F3843}">
      <dgm:prSet/>
      <dgm:spPr/>
      <dgm:t>
        <a:bodyPr/>
        <a:lstStyle/>
        <a:p>
          <a:endParaRPr lang="en-ZA" sz="1800"/>
        </a:p>
      </dgm:t>
    </dgm:pt>
    <dgm:pt modelId="{9C2B7A86-CE92-464C-A249-C25F6A9BC707}">
      <dgm:prSet custT="1"/>
      <dgm:spPr/>
      <dgm:t>
        <a:bodyPr/>
        <a:lstStyle/>
        <a:p>
          <a:pPr rtl="0"/>
          <a:r>
            <a:rPr lang="en-ZA" sz="1800" smtClean="0"/>
            <a:t>YSZ – Yttrium Stabilized Zirconia</a:t>
          </a:r>
          <a:endParaRPr lang="en-ZA" sz="1800"/>
        </a:p>
      </dgm:t>
    </dgm:pt>
    <dgm:pt modelId="{FA4BE719-2E48-4B1F-947D-B188AD5E062F}" type="parTrans" cxnId="{ACC393E6-B246-4541-AC06-31DBC5767EAC}">
      <dgm:prSet/>
      <dgm:spPr/>
      <dgm:t>
        <a:bodyPr/>
        <a:lstStyle/>
        <a:p>
          <a:endParaRPr lang="en-ZA" sz="1800"/>
        </a:p>
      </dgm:t>
    </dgm:pt>
    <dgm:pt modelId="{D023A333-39EE-4F50-B382-6748BBC9880B}" type="sibTrans" cxnId="{ACC393E6-B246-4541-AC06-31DBC5767EAC}">
      <dgm:prSet/>
      <dgm:spPr/>
      <dgm:t>
        <a:bodyPr/>
        <a:lstStyle/>
        <a:p>
          <a:endParaRPr lang="en-ZA" sz="1800"/>
        </a:p>
      </dgm:t>
    </dgm:pt>
    <dgm:pt modelId="{6D8DB65A-D7FC-40A8-B6DE-8A15B8C86510}">
      <dgm:prSet custT="1"/>
      <dgm:spPr/>
      <dgm:t>
        <a:bodyPr/>
        <a:lstStyle/>
        <a:p>
          <a:pPr rtl="0"/>
          <a:r>
            <a:rPr lang="en-ZA" sz="1800" smtClean="0"/>
            <a:t>CaSZ</a:t>
          </a:r>
          <a:endParaRPr lang="en-ZA" sz="1800"/>
        </a:p>
      </dgm:t>
    </dgm:pt>
    <dgm:pt modelId="{81BD706E-1F45-4FB1-9E9E-3F58DBA3B8B0}" type="parTrans" cxnId="{8CCAB9FA-107D-4B61-A8CE-730C4D2653EA}">
      <dgm:prSet/>
      <dgm:spPr/>
      <dgm:t>
        <a:bodyPr/>
        <a:lstStyle/>
        <a:p>
          <a:endParaRPr lang="en-ZA" sz="1800"/>
        </a:p>
      </dgm:t>
    </dgm:pt>
    <dgm:pt modelId="{F8AC5CE0-5CCB-4F29-86AC-1D20F7AC6981}" type="sibTrans" cxnId="{8CCAB9FA-107D-4B61-A8CE-730C4D2653EA}">
      <dgm:prSet/>
      <dgm:spPr/>
      <dgm:t>
        <a:bodyPr/>
        <a:lstStyle/>
        <a:p>
          <a:endParaRPr lang="en-ZA" sz="1800"/>
        </a:p>
      </dgm:t>
    </dgm:pt>
    <dgm:pt modelId="{01F2FA99-5219-4E44-90D8-F77DEA0A0DD8}">
      <dgm:prSet custT="1"/>
      <dgm:spPr/>
      <dgm:t>
        <a:bodyPr/>
        <a:lstStyle/>
        <a:p>
          <a:pPr rtl="0"/>
          <a:r>
            <a:rPr lang="en-ZA" sz="1800" smtClean="0"/>
            <a:t>SDC – Samarium doped Ceria</a:t>
          </a:r>
          <a:endParaRPr lang="en-ZA" sz="1800"/>
        </a:p>
      </dgm:t>
    </dgm:pt>
    <dgm:pt modelId="{29B73B91-3E5B-4535-A5DD-5C3315FA73C8}" type="parTrans" cxnId="{4FEAE926-E3CC-40E8-A320-33F7D72CC161}">
      <dgm:prSet/>
      <dgm:spPr/>
      <dgm:t>
        <a:bodyPr/>
        <a:lstStyle/>
        <a:p>
          <a:endParaRPr lang="en-ZA" sz="1800"/>
        </a:p>
      </dgm:t>
    </dgm:pt>
    <dgm:pt modelId="{A0F9045F-0B00-47C7-B3C5-CD3CFAED81C6}" type="sibTrans" cxnId="{4FEAE926-E3CC-40E8-A320-33F7D72CC161}">
      <dgm:prSet/>
      <dgm:spPr/>
      <dgm:t>
        <a:bodyPr/>
        <a:lstStyle/>
        <a:p>
          <a:endParaRPr lang="en-ZA" sz="1800"/>
        </a:p>
      </dgm:t>
    </dgm:pt>
    <dgm:pt modelId="{01426FFB-0B9A-4528-AA12-272B25988614}">
      <dgm:prSet custT="1"/>
      <dgm:spPr/>
      <dgm:t>
        <a:bodyPr/>
        <a:lstStyle/>
        <a:p>
          <a:pPr rtl="0"/>
          <a:r>
            <a:rPr lang="en-ZA" sz="1800" dirty="0" smtClean="0"/>
            <a:t>Fuel Electrodes</a:t>
          </a:r>
          <a:endParaRPr lang="en-ZA" sz="1800" dirty="0"/>
        </a:p>
      </dgm:t>
    </dgm:pt>
    <dgm:pt modelId="{EB3DBC88-B5B0-46CD-AF0A-CD29C2DF933A}" type="parTrans" cxnId="{70DB3F24-343A-43B0-8399-E072EEA7A37B}">
      <dgm:prSet/>
      <dgm:spPr/>
      <dgm:t>
        <a:bodyPr/>
        <a:lstStyle/>
        <a:p>
          <a:endParaRPr lang="en-ZA" sz="1800"/>
        </a:p>
      </dgm:t>
    </dgm:pt>
    <dgm:pt modelId="{1BA35557-0B47-4F5B-B2A4-F334143790ED}" type="sibTrans" cxnId="{70DB3F24-343A-43B0-8399-E072EEA7A37B}">
      <dgm:prSet/>
      <dgm:spPr/>
      <dgm:t>
        <a:bodyPr/>
        <a:lstStyle/>
        <a:p>
          <a:endParaRPr lang="en-ZA" sz="1800"/>
        </a:p>
      </dgm:t>
    </dgm:pt>
    <dgm:pt modelId="{D2EA35E8-A319-460C-83CA-902B5C6EEBBC}">
      <dgm:prSet custT="1"/>
      <dgm:spPr/>
      <dgm:t>
        <a:bodyPr/>
        <a:lstStyle/>
        <a:p>
          <a:pPr rtl="0"/>
          <a:r>
            <a:rPr lang="en-ZA" sz="1800" smtClean="0"/>
            <a:t>Mostly Ni-cermet</a:t>
          </a:r>
          <a:endParaRPr lang="en-ZA" sz="1800"/>
        </a:p>
      </dgm:t>
    </dgm:pt>
    <dgm:pt modelId="{37455799-CD83-4238-B03C-FB7A1AA5E087}" type="parTrans" cxnId="{617042CE-821E-494C-9DD7-E38E95381D6B}">
      <dgm:prSet/>
      <dgm:spPr/>
      <dgm:t>
        <a:bodyPr/>
        <a:lstStyle/>
        <a:p>
          <a:endParaRPr lang="en-ZA" sz="1800"/>
        </a:p>
      </dgm:t>
    </dgm:pt>
    <dgm:pt modelId="{28C633BC-8C3F-4B6D-8054-510A23B2C76B}" type="sibTrans" cxnId="{617042CE-821E-494C-9DD7-E38E95381D6B}">
      <dgm:prSet/>
      <dgm:spPr/>
      <dgm:t>
        <a:bodyPr/>
        <a:lstStyle/>
        <a:p>
          <a:endParaRPr lang="en-ZA" sz="1800"/>
        </a:p>
      </dgm:t>
    </dgm:pt>
    <dgm:pt modelId="{4CA80FCA-F659-436A-8819-D8FFA1562370}">
      <dgm:prSet custT="1"/>
      <dgm:spPr/>
      <dgm:t>
        <a:bodyPr/>
        <a:lstStyle/>
        <a:p>
          <a:pPr rtl="0"/>
          <a:r>
            <a:rPr lang="en-ZA" sz="1800" smtClean="0"/>
            <a:t>Eg Ni/YSZ</a:t>
          </a:r>
          <a:endParaRPr lang="en-ZA" sz="1800"/>
        </a:p>
      </dgm:t>
    </dgm:pt>
    <dgm:pt modelId="{5C371DF6-318E-406D-876C-5A130DCA5868}" type="parTrans" cxnId="{B77646A9-23D6-4061-BF25-5B2D2B47A2A4}">
      <dgm:prSet/>
      <dgm:spPr/>
      <dgm:t>
        <a:bodyPr/>
        <a:lstStyle/>
        <a:p>
          <a:endParaRPr lang="en-ZA" sz="1800"/>
        </a:p>
      </dgm:t>
    </dgm:pt>
    <dgm:pt modelId="{FF52B734-6D3B-4D6D-A435-0CE0F33858DA}" type="sibTrans" cxnId="{B77646A9-23D6-4061-BF25-5B2D2B47A2A4}">
      <dgm:prSet/>
      <dgm:spPr/>
      <dgm:t>
        <a:bodyPr/>
        <a:lstStyle/>
        <a:p>
          <a:endParaRPr lang="en-ZA" sz="1800"/>
        </a:p>
      </dgm:t>
    </dgm:pt>
    <dgm:pt modelId="{98D5D7B7-8F12-49F1-83F2-41E5F90135B4}">
      <dgm:prSet custT="1"/>
      <dgm:spPr/>
      <dgm:t>
        <a:bodyPr/>
        <a:lstStyle/>
        <a:p>
          <a:pPr rtl="0"/>
          <a:r>
            <a:rPr lang="en-ZA" sz="1800" smtClean="0"/>
            <a:t>Oxygen Electrodes</a:t>
          </a:r>
          <a:endParaRPr lang="en-ZA" sz="1800"/>
        </a:p>
      </dgm:t>
    </dgm:pt>
    <dgm:pt modelId="{70D95824-EE77-4117-9DC7-6C1A2B067DE8}" type="parTrans" cxnId="{D191DE55-05B7-4CBC-9684-442B0F8C78EA}">
      <dgm:prSet/>
      <dgm:spPr/>
      <dgm:t>
        <a:bodyPr/>
        <a:lstStyle/>
        <a:p>
          <a:endParaRPr lang="en-ZA" sz="1800"/>
        </a:p>
      </dgm:t>
    </dgm:pt>
    <dgm:pt modelId="{B7B45F63-2532-4CFB-890F-9271AE70D410}" type="sibTrans" cxnId="{D191DE55-05B7-4CBC-9684-442B0F8C78EA}">
      <dgm:prSet/>
      <dgm:spPr/>
      <dgm:t>
        <a:bodyPr/>
        <a:lstStyle/>
        <a:p>
          <a:endParaRPr lang="en-ZA" sz="1800"/>
        </a:p>
      </dgm:t>
    </dgm:pt>
    <dgm:pt modelId="{ED764FA4-604B-4394-B2E3-E91EE26161D7}">
      <dgm:prSet custT="1"/>
      <dgm:spPr/>
      <dgm:t>
        <a:bodyPr/>
        <a:lstStyle/>
        <a:p>
          <a:pPr rtl="0"/>
          <a:r>
            <a:rPr lang="en-ZA" sz="1800" smtClean="0"/>
            <a:t>Often Perovskites</a:t>
          </a:r>
          <a:endParaRPr lang="en-ZA" sz="1800"/>
        </a:p>
      </dgm:t>
    </dgm:pt>
    <dgm:pt modelId="{F1E12EB0-75E3-4529-9412-1E50CABFC371}" type="parTrans" cxnId="{F3A508D8-49E7-4EBD-8647-8803CEDEFFDE}">
      <dgm:prSet/>
      <dgm:spPr/>
      <dgm:t>
        <a:bodyPr/>
        <a:lstStyle/>
        <a:p>
          <a:endParaRPr lang="en-ZA" sz="1800"/>
        </a:p>
      </dgm:t>
    </dgm:pt>
    <dgm:pt modelId="{3C942746-1285-45D4-AD15-ED9288FA8808}" type="sibTrans" cxnId="{F3A508D8-49E7-4EBD-8647-8803CEDEFFDE}">
      <dgm:prSet/>
      <dgm:spPr/>
      <dgm:t>
        <a:bodyPr/>
        <a:lstStyle/>
        <a:p>
          <a:endParaRPr lang="en-ZA" sz="1800"/>
        </a:p>
      </dgm:t>
    </dgm:pt>
    <dgm:pt modelId="{0950B1C2-F61C-4533-90DC-2A47E0360D95}">
      <dgm:prSet custT="1"/>
      <dgm:spPr/>
      <dgm:t>
        <a:bodyPr/>
        <a:lstStyle/>
        <a:p>
          <a:pPr rtl="0"/>
          <a:r>
            <a:rPr lang="en-ZA" sz="1800" dirty="0" err="1" smtClean="0"/>
            <a:t>Eg</a:t>
          </a:r>
          <a:r>
            <a:rPr lang="en-ZA" sz="1800" dirty="0" smtClean="0"/>
            <a:t> LSM –</a:t>
          </a:r>
          <a:br>
            <a:rPr lang="en-ZA" sz="1800" dirty="0" smtClean="0"/>
          </a:br>
          <a:r>
            <a:rPr lang="en-ZA" sz="1800" dirty="0" smtClean="0"/>
            <a:t> La</a:t>
          </a:r>
          <a:r>
            <a:rPr lang="en-ZA" sz="1800" baseline="-25000" dirty="0" smtClean="0"/>
            <a:t>1-x</a:t>
          </a:r>
          <a:r>
            <a:rPr lang="en-ZA" sz="1800" dirty="0" smtClean="0"/>
            <a:t>Sr</a:t>
          </a:r>
          <a:r>
            <a:rPr lang="en-ZA" sz="1800" baseline="-25000" dirty="0" smtClean="0"/>
            <a:t>x</a:t>
          </a:r>
          <a:r>
            <a:rPr lang="en-ZA" sz="1800" dirty="0" smtClean="0"/>
            <a:t>MnO</a:t>
          </a:r>
          <a:r>
            <a:rPr lang="en-ZA" sz="1800" baseline="-25000" dirty="0" smtClean="0"/>
            <a:t>3-</a:t>
          </a:r>
          <a:r>
            <a:rPr lang="el-GR" sz="1800" baseline="-25000" dirty="0" smtClean="0"/>
            <a:t>δ</a:t>
          </a:r>
          <a:endParaRPr lang="en-ZA" sz="1800" baseline="-25000" dirty="0"/>
        </a:p>
      </dgm:t>
    </dgm:pt>
    <dgm:pt modelId="{56EE454B-4A02-4C0E-8D94-C2EC7E90678A}" type="parTrans" cxnId="{D02EAC83-0C11-45E6-86D4-13FF27DCA767}">
      <dgm:prSet/>
      <dgm:spPr/>
      <dgm:t>
        <a:bodyPr/>
        <a:lstStyle/>
        <a:p>
          <a:endParaRPr lang="en-ZA" sz="1800"/>
        </a:p>
      </dgm:t>
    </dgm:pt>
    <dgm:pt modelId="{88EA836F-A439-4ADB-B2F7-A8FC70D2743E}" type="sibTrans" cxnId="{D02EAC83-0C11-45E6-86D4-13FF27DCA767}">
      <dgm:prSet/>
      <dgm:spPr/>
      <dgm:t>
        <a:bodyPr/>
        <a:lstStyle/>
        <a:p>
          <a:endParaRPr lang="en-ZA" sz="1800"/>
        </a:p>
      </dgm:t>
    </dgm:pt>
    <dgm:pt modelId="{44ACB7E4-DF35-472A-8158-BFF738B2A26E}" type="pres">
      <dgm:prSet presAssocID="{A89EE8D0-9629-4E0F-986A-393C1285CAD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ZA"/>
        </a:p>
      </dgm:t>
    </dgm:pt>
    <dgm:pt modelId="{B5FAD844-50B0-4F54-9EC0-6D1BA35659D3}" type="pres">
      <dgm:prSet presAssocID="{0E138FB9-0D55-4CD0-BA2E-09C5EB8BB56A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ZA"/>
        </a:p>
      </dgm:t>
    </dgm:pt>
    <dgm:pt modelId="{2A02C406-07F6-44F7-A761-D0E914F66ECA}" type="pres">
      <dgm:prSet presAssocID="{0E138FB9-0D55-4CD0-BA2E-09C5EB8BB56A}" presName="rootComposite1" presStyleCnt="0"/>
      <dgm:spPr/>
      <dgm:t>
        <a:bodyPr/>
        <a:lstStyle/>
        <a:p>
          <a:endParaRPr lang="en-ZA"/>
        </a:p>
      </dgm:t>
    </dgm:pt>
    <dgm:pt modelId="{3537AE5C-2E90-4C6F-80D5-16CB5DDDDF80}" type="pres">
      <dgm:prSet presAssocID="{0E138FB9-0D55-4CD0-BA2E-09C5EB8BB56A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BEA63093-51A3-4E02-B333-061A6840FC21}" type="pres">
      <dgm:prSet presAssocID="{0E138FB9-0D55-4CD0-BA2E-09C5EB8BB56A}" presName="rootConnector1" presStyleLbl="node1" presStyleIdx="0" presStyleCnt="0"/>
      <dgm:spPr/>
      <dgm:t>
        <a:bodyPr/>
        <a:lstStyle/>
        <a:p>
          <a:endParaRPr lang="en-ZA"/>
        </a:p>
      </dgm:t>
    </dgm:pt>
    <dgm:pt modelId="{703740BD-61D6-4EE0-97C5-6672F6B278BE}" type="pres">
      <dgm:prSet presAssocID="{0E138FB9-0D55-4CD0-BA2E-09C5EB8BB56A}" presName="hierChild2" presStyleCnt="0"/>
      <dgm:spPr/>
      <dgm:t>
        <a:bodyPr/>
        <a:lstStyle/>
        <a:p>
          <a:endParaRPr lang="en-ZA"/>
        </a:p>
      </dgm:t>
    </dgm:pt>
    <dgm:pt modelId="{65DED517-AB1C-4187-A93B-D9223394BB56}" type="pres">
      <dgm:prSet presAssocID="{FA4BE719-2E48-4B1F-947D-B188AD5E062F}" presName="Name64" presStyleLbl="parChTrans1D2" presStyleIdx="0" presStyleCnt="7"/>
      <dgm:spPr/>
      <dgm:t>
        <a:bodyPr/>
        <a:lstStyle/>
        <a:p>
          <a:endParaRPr lang="en-ZA"/>
        </a:p>
      </dgm:t>
    </dgm:pt>
    <dgm:pt modelId="{93A5134C-72F6-4CFD-9ED4-C43E5ADE72FA}" type="pres">
      <dgm:prSet presAssocID="{9C2B7A86-CE92-464C-A249-C25F6A9BC70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ZA"/>
        </a:p>
      </dgm:t>
    </dgm:pt>
    <dgm:pt modelId="{EB094D89-DBBB-41C0-B28F-0E75891A9A45}" type="pres">
      <dgm:prSet presAssocID="{9C2B7A86-CE92-464C-A249-C25F6A9BC707}" presName="rootComposite" presStyleCnt="0"/>
      <dgm:spPr/>
      <dgm:t>
        <a:bodyPr/>
        <a:lstStyle/>
        <a:p>
          <a:endParaRPr lang="en-ZA"/>
        </a:p>
      </dgm:t>
    </dgm:pt>
    <dgm:pt modelId="{E1AA8F51-C013-4B0D-B68F-8D29220609DB}" type="pres">
      <dgm:prSet presAssocID="{9C2B7A86-CE92-464C-A249-C25F6A9BC707}" presName="rootText" presStyleLbl="node2" presStyleIdx="0" presStyleCnt="7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855137FC-125A-4383-8453-92A3480316D8}" type="pres">
      <dgm:prSet presAssocID="{9C2B7A86-CE92-464C-A249-C25F6A9BC707}" presName="rootConnector" presStyleLbl="node2" presStyleIdx="0" presStyleCnt="7"/>
      <dgm:spPr/>
      <dgm:t>
        <a:bodyPr/>
        <a:lstStyle/>
        <a:p>
          <a:endParaRPr lang="en-ZA"/>
        </a:p>
      </dgm:t>
    </dgm:pt>
    <dgm:pt modelId="{220F07FD-2381-4816-B58D-99C22495E060}" type="pres">
      <dgm:prSet presAssocID="{9C2B7A86-CE92-464C-A249-C25F6A9BC707}" presName="hierChild4" presStyleCnt="0"/>
      <dgm:spPr/>
      <dgm:t>
        <a:bodyPr/>
        <a:lstStyle/>
        <a:p>
          <a:endParaRPr lang="en-ZA"/>
        </a:p>
      </dgm:t>
    </dgm:pt>
    <dgm:pt modelId="{BD79CC94-71D9-4336-8C6B-5F666CAEDF15}" type="pres">
      <dgm:prSet presAssocID="{9C2B7A86-CE92-464C-A249-C25F6A9BC707}" presName="hierChild5" presStyleCnt="0"/>
      <dgm:spPr/>
      <dgm:t>
        <a:bodyPr/>
        <a:lstStyle/>
        <a:p>
          <a:endParaRPr lang="en-ZA"/>
        </a:p>
      </dgm:t>
    </dgm:pt>
    <dgm:pt modelId="{0CE3D30A-2AF3-4CDB-974D-F2BB549C84B9}" type="pres">
      <dgm:prSet presAssocID="{81BD706E-1F45-4FB1-9E9E-3F58DBA3B8B0}" presName="Name64" presStyleLbl="parChTrans1D2" presStyleIdx="1" presStyleCnt="7"/>
      <dgm:spPr/>
      <dgm:t>
        <a:bodyPr/>
        <a:lstStyle/>
        <a:p>
          <a:endParaRPr lang="en-ZA"/>
        </a:p>
      </dgm:t>
    </dgm:pt>
    <dgm:pt modelId="{41CE4BE1-F537-443A-BD9B-A8141084FAC8}" type="pres">
      <dgm:prSet presAssocID="{6D8DB65A-D7FC-40A8-B6DE-8A15B8C8651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ZA"/>
        </a:p>
      </dgm:t>
    </dgm:pt>
    <dgm:pt modelId="{6473087C-645A-48E2-98A4-2F072F515B92}" type="pres">
      <dgm:prSet presAssocID="{6D8DB65A-D7FC-40A8-B6DE-8A15B8C86510}" presName="rootComposite" presStyleCnt="0"/>
      <dgm:spPr/>
      <dgm:t>
        <a:bodyPr/>
        <a:lstStyle/>
        <a:p>
          <a:endParaRPr lang="en-ZA"/>
        </a:p>
      </dgm:t>
    </dgm:pt>
    <dgm:pt modelId="{217FCCC7-D6D5-487C-8584-35FE4756A671}" type="pres">
      <dgm:prSet presAssocID="{6D8DB65A-D7FC-40A8-B6DE-8A15B8C86510}" presName="rootText" presStyleLbl="node2" presStyleIdx="1" presStyleCnt="7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F925515B-C9FF-4C58-B3D0-C2C3E9D3C792}" type="pres">
      <dgm:prSet presAssocID="{6D8DB65A-D7FC-40A8-B6DE-8A15B8C86510}" presName="rootConnector" presStyleLbl="node2" presStyleIdx="1" presStyleCnt="7"/>
      <dgm:spPr/>
      <dgm:t>
        <a:bodyPr/>
        <a:lstStyle/>
        <a:p>
          <a:endParaRPr lang="en-ZA"/>
        </a:p>
      </dgm:t>
    </dgm:pt>
    <dgm:pt modelId="{55E8F4AD-48E2-4BB6-AA4F-401F6C71BF83}" type="pres">
      <dgm:prSet presAssocID="{6D8DB65A-D7FC-40A8-B6DE-8A15B8C86510}" presName="hierChild4" presStyleCnt="0"/>
      <dgm:spPr/>
      <dgm:t>
        <a:bodyPr/>
        <a:lstStyle/>
        <a:p>
          <a:endParaRPr lang="en-ZA"/>
        </a:p>
      </dgm:t>
    </dgm:pt>
    <dgm:pt modelId="{A9A1A7CD-D02D-4A38-B561-385098ED0422}" type="pres">
      <dgm:prSet presAssocID="{6D8DB65A-D7FC-40A8-B6DE-8A15B8C86510}" presName="hierChild5" presStyleCnt="0"/>
      <dgm:spPr/>
      <dgm:t>
        <a:bodyPr/>
        <a:lstStyle/>
        <a:p>
          <a:endParaRPr lang="en-ZA"/>
        </a:p>
      </dgm:t>
    </dgm:pt>
    <dgm:pt modelId="{D5FE4F64-230D-4F82-AAC6-D8AFA1D46B15}" type="pres">
      <dgm:prSet presAssocID="{29B73B91-3E5B-4535-A5DD-5C3315FA73C8}" presName="Name64" presStyleLbl="parChTrans1D2" presStyleIdx="2" presStyleCnt="7"/>
      <dgm:spPr/>
      <dgm:t>
        <a:bodyPr/>
        <a:lstStyle/>
        <a:p>
          <a:endParaRPr lang="en-ZA"/>
        </a:p>
      </dgm:t>
    </dgm:pt>
    <dgm:pt modelId="{AAF433DA-0030-4791-90D8-AD389084BE43}" type="pres">
      <dgm:prSet presAssocID="{01F2FA99-5219-4E44-90D8-F77DEA0A0DD8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ZA"/>
        </a:p>
      </dgm:t>
    </dgm:pt>
    <dgm:pt modelId="{6552937A-E972-4838-8260-52AF632F0710}" type="pres">
      <dgm:prSet presAssocID="{01F2FA99-5219-4E44-90D8-F77DEA0A0DD8}" presName="rootComposite" presStyleCnt="0"/>
      <dgm:spPr/>
      <dgm:t>
        <a:bodyPr/>
        <a:lstStyle/>
        <a:p>
          <a:endParaRPr lang="en-ZA"/>
        </a:p>
      </dgm:t>
    </dgm:pt>
    <dgm:pt modelId="{9B9A2E54-D285-4C3B-B688-591BB5AF2596}" type="pres">
      <dgm:prSet presAssocID="{01F2FA99-5219-4E44-90D8-F77DEA0A0DD8}" presName="rootText" presStyleLbl="node2" presStyleIdx="2" presStyleCnt="7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1C3C4BA5-0D7E-4FDD-89FA-84251799AE27}" type="pres">
      <dgm:prSet presAssocID="{01F2FA99-5219-4E44-90D8-F77DEA0A0DD8}" presName="rootConnector" presStyleLbl="node2" presStyleIdx="2" presStyleCnt="7"/>
      <dgm:spPr/>
      <dgm:t>
        <a:bodyPr/>
        <a:lstStyle/>
        <a:p>
          <a:endParaRPr lang="en-ZA"/>
        </a:p>
      </dgm:t>
    </dgm:pt>
    <dgm:pt modelId="{4C3BD2AD-0136-49F1-B29A-B847C52C31DF}" type="pres">
      <dgm:prSet presAssocID="{01F2FA99-5219-4E44-90D8-F77DEA0A0DD8}" presName="hierChild4" presStyleCnt="0"/>
      <dgm:spPr/>
      <dgm:t>
        <a:bodyPr/>
        <a:lstStyle/>
        <a:p>
          <a:endParaRPr lang="en-ZA"/>
        </a:p>
      </dgm:t>
    </dgm:pt>
    <dgm:pt modelId="{7EE740B3-C6DE-4D48-BCF8-07F6482EBD15}" type="pres">
      <dgm:prSet presAssocID="{01F2FA99-5219-4E44-90D8-F77DEA0A0DD8}" presName="hierChild5" presStyleCnt="0"/>
      <dgm:spPr/>
      <dgm:t>
        <a:bodyPr/>
        <a:lstStyle/>
        <a:p>
          <a:endParaRPr lang="en-ZA"/>
        </a:p>
      </dgm:t>
    </dgm:pt>
    <dgm:pt modelId="{F8B2E03A-4704-4EE0-AB9F-DF09BC154976}" type="pres">
      <dgm:prSet presAssocID="{0E138FB9-0D55-4CD0-BA2E-09C5EB8BB56A}" presName="hierChild3" presStyleCnt="0"/>
      <dgm:spPr/>
      <dgm:t>
        <a:bodyPr/>
        <a:lstStyle/>
        <a:p>
          <a:endParaRPr lang="en-ZA"/>
        </a:p>
      </dgm:t>
    </dgm:pt>
    <dgm:pt modelId="{D949EF5B-FE7D-457F-A7A5-0C0663759EDE}" type="pres">
      <dgm:prSet presAssocID="{01426FFB-0B9A-4528-AA12-272B25988614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ZA"/>
        </a:p>
      </dgm:t>
    </dgm:pt>
    <dgm:pt modelId="{05FF29AE-F90B-4FC0-A334-C955F72A4BCD}" type="pres">
      <dgm:prSet presAssocID="{01426FFB-0B9A-4528-AA12-272B25988614}" presName="rootComposite1" presStyleCnt="0"/>
      <dgm:spPr/>
      <dgm:t>
        <a:bodyPr/>
        <a:lstStyle/>
        <a:p>
          <a:endParaRPr lang="en-ZA"/>
        </a:p>
      </dgm:t>
    </dgm:pt>
    <dgm:pt modelId="{588389BD-2998-42A0-AEDD-53945EC3AD70}" type="pres">
      <dgm:prSet presAssocID="{01426FFB-0B9A-4528-AA12-272B25988614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21C22FAB-EA0C-47B3-BC1B-2000DB7E5750}" type="pres">
      <dgm:prSet presAssocID="{01426FFB-0B9A-4528-AA12-272B25988614}" presName="rootConnector1" presStyleLbl="node1" presStyleIdx="0" presStyleCnt="0"/>
      <dgm:spPr/>
      <dgm:t>
        <a:bodyPr/>
        <a:lstStyle/>
        <a:p>
          <a:endParaRPr lang="en-ZA"/>
        </a:p>
      </dgm:t>
    </dgm:pt>
    <dgm:pt modelId="{4EEC6FD7-1AB6-4E31-BE23-2CCF86E724CA}" type="pres">
      <dgm:prSet presAssocID="{01426FFB-0B9A-4528-AA12-272B25988614}" presName="hierChild2" presStyleCnt="0"/>
      <dgm:spPr/>
      <dgm:t>
        <a:bodyPr/>
        <a:lstStyle/>
        <a:p>
          <a:endParaRPr lang="en-ZA"/>
        </a:p>
      </dgm:t>
    </dgm:pt>
    <dgm:pt modelId="{D8CB6DC4-1668-457E-97C4-66E1B904A2F4}" type="pres">
      <dgm:prSet presAssocID="{37455799-CD83-4238-B03C-FB7A1AA5E087}" presName="Name64" presStyleLbl="parChTrans1D2" presStyleIdx="3" presStyleCnt="7"/>
      <dgm:spPr/>
      <dgm:t>
        <a:bodyPr/>
        <a:lstStyle/>
        <a:p>
          <a:endParaRPr lang="en-ZA"/>
        </a:p>
      </dgm:t>
    </dgm:pt>
    <dgm:pt modelId="{FD8A96D0-FACF-460D-A561-4A1BE14CE62B}" type="pres">
      <dgm:prSet presAssocID="{D2EA35E8-A319-460C-83CA-902B5C6EEBB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ZA"/>
        </a:p>
      </dgm:t>
    </dgm:pt>
    <dgm:pt modelId="{758880A5-02AE-42D4-839C-67C53DD847F1}" type="pres">
      <dgm:prSet presAssocID="{D2EA35E8-A319-460C-83CA-902B5C6EEBBC}" presName="rootComposite" presStyleCnt="0"/>
      <dgm:spPr/>
      <dgm:t>
        <a:bodyPr/>
        <a:lstStyle/>
        <a:p>
          <a:endParaRPr lang="en-ZA"/>
        </a:p>
      </dgm:t>
    </dgm:pt>
    <dgm:pt modelId="{60AC2BA8-B54D-449C-9A5D-E60FA57D9FE2}" type="pres">
      <dgm:prSet presAssocID="{D2EA35E8-A319-460C-83CA-902B5C6EEBBC}" presName="rootText" presStyleLbl="node2" presStyleIdx="3" presStyleCnt="7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AE033158-38B9-4226-937D-0B1F449CF046}" type="pres">
      <dgm:prSet presAssocID="{D2EA35E8-A319-460C-83CA-902B5C6EEBBC}" presName="rootConnector" presStyleLbl="node2" presStyleIdx="3" presStyleCnt="7"/>
      <dgm:spPr/>
      <dgm:t>
        <a:bodyPr/>
        <a:lstStyle/>
        <a:p>
          <a:endParaRPr lang="en-ZA"/>
        </a:p>
      </dgm:t>
    </dgm:pt>
    <dgm:pt modelId="{63D2B47C-DA98-4C80-8ECF-9D586FAC6A5B}" type="pres">
      <dgm:prSet presAssocID="{D2EA35E8-A319-460C-83CA-902B5C6EEBBC}" presName="hierChild4" presStyleCnt="0"/>
      <dgm:spPr/>
      <dgm:t>
        <a:bodyPr/>
        <a:lstStyle/>
        <a:p>
          <a:endParaRPr lang="en-ZA"/>
        </a:p>
      </dgm:t>
    </dgm:pt>
    <dgm:pt modelId="{CC0EC868-1745-48D0-9A43-26341C523F64}" type="pres">
      <dgm:prSet presAssocID="{D2EA35E8-A319-460C-83CA-902B5C6EEBBC}" presName="hierChild5" presStyleCnt="0"/>
      <dgm:spPr/>
      <dgm:t>
        <a:bodyPr/>
        <a:lstStyle/>
        <a:p>
          <a:endParaRPr lang="en-ZA"/>
        </a:p>
      </dgm:t>
    </dgm:pt>
    <dgm:pt modelId="{09274B11-FA2A-460D-BCF6-D5D69430F78B}" type="pres">
      <dgm:prSet presAssocID="{5C371DF6-318E-406D-876C-5A130DCA5868}" presName="Name64" presStyleLbl="parChTrans1D2" presStyleIdx="4" presStyleCnt="7"/>
      <dgm:spPr/>
      <dgm:t>
        <a:bodyPr/>
        <a:lstStyle/>
        <a:p>
          <a:endParaRPr lang="en-ZA"/>
        </a:p>
      </dgm:t>
    </dgm:pt>
    <dgm:pt modelId="{FD964E2D-2ADB-4EFB-9DFF-4758C58F4F93}" type="pres">
      <dgm:prSet presAssocID="{4CA80FCA-F659-436A-8819-D8FFA156237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ZA"/>
        </a:p>
      </dgm:t>
    </dgm:pt>
    <dgm:pt modelId="{F7953CD1-0E8A-42B8-B469-A0AF6E33387F}" type="pres">
      <dgm:prSet presAssocID="{4CA80FCA-F659-436A-8819-D8FFA1562370}" presName="rootComposite" presStyleCnt="0"/>
      <dgm:spPr/>
      <dgm:t>
        <a:bodyPr/>
        <a:lstStyle/>
        <a:p>
          <a:endParaRPr lang="en-ZA"/>
        </a:p>
      </dgm:t>
    </dgm:pt>
    <dgm:pt modelId="{E1BD99B0-B616-4B7C-A5F2-BA807182084A}" type="pres">
      <dgm:prSet presAssocID="{4CA80FCA-F659-436A-8819-D8FFA1562370}" presName="rootText" presStyleLbl="node2" presStyleIdx="4" presStyleCnt="7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B0D7B9C3-2DD9-47E8-97DF-B26CC3801496}" type="pres">
      <dgm:prSet presAssocID="{4CA80FCA-F659-436A-8819-D8FFA1562370}" presName="rootConnector" presStyleLbl="node2" presStyleIdx="4" presStyleCnt="7"/>
      <dgm:spPr/>
      <dgm:t>
        <a:bodyPr/>
        <a:lstStyle/>
        <a:p>
          <a:endParaRPr lang="en-ZA"/>
        </a:p>
      </dgm:t>
    </dgm:pt>
    <dgm:pt modelId="{9DFC1F0E-BDF1-47BE-BFC1-CD12BAF105FD}" type="pres">
      <dgm:prSet presAssocID="{4CA80FCA-F659-436A-8819-D8FFA1562370}" presName="hierChild4" presStyleCnt="0"/>
      <dgm:spPr/>
      <dgm:t>
        <a:bodyPr/>
        <a:lstStyle/>
        <a:p>
          <a:endParaRPr lang="en-ZA"/>
        </a:p>
      </dgm:t>
    </dgm:pt>
    <dgm:pt modelId="{C4F35288-DD1D-41C2-A03A-8BC48A9863D1}" type="pres">
      <dgm:prSet presAssocID="{4CA80FCA-F659-436A-8819-D8FFA1562370}" presName="hierChild5" presStyleCnt="0"/>
      <dgm:spPr/>
      <dgm:t>
        <a:bodyPr/>
        <a:lstStyle/>
        <a:p>
          <a:endParaRPr lang="en-ZA"/>
        </a:p>
      </dgm:t>
    </dgm:pt>
    <dgm:pt modelId="{C7112271-BD01-43F5-B0E3-E07A69D47880}" type="pres">
      <dgm:prSet presAssocID="{01426FFB-0B9A-4528-AA12-272B25988614}" presName="hierChild3" presStyleCnt="0"/>
      <dgm:spPr/>
      <dgm:t>
        <a:bodyPr/>
        <a:lstStyle/>
        <a:p>
          <a:endParaRPr lang="en-ZA"/>
        </a:p>
      </dgm:t>
    </dgm:pt>
    <dgm:pt modelId="{0B1B5F69-5AC8-494A-BB15-F614CF810A23}" type="pres">
      <dgm:prSet presAssocID="{98D5D7B7-8F12-49F1-83F2-41E5F90135B4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ZA"/>
        </a:p>
      </dgm:t>
    </dgm:pt>
    <dgm:pt modelId="{6B914344-9AC7-45E3-8CD2-1D98D5E2BC0F}" type="pres">
      <dgm:prSet presAssocID="{98D5D7B7-8F12-49F1-83F2-41E5F90135B4}" presName="rootComposite1" presStyleCnt="0"/>
      <dgm:spPr/>
      <dgm:t>
        <a:bodyPr/>
        <a:lstStyle/>
        <a:p>
          <a:endParaRPr lang="en-ZA"/>
        </a:p>
      </dgm:t>
    </dgm:pt>
    <dgm:pt modelId="{3673BFAE-ADD2-4A67-8F9D-DAF0F3EE5746}" type="pres">
      <dgm:prSet presAssocID="{98D5D7B7-8F12-49F1-83F2-41E5F90135B4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5257848B-86BF-4398-9860-CE9A3D980AC7}" type="pres">
      <dgm:prSet presAssocID="{98D5D7B7-8F12-49F1-83F2-41E5F90135B4}" presName="rootConnector1" presStyleLbl="node1" presStyleIdx="0" presStyleCnt="0"/>
      <dgm:spPr/>
      <dgm:t>
        <a:bodyPr/>
        <a:lstStyle/>
        <a:p>
          <a:endParaRPr lang="en-ZA"/>
        </a:p>
      </dgm:t>
    </dgm:pt>
    <dgm:pt modelId="{B8F20C4C-E6D0-45BF-B104-86D620FE184F}" type="pres">
      <dgm:prSet presAssocID="{98D5D7B7-8F12-49F1-83F2-41E5F90135B4}" presName="hierChild2" presStyleCnt="0"/>
      <dgm:spPr/>
      <dgm:t>
        <a:bodyPr/>
        <a:lstStyle/>
        <a:p>
          <a:endParaRPr lang="en-ZA"/>
        </a:p>
      </dgm:t>
    </dgm:pt>
    <dgm:pt modelId="{65B668C5-A060-446A-A612-D5714E33C77A}" type="pres">
      <dgm:prSet presAssocID="{F1E12EB0-75E3-4529-9412-1E50CABFC371}" presName="Name64" presStyleLbl="parChTrans1D2" presStyleIdx="5" presStyleCnt="7"/>
      <dgm:spPr/>
      <dgm:t>
        <a:bodyPr/>
        <a:lstStyle/>
        <a:p>
          <a:endParaRPr lang="en-ZA"/>
        </a:p>
      </dgm:t>
    </dgm:pt>
    <dgm:pt modelId="{CF4003FA-49D8-4D0D-8F4A-874A44625B6A}" type="pres">
      <dgm:prSet presAssocID="{ED764FA4-604B-4394-B2E3-E91EE26161D7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ZA"/>
        </a:p>
      </dgm:t>
    </dgm:pt>
    <dgm:pt modelId="{BE58ACF8-0E55-45D0-BF3A-A78550D9C893}" type="pres">
      <dgm:prSet presAssocID="{ED764FA4-604B-4394-B2E3-E91EE26161D7}" presName="rootComposite" presStyleCnt="0"/>
      <dgm:spPr/>
      <dgm:t>
        <a:bodyPr/>
        <a:lstStyle/>
        <a:p>
          <a:endParaRPr lang="en-ZA"/>
        </a:p>
      </dgm:t>
    </dgm:pt>
    <dgm:pt modelId="{C421C891-F59A-4EE0-B6C6-0A4F560E4152}" type="pres">
      <dgm:prSet presAssocID="{ED764FA4-604B-4394-B2E3-E91EE26161D7}" presName="rootText" presStyleLbl="node2" presStyleIdx="5" presStyleCnt="7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D266AF7C-E106-453C-B6A5-A3C521CE9FDA}" type="pres">
      <dgm:prSet presAssocID="{ED764FA4-604B-4394-B2E3-E91EE26161D7}" presName="rootConnector" presStyleLbl="node2" presStyleIdx="5" presStyleCnt="7"/>
      <dgm:spPr/>
      <dgm:t>
        <a:bodyPr/>
        <a:lstStyle/>
        <a:p>
          <a:endParaRPr lang="en-ZA"/>
        </a:p>
      </dgm:t>
    </dgm:pt>
    <dgm:pt modelId="{6C1F9D99-C8D3-486F-BFFF-298C0115D675}" type="pres">
      <dgm:prSet presAssocID="{ED764FA4-604B-4394-B2E3-E91EE26161D7}" presName="hierChild4" presStyleCnt="0"/>
      <dgm:spPr/>
      <dgm:t>
        <a:bodyPr/>
        <a:lstStyle/>
        <a:p>
          <a:endParaRPr lang="en-ZA"/>
        </a:p>
      </dgm:t>
    </dgm:pt>
    <dgm:pt modelId="{7D41C723-586A-4869-8554-A13B039532DB}" type="pres">
      <dgm:prSet presAssocID="{ED764FA4-604B-4394-B2E3-E91EE26161D7}" presName="hierChild5" presStyleCnt="0"/>
      <dgm:spPr/>
      <dgm:t>
        <a:bodyPr/>
        <a:lstStyle/>
        <a:p>
          <a:endParaRPr lang="en-ZA"/>
        </a:p>
      </dgm:t>
    </dgm:pt>
    <dgm:pt modelId="{E012EDEA-287D-4A68-A83F-3A0FF464BDF9}" type="pres">
      <dgm:prSet presAssocID="{56EE454B-4A02-4C0E-8D94-C2EC7E90678A}" presName="Name64" presStyleLbl="parChTrans1D2" presStyleIdx="6" presStyleCnt="7"/>
      <dgm:spPr/>
      <dgm:t>
        <a:bodyPr/>
        <a:lstStyle/>
        <a:p>
          <a:endParaRPr lang="en-ZA"/>
        </a:p>
      </dgm:t>
    </dgm:pt>
    <dgm:pt modelId="{A358D653-F744-4EE8-B9F5-868864F7F166}" type="pres">
      <dgm:prSet presAssocID="{0950B1C2-F61C-4533-90DC-2A47E0360D9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ZA"/>
        </a:p>
      </dgm:t>
    </dgm:pt>
    <dgm:pt modelId="{5563EDD3-85F6-4129-B083-071535B9AF50}" type="pres">
      <dgm:prSet presAssocID="{0950B1C2-F61C-4533-90DC-2A47E0360D95}" presName="rootComposite" presStyleCnt="0"/>
      <dgm:spPr/>
      <dgm:t>
        <a:bodyPr/>
        <a:lstStyle/>
        <a:p>
          <a:endParaRPr lang="en-ZA"/>
        </a:p>
      </dgm:t>
    </dgm:pt>
    <dgm:pt modelId="{A10B127A-29E3-492A-B4BB-0370C5AC5501}" type="pres">
      <dgm:prSet presAssocID="{0950B1C2-F61C-4533-90DC-2A47E0360D95}" presName="rootText" presStyleLbl="node2" presStyleIdx="6" presStyleCnt="7">
        <dgm:presLayoutVars>
          <dgm:chPref val="3"/>
        </dgm:presLayoutVars>
      </dgm:prSet>
      <dgm:spPr/>
      <dgm:t>
        <a:bodyPr/>
        <a:lstStyle/>
        <a:p>
          <a:endParaRPr lang="en-ZA"/>
        </a:p>
      </dgm:t>
    </dgm:pt>
    <dgm:pt modelId="{C2B14F58-C424-41EF-BF36-D4B870DFD6B3}" type="pres">
      <dgm:prSet presAssocID="{0950B1C2-F61C-4533-90DC-2A47E0360D95}" presName="rootConnector" presStyleLbl="node2" presStyleIdx="6" presStyleCnt="7"/>
      <dgm:spPr/>
      <dgm:t>
        <a:bodyPr/>
        <a:lstStyle/>
        <a:p>
          <a:endParaRPr lang="en-ZA"/>
        </a:p>
      </dgm:t>
    </dgm:pt>
    <dgm:pt modelId="{CCC29825-6981-4509-89F3-C60E9ADA356A}" type="pres">
      <dgm:prSet presAssocID="{0950B1C2-F61C-4533-90DC-2A47E0360D95}" presName="hierChild4" presStyleCnt="0"/>
      <dgm:spPr/>
      <dgm:t>
        <a:bodyPr/>
        <a:lstStyle/>
        <a:p>
          <a:endParaRPr lang="en-ZA"/>
        </a:p>
      </dgm:t>
    </dgm:pt>
    <dgm:pt modelId="{066C25EA-3D7F-4643-AA2F-B9C8B72B7FDE}" type="pres">
      <dgm:prSet presAssocID="{0950B1C2-F61C-4533-90DC-2A47E0360D95}" presName="hierChild5" presStyleCnt="0"/>
      <dgm:spPr/>
      <dgm:t>
        <a:bodyPr/>
        <a:lstStyle/>
        <a:p>
          <a:endParaRPr lang="en-ZA"/>
        </a:p>
      </dgm:t>
    </dgm:pt>
    <dgm:pt modelId="{30681174-9B4E-4ECF-BF15-BD11665175C3}" type="pres">
      <dgm:prSet presAssocID="{98D5D7B7-8F12-49F1-83F2-41E5F90135B4}" presName="hierChild3" presStyleCnt="0"/>
      <dgm:spPr/>
      <dgm:t>
        <a:bodyPr/>
        <a:lstStyle/>
        <a:p>
          <a:endParaRPr lang="en-ZA"/>
        </a:p>
      </dgm:t>
    </dgm:pt>
  </dgm:ptLst>
  <dgm:cxnLst>
    <dgm:cxn modelId="{1D66581C-BB5B-41BC-93C7-00D349C0F116}" type="presOf" srcId="{9C2B7A86-CE92-464C-A249-C25F6A9BC707}" destId="{855137FC-125A-4383-8453-92A3480316D8}" srcOrd="1" destOrd="0" presId="urn:microsoft.com/office/officeart/2009/3/layout/HorizontalOrganizationChart"/>
    <dgm:cxn modelId="{3C391F33-97E1-40BB-87EE-6C7E8956597D}" type="presOf" srcId="{29B73B91-3E5B-4535-A5DD-5C3315FA73C8}" destId="{D5FE4F64-230D-4F82-AAC6-D8AFA1D46B15}" srcOrd="0" destOrd="0" presId="urn:microsoft.com/office/officeart/2009/3/layout/HorizontalOrganizationChart"/>
    <dgm:cxn modelId="{ED7029E5-10AB-48C0-8CB3-FD9EF905EE66}" type="presOf" srcId="{56EE454B-4A02-4C0E-8D94-C2EC7E90678A}" destId="{E012EDEA-287D-4A68-A83F-3A0FF464BDF9}" srcOrd="0" destOrd="0" presId="urn:microsoft.com/office/officeart/2009/3/layout/HorizontalOrganizationChart"/>
    <dgm:cxn modelId="{F3A508D8-49E7-4EBD-8647-8803CEDEFFDE}" srcId="{98D5D7B7-8F12-49F1-83F2-41E5F90135B4}" destId="{ED764FA4-604B-4394-B2E3-E91EE26161D7}" srcOrd="0" destOrd="0" parTransId="{F1E12EB0-75E3-4529-9412-1E50CABFC371}" sibTransId="{3C942746-1285-45D4-AD15-ED9288FA8808}"/>
    <dgm:cxn modelId="{491BCFC6-A433-4946-B2C8-C185BAFDC0E3}" type="presOf" srcId="{01F2FA99-5219-4E44-90D8-F77DEA0A0DD8}" destId="{1C3C4BA5-0D7E-4FDD-89FA-84251799AE27}" srcOrd="1" destOrd="0" presId="urn:microsoft.com/office/officeart/2009/3/layout/HorizontalOrganizationChart"/>
    <dgm:cxn modelId="{BE4818C0-A6F9-4F09-93F1-1C5986C63DAA}" type="presOf" srcId="{A89EE8D0-9629-4E0F-986A-393C1285CADE}" destId="{44ACB7E4-DF35-472A-8158-BFF738B2A26E}" srcOrd="0" destOrd="0" presId="urn:microsoft.com/office/officeart/2009/3/layout/HorizontalOrganizationChart"/>
    <dgm:cxn modelId="{CF13B80D-239D-47D7-B877-75E929BF61AF}" type="presOf" srcId="{ED764FA4-604B-4394-B2E3-E91EE26161D7}" destId="{D266AF7C-E106-453C-B6A5-A3C521CE9FDA}" srcOrd="1" destOrd="0" presId="urn:microsoft.com/office/officeart/2009/3/layout/HorizontalOrganizationChart"/>
    <dgm:cxn modelId="{1FDC323C-F4EE-48CE-A8BB-465FFC3AD5B7}" type="presOf" srcId="{4CA80FCA-F659-436A-8819-D8FFA1562370}" destId="{B0D7B9C3-2DD9-47E8-97DF-B26CC3801496}" srcOrd="1" destOrd="0" presId="urn:microsoft.com/office/officeart/2009/3/layout/HorizontalOrganizationChart"/>
    <dgm:cxn modelId="{D95946F0-8D88-4771-9480-F6A6119F4D33}" type="presOf" srcId="{37455799-CD83-4238-B03C-FB7A1AA5E087}" destId="{D8CB6DC4-1668-457E-97C4-66E1B904A2F4}" srcOrd="0" destOrd="0" presId="urn:microsoft.com/office/officeart/2009/3/layout/HorizontalOrganizationChart"/>
    <dgm:cxn modelId="{4FEAE926-E3CC-40E8-A320-33F7D72CC161}" srcId="{0E138FB9-0D55-4CD0-BA2E-09C5EB8BB56A}" destId="{01F2FA99-5219-4E44-90D8-F77DEA0A0DD8}" srcOrd="2" destOrd="0" parTransId="{29B73B91-3E5B-4535-A5DD-5C3315FA73C8}" sibTransId="{A0F9045F-0B00-47C7-B3C5-CD3CFAED81C6}"/>
    <dgm:cxn modelId="{80AB0BC6-B6B6-447B-A87F-3018F786D270}" type="presOf" srcId="{0950B1C2-F61C-4533-90DC-2A47E0360D95}" destId="{C2B14F58-C424-41EF-BF36-D4B870DFD6B3}" srcOrd="1" destOrd="0" presId="urn:microsoft.com/office/officeart/2009/3/layout/HorizontalOrganizationChart"/>
    <dgm:cxn modelId="{20F2DA8F-6BA5-475B-AE23-21A9DFBF98CD}" type="presOf" srcId="{01426FFB-0B9A-4528-AA12-272B25988614}" destId="{588389BD-2998-42A0-AEDD-53945EC3AD70}" srcOrd="0" destOrd="0" presId="urn:microsoft.com/office/officeart/2009/3/layout/HorizontalOrganizationChart"/>
    <dgm:cxn modelId="{1088CD65-1E7F-4670-9537-FA49F61017D4}" type="presOf" srcId="{81BD706E-1F45-4FB1-9E9E-3F58DBA3B8B0}" destId="{0CE3D30A-2AF3-4CDB-974D-F2BB549C84B9}" srcOrd="0" destOrd="0" presId="urn:microsoft.com/office/officeart/2009/3/layout/HorizontalOrganizationChart"/>
    <dgm:cxn modelId="{ECE28D9A-4605-4E29-83C6-EBD3FABF113A}" type="presOf" srcId="{6D8DB65A-D7FC-40A8-B6DE-8A15B8C86510}" destId="{217FCCC7-D6D5-487C-8584-35FE4756A671}" srcOrd="0" destOrd="0" presId="urn:microsoft.com/office/officeart/2009/3/layout/HorizontalOrganizationChart"/>
    <dgm:cxn modelId="{3F264194-8EFD-48E1-B682-348D49461375}" type="presOf" srcId="{D2EA35E8-A319-460C-83CA-902B5C6EEBBC}" destId="{AE033158-38B9-4226-937D-0B1F449CF046}" srcOrd="1" destOrd="0" presId="urn:microsoft.com/office/officeart/2009/3/layout/HorizontalOrganizationChart"/>
    <dgm:cxn modelId="{794B1705-4EE6-4009-B193-6F6AD2024FC0}" type="presOf" srcId="{5C371DF6-318E-406D-876C-5A130DCA5868}" destId="{09274B11-FA2A-460D-BCF6-D5D69430F78B}" srcOrd="0" destOrd="0" presId="urn:microsoft.com/office/officeart/2009/3/layout/HorizontalOrganizationChart"/>
    <dgm:cxn modelId="{04F7EBA4-6A28-4D35-BBCD-77C515FBB241}" type="presOf" srcId="{FA4BE719-2E48-4B1F-947D-B188AD5E062F}" destId="{65DED517-AB1C-4187-A93B-D9223394BB56}" srcOrd="0" destOrd="0" presId="urn:microsoft.com/office/officeart/2009/3/layout/HorizontalOrganizationChart"/>
    <dgm:cxn modelId="{D02EAC83-0C11-45E6-86D4-13FF27DCA767}" srcId="{98D5D7B7-8F12-49F1-83F2-41E5F90135B4}" destId="{0950B1C2-F61C-4533-90DC-2A47E0360D95}" srcOrd="1" destOrd="0" parTransId="{56EE454B-4A02-4C0E-8D94-C2EC7E90678A}" sibTransId="{88EA836F-A439-4ADB-B2F7-A8FC70D2743E}"/>
    <dgm:cxn modelId="{72D64DDA-0383-474F-83E2-DBED4ABB2C13}" type="presOf" srcId="{D2EA35E8-A319-460C-83CA-902B5C6EEBBC}" destId="{60AC2BA8-B54D-449C-9A5D-E60FA57D9FE2}" srcOrd="0" destOrd="0" presId="urn:microsoft.com/office/officeart/2009/3/layout/HorizontalOrganizationChart"/>
    <dgm:cxn modelId="{13014A4B-90B1-4C08-8AFB-30F16AB3D834}" type="presOf" srcId="{9C2B7A86-CE92-464C-A249-C25F6A9BC707}" destId="{E1AA8F51-C013-4B0D-B68F-8D29220609DB}" srcOrd="0" destOrd="0" presId="urn:microsoft.com/office/officeart/2009/3/layout/HorizontalOrganizationChart"/>
    <dgm:cxn modelId="{EEF60F6B-52B4-4963-9D86-F1890E596030}" type="presOf" srcId="{01426FFB-0B9A-4528-AA12-272B25988614}" destId="{21C22FAB-EA0C-47B3-BC1B-2000DB7E5750}" srcOrd="1" destOrd="0" presId="urn:microsoft.com/office/officeart/2009/3/layout/HorizontalOrganizationChart"/>
    <dgm:cxn modelId="{3793BF23-DF15-4661-9A28-CC875E22522F}" type="presOf" srcId="{0950B1C2-F61C-4533-90DC-2A47E0360D95}" destId="{A10B127A-29E3-492A-B4BB-0370C5AC5501}" srcOrd="0" destOrd="0" presId="urn:microsoft.com/office/officeart/2009/3/layout/HorizontalOrganizationChart"/>
    <dgm:cxn modelId="{D191DE55-05B7-4CBC-9684-442B0F8C78EA}" srcId="{A89EE8D0-9629-4E0F-986A-393C1285CADE}" destId="{98D5D7B7-8F12-49F1-83F2-41E5F90135B4}" srcOrd="2" destOrd="0" parTransId="{70D95824-EE77-4117-9DC7-6C1A2B067DE8}" sibTransId="{B7B45F63-2532-4CFB-890F-9271AE70D410}"/>
    <dgm:cxn modelId="{52AEB8BA-9CA2-4B87-A0E4-07FF72457222}" type="presOf" srcId="{ED764FA4-604B-4394-B2E3-E91EE26161D7}" destId="{C421C891-F59A-4EE0-B6C6-0A4F560E4152}" srcOrd="0" destOrd="0" presId="urn:microsoft.com/office/officeart/2009/3/layout/HorizontalOrganizationChart"/>
    <dgm:cxn modelId="{ACC393E6-B246-4541-AC06-31DBC5767EAC}" srcId="{0E138FB9-0D55-4CD0-BA2E-09C5EB8BB56A}" destId="{9C2B7A86-CE92-464C-A249-C25F6A9BC707}" srcOrd="0" destOrd="0" parTransId="{FA4BE719-2E48-4B1F-947D-B188AD5E062F}" sibTransId="{D023A333-39EE-4F50-B382-6748BBC9880B}"/>
    <dgm:cxn modelId="{B647AD27-A573-4877-AB19-C98A5DD0B221}" type="presOf" srcId="{0E138FB9-0D55-4CD0-BA2E-09C5EB8BB56A}" destId="{BEA63093-51A3-4E02-B333-061A6840FC21}" srcOrd="1" destOrd="0" presId="urn:microsoft.com/office/officeart/2009/3/layout/HorizontalOrganizationChart"/>
    <dgm:cxn modelId="{617042CE-821E-494C-9DD7-E38E95381D6B}" srcId="{01426FFB-0B9A-4528-AA12-272B25988614}" destId="{D2EA35E8-A319-460C-83CA-902B5C6EEBBC}" srcOrd="0" destOrd="0" parTransId="{37455799-CD83-4238-B03C-FB7A1AA5E087}" sibTransId="{28C633BC-8C3F-4B6D-8054-510A23B2C76B}"/>
    <dgm:cxn modelId="{8CCAB9FA-107D-4B61-A8CE-730C4D2653EA}" srcId="{0E138FB9-0D55-4CD0-BA2E-09C5EB8BB56A}" destId="{6D8DB65A-D7FC-40A8-B6DE-8A15B8C86510}" srcOrd="1" destOrd="0" parTransId="{81BD706E-1F45-4FB1-9E9E-3F58DBA3B8B0}" sibTransId="{F8AC5CE0-5CCB-4F29-86AC-1D20F7AC6981}"/>
    <dgm:cxn modelId="{70DB3F24-343A-43B0-8399-E072EEA7A37B}" srcId="{A89EE8D0-9629-4E0F-986A-393C1285CADE}" destId="{01426FFB-0B9A-4528-AA12-272B25988614}" srcOrd="1" destOrd="0" parTransId="{EB3DBC88-B5B0-46CD-AF0A-CD29C2DF933A}" sibTransId="{1BA35557-0B47-4F5B-B2A4-F334143790ED}"/>
    <dgm:cxn modelId="{A87C2C7E-11CA-4CC2-A8AB-C9C290508321}" type="presOf" srcId="{98D5D7B7-8F12-49F1-83F2-41E5F90135B4}" destId="{3673BFAE-ADD2-4A67-8F9D-DAF0F3EE5746}" srcOrd="0" destOrd="0" presId="urn:microsoft.com/office/officeart/2009/3/layout/HorizontalOrganizationChart"/>
    <dgm:cxn modelId="{1ECD77E8-AD43-4ABA-A831-141DF88FEB3A}" type="presOf" srcId="{F1E12EB0-75E3-4529-9412-1E50CABFC371}" destId="{65B668C5-A060-446A-A612-D5714E33C77A}" srcOrd="0" destOrd="0" presId="urn:microsoft.com/office/officeart/2009/3/layout/HorizontalOrganizationChart"/>
    <dgm:cxn modelId="{ACD8F1A7-684C-4F34-965B-720D283EB891}" type="presOf" srcId="{6D8DB65A-D7FC-40A8-B6DE-8A15B8C86510}" destId="{F925515B-C9FF-4C58-B3D0-C2C3E9D3C792}" srcOrd="1" destOrd="0" presId="urn:microsoft.com/office/officeart/2009/3/layout/HorizontalOrganizationChart"/>
    <dgm:cxn modelId="{44BE9AEF-0407-402C-9574-4FA10E52BC5C}" type="presOf" srcId="{01F2FA99-5219-4E44-90D8-F77DEA0A0DD8}" destId="{9B9A2E54-D285-4C3B-B688-591BB5AF2596}" srcOrd="0" destOrd="0" presId="urn:microsoft.com/office/officeart/2009/3/layout/HorizontalOrganizationChart"/>
    <dgm:cxn modelId="{4AA1FB1F-B394-4A90-849F-9FA73A7F3843}" srcId="{A89EE8D0-9629-4E0F-986A-393C1285CADE}" destId="{0E138FB9-0D55-4CD0-BA2E-09C5EB8BB56A}" srcOrd="0" destOrd="0" parTransId="{14837D28-EFF0-43FF-86E1-33FEB484365F}" sibTransId="{6864ADA0-703B-4DDA-AEC3-3710BFE867F8}"/>
    <dgm:cxn modelId="{17AF65BF-0C4D-4C48-B9EC-A639A7B4E033}" type="presOf" srcId="{0E138FB9-0D55-4CD0-BA2E-09C5EB8BB56A}" destId="{3537AE5C-2E90-4C6F-80D5-16CB5DDDDF80}" srcOrd="0" destOrd="0" presId="urn:microsoft.com/office/officeart/2009/3/layout/HorizontalOrganizationChart"/>
    <dgm:cxn modelId="{F40E2A12-8561-4A4D-9665-990AA1AE2B31}" type="presOf" srcId="{98D5D7B7-8F12-49F1-83F2-41E5F90135B4}" destId="{5257848B-86BF-4398-9860-CE9A3D980AC7}" srcOrd="1" destOrd="0" presId="urn:microsoft.com/office/officeart/2009/3/layout/HorizontalOrganizationChart"/>
    <dgm:cxn modelId="{B77646A9-23D6-4061-BF25-5B2D2B47A2A4}" srcId="{01426FFB-0B9A-4528-AA12-272B25988614}" destId="{4CA80FCA-F659-436A-8819-D8FFA1562370}" srcOrd="1" destOrd="0" parTransId="{5C371DF6-318E-406D-876C-5A130DCA5868}" sibTransId="{FF52B734-6D3B-4D6D-A435-0CE0F33858DA}"/>
    <dgm:cxn modelId="{EC34CF9B-F9EE-4D9D-AC8B-F1DA0959AA98}" type="presOf" srcId="{4CA80FCA-F659-436A-8819-D8FFA1562370}" destId="{E1BD99B0-B616-4B7C-A5F2-BA807182084A}" srcOrd="0" destOrd="0" presId="urn:microsoft.com/office/officeart/2009/3/layout/HorizontalOrganizationChart"/>
    <dgm:cxn modelId="{02A067AF-9B40-45B3-9B4D-5C42F12CE268}" type="presParOf" srcId="{44ACB7E4-DF35-472A-8158-BFF738B2A26E}" destId="{B5FAD844-50B0-4F54-9EC0-6D1BA35659D3}" srcOrd="0" destOrd="0" presId="urn:microsoft.com/office/officeart/2009/3/layout/HorizontalOrganizationChart"/>
    <dgm:cxn modelId="{AB9C839D-B8BC-4D8A-93F1-99EFA3413965}" type="presParOf" srcId="{B5FAD844-50B0-4F54-9EC0-6D1BA35659D3}" destId="{2A02C406-07F6-44F7-A761-D0E914F66ECA}" srcOrd="0" destOrd="0" presId="urn:microsoft.com/office/officeart/2009/3/layout/HorizontalOrganizationChart"/>
    <dgm:cxn modelId="{D8C8FBC0-1178-41FC-9C5B-337E7BB3FC49}" type="presParOf" srcId="{2A02C406-07F6-44F7-A761-D0E914F66ECA}" destId="{3537AE5C-2E90-4C6F-80D5-16CB5DDDDF80}" srcOrd="0" destOrd="0" presId="urn:microsoft.com/office/officeart/2009/3/layout/HorizontalOrganizationChart"/>
    <dgm:cxn modelId="{22D299E8-82FC-4676-87A3-798E613B574F}" type="presParOf" srcId="{2A02C406-07F6-44F7-A761-D0E914F66ECA}" destId="{BEA63093-51A3-4E02-B333-061A6840FC21}" srcOrd="1" destOrd="0" presId="urn:microsoft.com/office/officeart/2009/3/layout/HorizontalOrganizationChart"/>
    <dgm:cxn modelId="{EA8BC9E5-323F-4F5F-A887-C4BACC4F3D94}" type="presParOf" srcId="{B5FAD844-50B0-4F54-9EC0-6D1BA35659D3}" destId="{703740BD-61D6-4EE0-97C5-6672F6B278BE}" srcOrd="1" destOrd="0" presId="urn:microsoft.com/office/officeart/2009/3/layout/HorizontalOrganizationChart"/>
    <dgm:cxn modelId="{08046A5E-C9B2-4B9E-8A00-7F8910243637}" type="presParOf" srcId="{703740BD-61D6-4EE0-97C5-6672F6B278BE}" destId="{65DED517-AB1C-4187-A93B-D9223394BB56}" srcOrd="0" destOrd="0" presId="urn:microsoft.com/office/officeart/2009/3/layout/HorizontalOrganizationChart"/>
    <dgm:cxn modelId="{23CFCF9D-86B3-497A-A558-5FBDE9F8D44A}" type="presParOf" srcId="{703740BD-61D6-4EE0-97C5-6672F6B278BE}" destId="{93A5134C-72F6-4CFD-9ED4-C43E5ADE72FA}" srcOrd="1" destOrd="0" presId="urn:microsoft.com/office/officeart/2009/3/layout/HorizontalOrganizationChart"/>
    <dgm:cxn modelId="{8DE59C9B-436C-45B3-AD8C-5B1292651AAD}" type="presParOf" srcId="{93A5134C-72F6-4CFD-9ED4-C43E5ADE72FA}" destId="{EB094D89-DBBB-41C0-B28F-0E75891A9A45}" srcOrd="0" destOrd="0" presId="urn:microsoft.com/office/officeart/2009/3/layout/HorizontalOrganizationChart"/>
    <dgm:cxn modelId="{FBA07002-7A77-4D7B-A210-AFFA02E51189}" type="presParOf" srcId="{EB094D89-DBBB-41C0-B28F-0E75891A9A45}" destId="{E1AA8F51-C013-4B0D-B68F-8D29220609DB}" srcOrd="0" destOrd="0" presId="urn:microsoft.com/office/officeart/2009/3/layout/HorizontalOrganizationChart"/>
    <dgm:cxn modelId="{10E4DE69-C0DB-4B4F-85CC-7C224A252CDC}" type="presParOf" srcId="{EB094D89-DBBB-41C0-B28F-0E75891A9A45}" destId="{855137FC-125A-4383-8453-92A3480316D8}" srcOrd="1" destOrd="0" presId="urn:microsoft.com/office/officeart/2009/3/layout/HorizontalOrganizationChart"/>
    <dgm:cxn modelId="{23E760ED-E0B7-45EB-BC54-7223245DB6A4}" type="presParOf" srcId="{93A5134C-72F6-4CFD-9ED4-C43E5ADE72FA}" destId="{220F07FD-2381-4816-B58D-99C22495E060}" srcOrd="1" destOrd="0" presId="urn:microsoft.com/office/officeart/2009/3/layout/HorizontalOrganizationChart"/>
    <dgm:cxn modelId="{E5A640CF-A1EC-4AB1-B207-CAF5CF7472AC}" type="presParOf" srcId="{93A5134C-72F6-4CFD-9ED4-C43E5ADE72FA}" destId="{BD79CC94-71D9-4336-8C6B-5F666CAEDF15}" srcOrd="2" destOrd="0" presId="urn:microsoft.com/office/officeart/2009/3/layout/HorizontalOrganizationChart"/>
    <dgm:cxn modelId="{B59C650D-FFB4-4E28-8B82-8C7DE67E3F1C}" type="presParOf" srcId="{703740BD-61D6-4EE0-97C5-6672F6B278BE}" destId="{0CE3D30A-2AF3-4CDB-974D-F2BB549C84B9}" srcOrd="2" destOrd="0" presId="urn:microsoft.com/office/officeart/2009/3/layout/HorizontalOrganizationChart"/>
    <dgm:cxn modelId="{302D2EBB-873F-4EE9-90F2-9CD4D5A14FA0}" type="presParOf" srcId="{703740BD-61D6-4EE0-97C5-6672F6B278BE}" destId="{41CE4BE1-F537-443A-BD9B-A8141084FAC8}" srcOrd="3" destOrd="0" presId="urn:microsoft.com/office/officeart/2009/3/layout/HorizontalOrganizationChart"/>
    <dgm:cxn modelId="{980F059A-5F96-4B40-ACA3-6B4CEC065F6D}" type="presParOf" srcId="{41CE4BE1-F537-443A-BD9B-A8141084FAC8}" destId="{6473087C-645A-48E2-98A4-2F072F515B92}" srcOrd="0" destOrd="0" presId="urn:microsoft.com/office/officeart/2009/3/layout/HorizontalOrganizationChart"/>
    <dgm:cxn modelId="{8C5F8956-5CD8-4727-8445-D0C94235EB97}" type="presParOf" srcId="{6473087C-645A-48E2-98A4-2F072F515B92}" destId="{217FCCC7-D6D5-487C-8584-35FE4756A671}" srcOrd="0" destOrd="0" presId="urn:microsoft.com/office/officeart/2009/3/layout/HorizontalOrganizationChart"/>
    <dgm:cxn modelId="{CCC4F3AA-368D-4E95-9105-81EDA256351E}" type="presParOf" srcId="{6473087C-645A-48E2-98A4-2F072F515B92}" destId="{F925515B-C9FF-4C58-B3D0-C2C3E9D3C792}" srcOrd="1" destOrd="0" presId="urn:microsoft.com/office/officeart/2009/3/layout/HorizontalOrganizationChart"/>
    <dgm:cxn modelId="{8C55EE1D-63E3-4306-A1C4-90CBDA623351}" type="presParOf" srcId="{41CE4BE1-F537-443A-BD9B-A8141084FAC8}" destId="{55E8F4AD-48E2-4BB6-AA4F-401F6C71BF83}" srcOrd="1" destOrd="0" presId="urn:microsoft.com/office/officeart/2009/3/layout/HorizontalOrganizationChart"/>
    <dgm:cxn modelId="{F31D07DF-7FC0-4B58-9AA6-2701CDC06728}" type="presParOf" srcId="{41CE4BE1-F537-443A-BD9B-A8141084FAC8}" destId="{A9A1A7CD-D02D-4A38-B561-385098ED0422}" srcOrd="2" destOrd="0" presId="urn:microsoft.com/office/officeart/2009/3/layout/HorizontalOrganizationChart"/>
    <dgm:cxn modelId="{24EFE9C3-C0E9-43A5-8020-AC9803FAA299}" type="presParOf" srcId="{703740BD-61D6-4EE0-97C5-6672F6B278BE}" destId="{D5FE4F64-230D-4F82-AAC6-D8AFA1D46B15}" srcOrd="4" destOrd="0" presId="urn:microsoft.com/office/officeart/2009/3/layout/HorizontalOrganizationChart"/>
    <dgm:cxn modelId="{32A382F1-1BBB-4483-BA50-B966DB1C4030}" type="presParOf" srcId="{703740BD-61D6-4EE0-97C5-6672F6B278BE}" destId="{AAF433DA-0030-4791-90D8-AD389084BE43}" srcOrd="5" destOrd="0" presId="urn:microsoft.com/office/officeart/2009/3/layout/HorizontalOrganizationChart"/>
    <dgm:cxn modelId="{AC79F3A2-ACB6-49A4-95EF-DBBAE6E2A537}" type="presParOf" srcId="{AAF433DA-0030-4791-90D8-AD389084BE43}" destId="{6552937A-E972-4838-8260-52AF632F0710}" srcOrd="0" destOrd="0" presId="urn:microsoft.com/office/officeart/2009/3/layout/HorizontalOrganizationChart"/>
    <dgm:cxn modelId="{CF8C3410-391F-404F-9EFF-85C1F3FDA2C8}" type="presParOf" srcId="{6552937A-E972-4838-8260-52AF632F0710}" destId="{9B9A2E54-D285-4C3B-B688-591BB5AF2596}" srcOrd="0" destOrd="0" presId="urn:microsoft.com/office/officeart/2009/3/layout/HorizontalOrganizationChart"/>
    <dgm:cxn modelId="{A586932A-EE11-40D8-9E6C-581B18F83BA1}" type="presParOf" srcId="{6552937A-E972-4838-8260-52AF632F0710}" destId="{1C3C4BA5-0D7E-4FDD-89FA-84251799AE27}" srcOrd="1" destOrd="0" presId="urn:microsoft.com/office/officeart/2009/3/layout/HorizontalOrganizationChart"/>
    <dgm:cxn modelId="{42F45506-0434-4C8C-9C7D-5BA69E094E64}" type="presParOf" srcId="{AAF433DA-0030-4791-90D8-AD389084BE43}" destId="{4C3BD2AD-0136-49F1-B29A-B847C52C31DF}" srcOrd="1" destOrd="0" presId="urn:microsoft.com/office/officeart/2009/3/layout/HorizontalOrganizationChart"/>
    <dgm:cxn modelId="{4AE92DBE-B28D-41FA-9BA6-3E081F88085B}" type="presParOf" srcId="{AAF433DA-0030-4791-90D8-AD389084BE43}" destId="{7EE740B3-C6DE-4D48-BCF8-07F6482EBD15}" srcOrd="2" destOrd="0" presId="urn:microsoft.com/office/officeart/2009/3/layout/HorizontalOrganizationChart"/>
    <dgm:cxn modelId="{26121441-291B-4276-A5FC-3BE2B62AD0F7}" type="presParOf" srcId="{B5FAD844-50B0-4F54-9EC0-6D1BA35659D3}" destId="{F8B2E03A-4704-4EE0-AB9F-DF09BC154976}" srcOrd="2" destOrd="0" presId="urn:microsoft.com/office/officeart/2009/3/layout/HorizontalOrganizationChart"/>
    <dgm:cxn modelId="{3F3FACB9-BDD4-4F7D-9AB5-6C8A66F76B02}" type="presParOf" srcId="{44ACB7E4-DF35-472A-8158-BFF738B2A26E}" destId="{D949EF5B-FE7D-457F-A7A5-0C0663759EDE}" srcOrd="1" destOrd="0" presId="urn:microsoft.com/office/officeart/2009/3/layout/HorizontalOrganizationChart"/>
    <dgm:cxn modelId="{CFE7258A-A11D-4460-AA9D-2199A64A77B2}" type="presParOf" srcId="{D949EF5B-FE7D-457F-A7A5-0C0663759EDE}" destId="{05FF29AE-F90B-4FC0-A334-C955F72A4BCD}" srcOrd="0" destOrd="0" presId="urn:microsoft.com/office/officeart/2009/3/layout/HorizontalOrganizationChart"/>
    <dgm:cxn modelId="{E0DB468A-2747-41C5-A4A2-51ABB32EE338}" type="presParOf" srcId="{05FF29AE-F90B-4FC0-A334-C955F72A4BCD}" destId="{588389BD-2998-42A0-AEDD-53945EC3AD70}" srcOrd="0" destOrd="0" presId="urn:microsoft.com/office/officeart/2009/3/layout/HorizontalOrganizationChart"/>
    <dgm:cxn modelId="{3F5E5B36-7218-48E3-BFAD-15EEDEE6B377}" type="presParOf" srcId="{05FF29AE-F90B-4FC0-A334-C955F72A4BCD}" destId="{21C22FAB-EA0C-47B3-BC1B-2000DB7E5750}" srcOrd="1" destOrd="0" presId="urn:microsoft.com/office/officeart/2009/3/layout/HorizontalOrganizationChart"/>
    <dgm:cxn modelId="{34EBB4F7-D518-4C4F-8909-D6A7D8602994}" type="presParOf" srcId="{D949EF5B-FE7D-457F-A7A5-0C0663759EDE}" destId="{4EEC6FD7-1AB6-4E31-BE23-2CCF86E724CA}" srcOrd="1" destOrd="0" presId="urn:microsoft.com/office/officeart/2009/3/layout/HorizontalOrganizationChart"/>
    <dgm:cxn modelId="{585E4C16-2F7D-4928-8114-75CD5E3D7B45}" type="presParOf" srcId="{4EEC6FD7-1AB6-4E31-BE23-2CCF86E724CA}" destId="{D8CB6DC4-1668-457E-97C4-66E1B904A2F4}" srcOrd="0" destOrd="0" presId="urn:microsoft.com/office/officeart/2009/3/layout/HorizontalOrganizationChart"/>
    <dgm:cxn modelId="{88050AD0-47E8-4C1D-8ED5-9FF1E8E40CFF}" type="presParOf" srcId="{4EEC6FD7-1AB6-4E31-BE23-2CCF86E724CA}" destId="{FD8A96D0-FACF-460D-A561-4A1BE14CE62B}" srcOrd="1" destOrd="0" presId="urn:microsoft.com/office/officeart/2009/3/layout/HorizontalOrganizationChart"/>
    <dgm:cxn modelId="{72EC096E-FB3E-4278-A510-22033CC7A006}" type="presParOf" srcId="{FD8A96D0-FACF-460D-A561-4A1BE14CE62B}" destId="{758880A5-02AE-42D4-839C-67C53DD847F1}" srcOrd="0" destOrd="0" presId="urn:microsoft.com/office/officeart/2009/3/layout/HorizontalOrganizationChart"/>
    <dgm:cxn modelId="{4333080F-2460-4023-94E9-BB6C796B65D3}" type="presParOf" srcId="{758880A5-02AE-42D4-839C-67C53DD847F1}" destId="{60AC2BA8-B54D-449C-9A5D-E60FA57D9FE2}" srcOrd="0" destOrd="0" presId="urn:microsoft.com/office/officeart/2009/3/layout/HorizontalOrganizationChart"/>
    <dgm:cxn modelId="{CB3A8346-D286-462B-ACF1-40651AA1D59B}" type="presParOf" srcId="{758880A5-02AE-42D4-839C-67C53DD847F1}" destId="{AE033158-38B9-4226-937D-0B1F449CF046}" srcOrd="1" destOrd="0" presId="urn:microsoft.com/office/officeart/2009/3/layout/HorizontalOrganizationChart"/>
    <dgm:cxn modelId="{AFA5D27B-0250-49EE-AFD2-B9CB6793400A}" type="presParOf" srcId="{FD8A96D0-FACF-460D-A561-4A1BE14CE62B}" destId="{63D2B47C-DA98-4C80-8ECF-9D586FAC6A5B}" srcOrd="1" destOrd="0" presId="urn:microsoft.com/office/officeart/2009/3/layout/HorizontalOrganizationChart"/>
    <dgm:cxn modelId="{1F65BAFD-F062-4DDB-AFE6-0E061082573F}" type="presParOf" srcId="{FD8A96D0-FACF-460D-A561-4A1BE14CE62B}" destId="{CC0EC868-1745-48D0-9A43-26341C523F64}" srcOrd="2" destOrd="0" presId="urn:microsoft.com/office/officeart/2009/3/layout/HorizontalOrganizationChart"/>
    <dgm:cxn modelId="{E4D49026-A555-428C-9F86-9E691A22CD0F}" type="presParOf" srcId="{4EEC6FD7-1AB6-4E31-BE23-2CCF86E724CA}" destId="{09274B11-FA2A-460D-BCF6-D5D69430F78B}" srcOrd="2" destOrd="0" presId="urn:microsoft.com/office/officeart/2009/3/layout/HorizontalOrganizationChart"/>
    <dgm:cxn modelId="{343C1E14-5A5A-4580-9F94-659F60B9EB7F}" type="presParOf" srcId="{4EEC6FD7-1AB6-4E31-BE23-2CCF86E724CA}" destId="{FD964E2D-2ADB-4EFB-9DFF-4758C58F4F93}" srcOrd="3" destOrd="0" presId="urn:microsoft.com/office/officeart/2009/3/layout/HorizontalOrganizationChart"/>
    <dgm:cxn modelId="{A29FEBC7-2A91-4A8B-BEBB-43F17FE15007}" type="presParOf" srcId="{FD964E2D-2ADB-4EFB-9DFF-4758C58F4F93}" destId="{F7953CD1-0E8A-42B8-B469-A0AF6E33387F}" srcOrd="0" destOrd="0" presId="urn:microsoft.com/office/officeart/2009/3/layout/HorizontalOrganizationChart"/>
    <dgm:cxn modelId="{7357EE4F-77E9-41ED-9351-56577FAEE6B2}" type="presParOf" srcId="{F7953CD1-0E8A-42B8-B469-A0AF6E33387F}" destId="{E1BD99B0-B616-4B7C-A5F2-BA807182084A}" srcOrd="0" destOrd="0" presId="urn:microsoft.com/office/officeart/2009/3/layout/HorizontalOrganizationChart"/>
    <dgm:cxn modelId="{84592EFC-7EAF-4520-B3C9-3BFA15F5169E}" type="presParOf" srcId="{F7953CD1-0E8A-42B8-B469-A0AF6E33387F}" destId="{B0D7B9C3-2DD9-47E8-97DF-B26CC3801496}" srcOrd="1" destOrd="0" presId="urn:microsoft.com/office/officeart/2009/3/layout/HorizontalOrganizationChart"/>
    <dgm:cxn modelId="{0488F7D5-7BB7-47F2-A1C5-14803EB3C1F6}" type="presParOf" srcId="{FD964E2D-2ADB-4EFB-9DFF-4758C58F4F93}" destId="{9DFC1F0E-BDF1-47BE-BFC1-CD12BAF105FD}" srcOrd="1" destOrd="0" presId="urn:microsoft.com/office/officeart/2009/3/layout/HorizontalOrganizationChart"/>
    <dgm:cxn modelId="{955AAFAB-47B1-4648-858C-B6D229846C17}" type="presParOf" srcId="{FD964E2D-2ADB-4EFB-9DFF-4758C58F4F93}" destId="{C4F35288-DD1D-41C2-A03A-8BC48A9863D1}" srcOrd="2" destOrd="0" presId="urn:microsoft.com/office/officeart/2009/3/layout/HorizontalOrganizationChart"/>
    <dgm:cxn modelId="{E47977B9-75A0-4510-A26D-015B700D3FCB}" type="presParOf" srcId="{D949EF5B-FE7D-457F-A7A5-0C0663759EDE}" destId="{C7112271-BD01-43F5-B0E3-E07A69D47880}" srcOrd="2" destOrd="0" presId="urn:microsoft.com/office/officeart/2009/3/layout/HorizontalOrganizationChart"/>
    <dgm:cxn modelId="{F586BF8C-C9E8-4C3B-AB96-6A86DEBC98FB}" type="presParOf" srcId="{44ACB7E4-DF35-472A-8158-BFF738B2A26E}" destId="{0B1B5F69-5AC8-494A-BB15-F614CF810A23}" srcOrd="2" destOrd="0" presId="urn:microsoft.com/office/officeart/2009/3/layout/HorizontalOrganizationChart"/>
    <dgm:cxn modelId="{5D499141-B395-4284-9A23-BA76AD7695FD}" type="presParOf" srcId="{0B1B5F69-5AC8-494A-BB15-F614CF810A23}" destId="{6B914344-9AC7-45E3-8CD2-1D98D5E2BC0F}" srcOrd="0" destOrd="0" presId="urn:microsoft.com/office/officeart/2009/3/layout/HorizontalOrganizationChart"/>
    <dgm:cxn modelId="{3206F8E3-2F73-4B7C-85F5-0FDAE1A4FBF5}" type="presParOf" srcId="{6B914344-9AC7-45E3-8CD2-1D98D5E2BC0F}" destId="{3673BFAE-ADD2-4A67-8F9D-DAF0F3EE5746}" srcOrd="0" destOrd="0" presId="urn:microsoft.com/office/officeart/2009/3/layout/HorizontalOrganizationChart"/>
    <dgm:cxn modelId="{4A0E5286-5830-4484-AF30-9170745FA6C1}" type="presParOf" srcId="{6B914344-9AC7-45E3-8CD2-1D98D5E2BC0F}" destId="{5257848B-86BF-4398-9860-CE9A3D980AC7}" srcOrd="1" destOrd="0" presId="urn:microsoft.com/office/officeart/2009/3/layout/HorizontalOrganizationChart"/>
    <dgm:cxn modelId="{54BD5DC8-5B2A-4215-8132-FA3E13A61FEC}" type="presParOf" srcId="{0B1B5F69-5AC8-494A-BB15-F614CF810A23}" destId="{B8F20C4C-E6D0-45BF-B104-86D620FE184F}" srcOrd="1" destOrd="0" presId="urn:microsoft.com/office/officeart/2009/3/layout/HorizontalOrganizationChart"/>
    <dgm:cxn modelId="{19DBF4FC-93BD-46CF-B67A-DC95F8AB0041}" type="presParOf" srcId="{B8F20C4C-E6D0-45BF-B104-86D620FE184F}" destId="{65B668C5-A060-446A-A612-D5714E33C77A}" srcOrd="0" destOrd="0" presId="urn:microsoft.com/office/officeart/2009/3/layout/HorizontalOrganizationChart"/>
    <dgm:cxn modelId="{F56BEC29-8233-453C-8468-37A381351B17}" type="presParOf" srcId="{B8F20C4C-E6D0-45BF-B104-86D620FE184F}" destId="{CF4003FA-49D8-4D0D-8F4A-874A44625B6A}" srcOrd="1" destOrd="0" presId="urn:microsoft.com/office/officeart/2009/3/layout/HorizontalOrganizationChart"/>
    <dgm:cxn modelId="{C554200A-F0C4-4837-8211-8995C3AE07B1}" type="presParOf" srcId="{CF4003FA-49D8-4D0D-8F4A-874A44625B6A}" destId="{BE58ACF8-0E55-45D0-BF3A-A78550D9C893}" srcOrd="0" destOrd="0" presId="urn:microsoft.com/office/officeart/2009/3/layout/HorizontalOrganizationChart"/>
    <dgm:cxn modelId="{DCCF986B-EE9F-4D52-BD5C-05F4901BDB59}" type="presParOf" srcId="{BE58ACF8-0E55-45D0-BF3A-A78550D9C893}" destId="{C421C891-F59A-4EE0-B6C6-0A4F560E4152}" srcOrd="0" destOrd="0" presId="urn:microsoft.com/office/officeart/2009/3/layout/HorizontalOrganizationChart"/>
    <dgm:cxn modelId="{D0B2A81D-082E-4B0D-BC09-3FFABACADC40}" type="presParOf" srcId="{BE58ACF8-0E55-45D0-BF3A-A78550D9C893}" destId="{D266AF7C-E106-453C-B6A5-A3C521CE9FDA}" srcOrd="1" destOrd="0" presId="urn:microsoft.com/office/officeart/2009/3/layout/HorizontalOrganizationChart"/>
    <dgm:cxn modelId="{B67C8AF3-ACA3-4E82-9E89-ADEDCAD92C8C}" type="presParOf" srcId="{CF4003FA-49D8-4D0D-8F4A-874A44625B6A}" destId="{6C1F9D99-C8D3-486F-BFFF-298C0115D675}" srcOrd="1" destOrd="0" presId="urn:microsoft.com/office/officeart/2009/3/layout/HorizontalOrganizationChart"/>
    <dgm:cxn modelId="{4F453C5F-7B3E-41B3-AC7F-DD3C2F5C4135}" type="presParOf" srcId="{CF4003FA-49D8-4D0D-8F4A-874A44625B6A}" destId="{7D41C723-586A-4869-8554-A13B039532DB}" srcOrd="2" destOrd="0" presId="urn:microsoft.com/office/officeart/2009/3/layout/HorizontalOrganizationChart"/>
    <dgm:cxn modelId="{C4A4E69D-D664-48BC-8230-5A7E558EC186}" type="presParOf" srcId="{B8F20C4C-E6D0-45BF-B104-86D620FE184F}" destId="{E012EDEA-287D-4A68-A83F-3A0FF464BDF9}" srcOrd="2" destOrd="0" presId="urn:microsoft.com/office/officeart/2009/3/layout/HorizontalOrganizationChart"/>
    <dgm:cxn modelId="{74777C10-8E8B-4FA5-8C42-71C8D0BAA942}" type="presParOf" srcId="{B8F20C4C-E6D0-45BF-B104-86D620FE184F}" destId="{A358D653-F744-4EE8-B9F5-868864F7F166}" srcOrd="3" destOrd="0" presId="urn:microsoft.com/office/officeart/2009/3/layout/HorizontalOrganizationChart"/>
    <dgm:cxn modelId="{2C73AC96-98D7-4F08-B993-BE4CCB031032}" type="presParOf" srcId="{A358D653-F744-4EE8-B9F5-868864F7F166}" destId="{5563EDD3-85F6-4129-B083-071535B9AF50}" srcOrd="0" destOrd="0" presId="urn:microsoft.com/office/officeart/2009/3/layout/HorizontalOrganizationChart"/>
    <dgm:cxn modelId="{498DA254-0C13-40F8-8391-1691D26E9D2F}" type="presParOf" srcId="{5563EDD3-85F6-4129-B083-071535B9AF50}" destId="{A10B127A-29E3-492A-B4BB-0370C5AC5501}" srcOrd="0" destOrd="0" presId="urn:microsoft.com/office/officeart/2009/3/layout/HorizontalOrganizationChart"/>
    <dgm:cxn modelId="{196291E5-94F1-4433-8451-607AF5E48793}" type="presParOf" srcId="{5563EDD3-85F6-4129-B083-071535B9AF50}" destId="{C2B14F58-C424-41EF-BF36-D4B870DFD6B3}" srcOrd="1" destOrd="0" presId="urn:microsoft.com/office/officeart/2009/3/layout/HorizontalOrganizationChart"/>
    <dgm:cxn modelId="{A01C2EB8-2021-42A3-B72E-DFD030528D11}" type="presParOf" srcId="{A358D653-F744-4EE8-B9F5-868864F7F166}" destId="{CCC29825-6981-4509-89F3-C60E9ADA356A}" srcOrd="1" destOrd="0" presId="urn:microsoft.com/office/officeart/2009/3/layout/HorizontalOrganizationChart"/>
    <dgm:cxn modelId="{F2F675AA-BF6F-41A2-BAFA-B7DC073532EF}" type="presParOf" srcId="{A358D653-F744-4EE8-B9F5-868864F7F166}" destId="{066C25EA-3D7F-4643-AA2F-B9C8B72B7FDE}" srcOrd="2" destOrd="0" presId="urn:microsoft.com/office/officeart/2009/3/layout/HorizontalOrganizationChart"/>
    <dgm:cxn modelId="{4323E9B0-AB1A-4E5A-B2A3-C26EBEDDCCE6}" type="presParOf" srcId="{0B1B5F69-5AC8-494A-BB15-F614CF810A23}" destId="{30681174-9B4E-4ECF-BF15-BD11665175C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0506403-7D82-4999-B4AC-13CA3C0068B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ED164CCF-F7D9-41E7-A4FA-B7C85EA7FCCC}">
      <dgm:prSet phldrT="[Text]"/>
      <dgm:spPr/>
      <dgm:t>
        <a:bodyPr/>
        <a:lstStyle/>
        <a:p>
          <a:r>
            <a:rPr lang="en-ZA" dirty="0" smtClean="0"/>
            <a:t>Synthetic method impacts on</a:t>
          </a:r>
          <a:endParaRPr lang="en-ZA" dirty="0"/>
        </a:p>
      </dgm:t>
    </dgm:pt>
    <dgm:pt modelId="{F5D226EA-EDF4-4713-9F82-4A1513106334}" type="parTrans" cxnId="{DE9F8BAF-E22A-40EE-8892-595F68D0D0DD}">
      <dgm:prSet/>
      <dgm:spPr/>
      <dgm:t>
        <a:bodyPr/>
        <a:lstStyle/>
        <a:p>
          <a:endParaRPr lang="en-ZA"/>
        </a:p>
      </dgm:t>
    </dgm:pt>
    <dgm:pt modelId="{8A0EBE42-9D73-42C2-AD4D-802F472FB43F}" type="sibTrans" cxnId="{DE9F8BAF-E22A-40EE-8892-595F68D0D0DD}">
      <dgm:prSet/>
      <dgm:spPr/>
      <dgm:t>
        <a:bodyPr/>
        <a:lstStyle/>
        <a:p>
          <a:endParaRPr lang="en-ZA"/>
        </a:p>
      </dgm:t>
    </dgm:pt>
    <dgm:pt modelId="{CE3F9F86-97C8-477A-A291-7B0692EE989C}">
      <dgm:prSet phldrT="[Text]"/>
      <dgm:spPr/>
      <dgm:t>
        <a:bodyPr/>
        <a:lstStyle/>
        <a:p>
          <a:r>
            <a:rPr lang="en-ZA" dirty="0" smtClean="0"/>
            <a:t>Lattice Parameter</a:t>
          </a:r>
          <a:endParaRPr lang="en-ZA" dirty="0"/>
        </a:p>
      </dgm:t>
    </dgm:pt>
    <dgm:pt modelId="{560C242D-76BA-4A8C-8F33-65D3454F8FF1}" type="parTrans" cxnId="{F3BE010C-F0B8-4467-82E7-F774FB08A960}">
      <dgm:prSet/>
      <dgm:spPr/>
      <dgm:t>
        <a:bodyPr/>
        <a:lstStyle/>
        <a:p>
          <a:endParaRPr lang="en-ZA"/>
        </a:p>
      </dgm:t>
    </dgm:pt>
    <dgm:pt modelId="{B2054569-C1C8-450B-ABC1-05BF7F211619}" type="sibTrans" cxnId="{F3BE010C-F0B8-4467-82E7-F774FB08A960}">
      <dgm:prSet/>
      <dgm:spPr/>
      <dgm:t>
        <a:bodyPr/>
        <a:lstStyle/>
        <a:p>
          <a:endParaRPr lang="en-ZA"/>
        </a:p>
      </dgm:t>
    </dgm:pt>
    <dgm:pt modelId="{2695A15E-3034-491E-B89E-5B0DFE9D1C08}">
      <dgm:prSet phldrT="[Text]"/>
      <dgm:spPr/>
      <dgm:t>
        <a:bodyPr/>
        <a:lstStyle/>
        <a:p>
          <a:r>
            <a:rPr lang="en-ZA" dirty="0" smtClean="0"/>
            <a:t>Few systematic studies reported</a:t>
          </a:r>
          <a:endParaRPr lang="en-ZA" dirty="0"/>
        </a:p>
      </dgm:t>
    </dgm:pt>
    <dgm:pt modelId="{2ADFF775-E8C9-4B94-905B-72D4E703F915}" type="parTrans" cxnId="{76405A08-4F09-4891-B215-EA022E9E4D58}">
      <dgm:prSet/>
      <dgm:spPr/>
      <dgm:t>
        <a:bodyPr/>
        <a:lstStyle/>
        <a:p>
          <a:endParaRPr lang="en-ZA"/>
        </a:p>
      </dgm:t>
    </dgm:pt>
    <dgm:pt modelId="{91F286FF-2B93-4C33-A1A5-8E8F6A650F29}" type="sibTrans" cxnId="{76405A08-4F09-4891-B215-EA022E9E4D58}">
      <dgm:prSet/>
      <dgm:spPr/>
      <dgm:t>
        <a:bodyPr/>
        <a:lstStyle/>
        <a:p>
          <a:endParaRPr lang="en-ZA"/>
        </a:p>
      </dgm:t>
    </dgm:pt>
    <dgm:pt modelId="{00BFEC0B-3599-4DE0-936D-39646517F295}">
      <dgm:prSet phldrT="[Text]"/>
      <dgm:spPr/>
      <dgm:t>
        <a:bodyPr/>
        <a:lstStyle/>
        <a:p>
          <a:r>
            <a:rPr lang="en-ZA" dirty="0" smtClean="0"/>
            <a:t>Conductivity</a:t>
          </a:r>
          <a:endParaRPr lang="en-ZA" dirty="0"/>
        </a:p>
      </dgm:t>
    </dgm:pt>
    <dgm:pt modelId="{F985FC6C-9D4E-4BDB-839A-FDDFAADD07E1}" type="parTrans" cxnId="{AB68DEAF-26A1-4413-B604-0BA194BEC01B}">
      <dgm:prSet/>
      <dgm:spPr/>
      <dgm:t>
        <a:bodyPr/>
        <a:lstStyle/>
        <a:p>
          <a:endParaRPr lang="en-ZA"/>
        </a:p>
      </dgm:t>
    </dgm:pt>
    <dgm:pt modelId="{E997EA22-4089-4367-819C-F61139AC9DE9}" type="sibTrans" cxnId="{AB68DEAF-26A1-4413-B604-0BA194BEC01B}">
      <dgm:prSet/>
      <dgm:spPr/>
      <dgm:t>
        <a:bodyPr/>
        <a:lstStyle/>
        <a:p>
          <a:endParaRPr lang="en-ZA"/>
        </a:p>
      </dgm:t>
    </dgm:pt>
    <dgm:pt modelId="{6A74E5B8-E409-4303-B2DD-C66786885CCA}">
      <dgm:prSet phldrT="[Text]"/>
      <dgm:spPr/>
      <dgm:t>
        <a:bodyPr/>
        <a:lstStyle/>
        <a:p>
          <a:r>
            <a:rPr lang="en-ZA" dirty="0" smtClean="0"/>
            <a:t>Density</a:t>
          </a:r>
          <a:endParaRPr lang="en-ZA" dirty="0"/>
        </a:p>
      </dgm:t>
    </dgm:pt>
    <dgm:pt modelId="{C1B3A273-EFD1-4159-902C-ACAA1CE6CB8B}" type="parTrans" cxnId="{2785352F-6C61-45A7-9295-6D9017E66B80}">
      <dgm:prSet/>
      <dgm:spPr/>
      <dgm:t>
        <a:bodyPr/>
        <a:lstStyle/>
        <a:p>
          <a:endParaRPr lang="en-ZA"/>
        </a:p>
      </dgm:t>
    </dgm:pt>
    <dgm:pt modelId="{11FD7DC0-718F-4B3D-86FD-8F2CE99D616B}" type="sibTrans" cxnId="{2785352F-6C61-45A7-9295-6D9017E66B80}">
      <dgm:prSet/>
      <dgm:spPr/>
      <dgm:t>
        <a:bodyPr/>
        <a:lstStyle/>
        <a:p>
          <a:endParaRPr lang="en-ZA"/>
        </a:p>
      </dgm:t>
    </dgm:pt>
    <dgm:pt modelId="{DDAC954B-1354-49A4-9167-32881CBAC579}">
      <dgm:prSet phldrT="[Text]"/>
      <dgm:spPr/>
      <dgm:t>
        <a:bodyPr/>
        <a:lstStyle/>
        <a:p>
          <a:r>
            <a:rPr lang="en-ZA" dirty="0" smtClean="0"/>
            <a:t>Structure </a:t>
          </a:r>
          <a:r>
            <a:rPr lang="en-ZA" smtClean="0"/>
            <a:t>/ Phase</a:t>
          </a:r>
          <a:endParaRPr lang="en-ZA" dirty="0"/>
        </a:p>
      </dgm:t>
    </dgm:pt>
    <dgm:pt modelId="{09BCF5ED-E5A9-4C6C-B744-EDE4257586C1}" type="parTrans" cxnId="{984C81E1-2898-4CA3-9934-87CD9879B81F}">
      <dgm:prSet/>
      <dgm:spPr/>
      <dgm:t>
        <a:bodyPr/>
        <a:lstStyle/>
        <a:p>
          <a:endParaRPr lang="en-ZA"/>
        </a:p>
      </dgm:t>
    </dgm:pt>
    <dgm:pt modelId="{16B344F1-3038-415B-9356-E6B5EA467AF6}" type="sibTrans" cxnId="{984C81E1-2898-4CA3-9934-87CD9879B81F}">
      <dgm:prSet/>
      <dgm:spPr/>
      <dgm:t>
        <a:bodyPr/>
        <a:lstStyle/>
        <a:p>
          <a:endParaRPr lang="en-ZA"/>
        </a:p>
      </dgm:t>
    </dgm:pt>
    <dgm:pt modelId="{328CF616-6FB8-4ED4-928A-2B0E9F97F842}">
      <dgm:prSet phldrT="[Text]"/>
      <dgm:spPr/>
      <dgm:t>
        <a:bodyPr/>
        <a:lstStyle/>
        <a:p>
          <a:r>
            <a:rPr lang="en-ZA" dirty="0" smtClean="0"/>
            <a:t>Characterisation method also NB</a:t>
          </a:r>
          <a:endParaRPr lang="en-ZA" dirty="0"/>
        </a:p>
      </dgm:t>
    </dgm:pt>
    <dgm:pt modelId="{CF279B56-A1CD-4AB5-8740-3DB3FA6A2E4C}" type="sibTrans" cxnId="{2D88288E-3D1B-4139-90BC-32FEE1C67F80}">
      <dgm:prSet/>
      <dgm:spPr/>
      <dgm:t>
        <a:bodyPr/>
        <a:lstStyle/>
        <a:p>
          <a:endParaRPr lang="en-ZA"/>
        </a:p>
      </dgm:t>
    </dgm:pt>
    <dgm:pt modelId="{C4942EAB-C4C4-493F-BBA8-3B23E57ADD65}" type="parTrans" cxnId="{2D88288E-3D1B-4139-90BC-32FEE1C67F80}">
      <dgm:prSet/>
      <dgm:spPr/>
      <dgm:t>
        <a:bodyPr/>
        <a:lstStyle/>
        <a:p>
          <a:endParaRPr lang="en-ZA"/>
        </a:p>
      </dgm:t>
    </dgm:pt>
    <dgm:pt modelId="{D45464DF-065E-4341-B6DE-A522E69C4465}">
      <dgm:prSet phldrT="[Text]"/>
      <dgm:spPr/>
      <dgm:t>
        <a:bodyPr/>
        <a:lstStyle/>
        <a:p>
          <a:r>
            <a:rPr lang="en-ZA" dirty="0" smtClean="0"/>
            <a:t>PDF Studies / Local Structure</a:t>
          </a:r>
          <a:endParaRPr lang="en-ZA" dirty="0"/>
        </a:p>
      </dgm:t>
    </dgm:pt>
    <dgm:pt modelId="{EB5E5A7B-15AF-4BC7-825E-57FB03F19A17}" type="parTrans" cxnId="{0750D34B-8FFA-46AD-AD1C-259D894398A7}">
      <dgm:prSet/>
      <dgm:spPr/>
      <dgm:t>
        <a:bodyPr/>
        <a:lstStyle/>
        <a:p>
          <a:endParaRPr lang="en-ZA"/>
        </a:p>
      </dgm:t>
    </dgm:pt>
    <dgm:pt modelId="{0A15DB22-B550-4E1F-AFF2-C2D47002FEAE}" type="sibTrans" cxnId="{0750D34B-8FFA-46AD-AD1C-259D894398A7}">
      <dgm:prSet/>
      <dgm:spPr/>
      <dgm:t>
        <a:bodyPr/>
        <a:lstStyle/>
        <a:p>
          <a:endParaRPr lang="en-ZA"/>
        </a:p>
      </dgm:t>
    </dgm:pt>
    <dgm:pt modelId="{F4B52A6E-FD9D-4B8A-8C77-2EC0EEFA3AC1}">
      <dgm:prSet phldrT="[Text]"/>
      <dgm:spPr/>
      <dgm:t>
        <a:bodyPr/>
        <a:lstStyle/>
        <a:p>
          <a:r>
            <a:rPr lang="en-ZA" dirty="0" smtClean="0"/>
            <a:t>Ce</a:t>
          </a:r>
          <a:r>
            <a:rPr lang="en-ZA" baseline="-25000" dirty="0" smtClean="0"/>
            <a:t>1‑x</a:t>
          </a:r>
          <a:r>
            <a:rPr lang="en-ZA" dirty="0" smtClean="0"/>
            <a:t>Gd</a:t>
          </a:r>
          <a:r>
            <a:rPr lang="en-ZA" baseline="-25000" dirty="0" smtClean="0"/>
            <a:t>x</a:t>
          </a:r>
          <a:r>
            <a:rPr lang="en-ZA" dirty="0" smtClean="0"/>
            <a:t>O</a:t>
          </a:r>
          <a:r>
            <a:rPr lang="en-ZA" baseline="-25000" dirty="0" smtClean="0"/>
            <a:t>2‑x/2 </a:t>
          </a:r>
          <a:r>
            <a:rPr lang="en-ZA" baseline="0" dirty="0" smtClean="0"/>
            <a:t>(</a:t>
          </a:r>
          <a:r>
            <a:rPr lang="en-ZA" baseline="0" dirty="0" err="1" smtClean="0"/>
            <a:t>Coduri</a:t>
          </a:r>
          <a:r>
            <a:rPr lang="en-ZA" baseline="0" dirty="0" smtClean="0"/>
            <a:t>, 2013; </a:t>
          </a:r>
          <a:r>
            <a:rPr lang="en-ZA" baseline="0" dirty="0" err="1" smtClean="0"/>
            <a:t>Scavini</a:t>
          </a:r>
          <a:r>
            <a:rPr lang="en-ZA" baseline="0" dirty="0" smtClean="0"/>
            <a:t>, 2012))</a:t>
          </a:r>
          <a:endParaRPr lang="en-ZA" dirty="0"/>
        </a:p>
      </dgm:t>
    </dgm:pt>
    <dgm:pt modelId="{CBAD1B28-7717-48B2-A47A-5BAEEF69EE0C}" type="parTrans" cxnId="{E12F504B-32AB-4DC1-B886-1E22ABF0CBBE}">
      <dgm:prSet/>
      <dgm:spPr/>
      <dgm:t>
        <a:bodyPr/>
        <a:lstStyle/>
        <a:p>
          <a:endParaRPr lang="en-ZA"/>
        </a:p>
      </dgm:t>
    </dgm:pt>
    <dgm:pt modelId="{CC755323-B18C-493A-9A0D-46C07A5F35A2}" type="sibTrans" cxnId="{E12F504B-32AB-4DC1-B886-1E22ABF0CBBE}">
      <dgm:prSet/>
      <dgm:spPr/>
      <dgm:t>
        <a:bodyPr/>
        <a:lstStyle/>
        <a:p>
          <a:endParaRPr lang="en-ZA"/>
        </a:p>
      </dgm:t>
    </dgm:pt>
    <dgm:pt modelId="{D527EC33-4BA6-4EB7-857C-27059B8AE10C}">
      <dgm:prSet phldrT="[Text]"/>
      <dgm:spPr/>
      <dgm:t>
        <a:bodyPr/>
        <a:lstStyle/>
        <a:p>
          <a:endParaRPr lang="en-ZA" dirty="0"/>
        </a:p>
      </dgm:t>
    </dgm:pt>
    <dgm:pt modelId="{CD140CCC-E1F0-4F55-8434-579B9B632EEB}" type="parTrans" cxnId="{C0948EA6-1141-4662-9128-F9018D488A6B}">
      <dgm:prSet/>
      <dgm:spPr/>
      <dgm:t>
        <a:bodyPr/>
        <a:lstStyle/>
        <a:p>
          <a:endParaRPr lang="en-ZA"/>
        </a:p>
      </dgm:t>
    </dgm:pt>
    <dgm:pt modelId="{8721DD38-8174-4B81-8128-F40447F96D1F}" type="sibTrans" cxnId="{C0948EA6-1141-4662-9128-F9018D488A6B}">
      <dgm:prSet/>
      <dgm:spPr/>
      <dgm:t>
        <a:bodyPr/>
        <a:lstStyle/>
        <a:p>
          <a:endParaRPr lang="en-ZA"/>
        </a:p>
      </dgm:t>
    </dgm:pt>
    <dgm:pt modelId="{8D605F00-0D2C-42D0-AB82-5A7ABA41C410}">
      <dgm:prSet phldrT="[Text]"/>
      <dgm:spPr/>
      <dgm:t>
        <a:bodyPr/>
        <a:lstStyle/>
        <a:p>
          <a:r>
            <a:rPr lang="en-ZA" baseline="0" dirty="0" smtClean="0"/>
            <a:t>CeO</a:t>
          </a:r>
          <a:r>
            <a:rPr lang="en-ZA" baseline="-25000" dirty="0" smtClean="0"/>
            <a:t>2</a:t>
          </a:r>
          <a:r>
            <a:rPr lang="en-ZA" baseline="0" dirty="0" smtClean="0"/>
            <a:t>−Sm</a:t>
          </a:r>
          <a:r>
            <a:rPr lang="en-ZA" baseline="-25000" dirty="0" smtClean="0"/>
            <a:t>2</a:t>
          </a:r>
          <a:r>
            <a:rPr lang="en-ZA" baseline="0" dirty="0" smtClean="0"/>
            <a:t>O</a:t>
          </a:r>
          <a:r>
            <a:rPr lang="en-ZA" baseline="-25000" dirty="0" smtClean="0"/>
            <a:t>3 </a:t>
          </a:r>
          <a:r>
            <a:rPr lang="en-ZA" baseline="0" dirty="0" smtClean="0"/>
            <a:t>(</a:t>
          </a:r>
          <a:r>
            <a:rPr lang="en-ZA" baseline="0" dirty="0" err="1" smtClean="0"/>
            <a:t>Coduri</a:t>
          </a:r>
          <a:r>
            <a:rPr lang="en-ZA" baseline="0" dirty="0" smtClean="0"/>
            <a:t>, 2018)</a:t>
          </a:r>
          <a:endParaRPr lang="en-ZA" baseline="-25000" dirty="0"/>
        </a:p>
      </dgm:t>
    </dgm:pt>
    <dgm:pt modelId="{4B66CE9A-ECCA-444F-BC6B-7DBB40A4E328}" type="parTrans" cxnId="{8676D1D4-FA06-43DD-A6BA-ED06EF4C02FE}">
      <dgm:prSet/>
      <dgm:spPr/>
      <dgm:t>
        <a:bodyPr/>
        <a:lstStyle/>
        <a:p>
          <a:endParaRPr lang="en-ZA"/>
        </a:p>
      </dgm:t>
    </dgm:pt>
    <dgm:pt modelId="{D526AFF8-41FD-49DD-A45B-14E58514D135}" type="sibTrans" cxnId="{8676D1D4-FA06-43DD-A6BA-ED06EF4C02FE}">
      <dgm:prSet/>
      <dgm:spPr/>
      <dgm:t>
        <a:bodyPr/>
        <a:lstStyle/>
        <a:p>
          <a:endParaRPr lang="en-ZA"/>
        </a:p>
      </dgm:t>
    </dgm:pt>
    <dgm:pt modelId="{7A3B1A94-FF29-4EAF-BE5E-DB81DA9EC577}">
      <dgm:prSet phldrT="[Text]"/>
      <dgm:spPr/>
      <dgm:t>
        <a:bodyPr/>
        <a:lstStyle/>
        <a:p>
          <a:endParaRPr lang="en-ZA" baseline="-25000" dirty="0"/>
        </a:p>
      </dgm:t>
    </dgm:pt>
    <dgm:pt modelId="{8A83F2B1-ED39-4A6B-9C06-A0519D641983}" type="parTrans" cxnId="{0148A8FF-6ED3-4E96-A1D1-0562A570728D}">
      <dgm:prSet/>
      <dgm:spPr/>
      <dgm:t>
        <a:bodyPr/>
        <a:lstStyle/>
        <a:p>
          <a:endParaRPr lang="en-ZA"/>
        </a:p>
      </dgm:t>
    </dgm:pt>
    <dgm:pt modelId="{D9FC3E5A-3E10-4725-AFA4-FD95D7834886}" type="sibTrans" cxnId="{0148A8FF-6ED3-4E96-A1D1-0562A570728D}">
      <dgm:prSet/>
      <dgm:spPr/>
      <dgm:t>
        <a:bodyPr/>
        <a:lstStyle/>
        <a:p>
          <a:endParaRPr lang="en-ZA"/>
        </a:p>
      </dgm:t>
    </dgm:pt>
    <dgm:pt modelId="{C707D3A1-D49F-498C-B700-6095C911A033}">
      <dgm:prSet phldrT="[Text]"/>
      <dgm:spPr/>
      <dgm:t>
        <a:bodyPr/>
        <a:lstStyle/>
        <a:p>
          <a:r>
            <a:rPr lang="en-ZA" baseline="0" dirty="0" smtClean="0"/>
            <a:t>Ce</a:t>
          </a:r>
          <a:r>
            <a:rPr lang="en-ZA" baseline="-25000" dirty="0" smtClean="0"/>
            <a:t>1−x</a:t>
          </a:r>
          <a:r>
            <a:rPr lang="en-ZA" baseline="0" dirty="0" smtClean="0"/>
            <a:t>Y</a:t>
          </a:r>
          <a:r>
            <a:rPr lang="en-ZA" baseline="-25000" dirty="0" smtClean="0"/>
            <a:t>x</a:t>
          </a:r>
          <a:r>
            <a:rPr lang="en-ZA" baseline="0" dirty="0" smtClean="0"/>
            <a:t>O</a:t>
          </a:r>
          <a:r>
            <a:rPr lang="en-ZA" baseline="-25000" dirty="0" smtClean="0"/>
            <a:t>2−x/2</a:t>
          </a:r>
          <a:r>
            <a:rPr lang="en-ZA" baseline="0" dirty="0" smtClean="0"/>
            <a:t> (</a:t>
          </a:r>
          <a:r>
            <a:rPr lang="en-ZA" baseline="0" dirty="0" err="1" smtClean="0"/>
            <a:t>Coduri</a:t>
          </a:r>
          <a:r>
            <a:rPr lang="en-ZA" baseline="0" dirty="0" smtClean="0"/>
            <a:t>, 2013)</a:t>
          </a:r>
          <a:endParaRPr lang="en-ZA" baseline="-25000" dirty="0"/>
        </a:p>
      </dgm:t>
    </dgm:pt>
    <dgm:pt modelId="{7DB66869-070C-4F77-94F6-9423DBAE6FFE}" type="parTrans" cxnId="{4A11B908-1D55-4E7B-A547-87784FFF2BB7}">
      <dgm:prSet/>
      <dgm:spPr/>
      <dgm:t>
        <a:bodyPr/>
        <a:lstStyle/>
        <a:p>
          <a:endParaRPr lang="en-ZA"/>
        </a:p>
      </dgm:t>
    </dgm:pt>
    <dgm:pt modelId="{6DE76172-5555-4434-A53F-CA90343CB91E}" type="sibTrans" cxnId="{4A11B908-1D55-4E7B-A547-87784FFF2BB7}">
      <dgm:prSet/>
      <dgm:spPr/>
      <dgm:t>
        <a:bodyPr/>
        <a:lstStyle/>
        <a:p>
          <a:endParaRPr lang="en-ZA"/>
        </a:p>
      </dgm:t>
    </dgm:pt>
    <dgm:pt modelId="{2D3F301F-ECEB-4A45-80B8-15011406C061}" type="pres">
      <dgm:prSet presAssocID="{00506403-7D82-4999-B4AC-13CA3C0068B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EA606EAC-10C3-430D-96E5-2219A64E5CD8}" type="pres">
      <dgm:prSet presAssocID="{ED164CCF-F7D9-41E7-A4FA-B7C85EA7FCCC}" presName="parentText" presStyleLbl="node1" presStyleIdx="0" presStyleCnt="3" custLinFactNeighborX="37627" custLinFactNeighborY="-629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1E049F3-49C0-431C-90C7-702357373203}" type="pres">
      <dgm:prSet presAssocID="{ED164CCF-F7D9-41E7-A4FA-B7C85EA7FCCC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D22CDC0-34E9-44C5-AB2C-C09B2F2FBF66}" type="pres">
      <dgm:prSet presAssocID="{328CF616-6FB8-4ED4-928A-2B0E9F97F84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255B871-BB3D-4446-83ED-14956367A7C5}" type="pres">
      <dgm:prSet presAssocID="{328CF616-6FB8-4ED4-928A-2B0E9F97F84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C049525-0E4E-4905-B4A1-4EC7D8BBAC63}" type="pres">
      <dgm:prSet presAssocID="{D45464DF-065E-4341-B6DE-A522E69C446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077C830-D090-495B-9789-7315C9931E9F}" type="pres">
      <dgm:prSet presAssocID="{D45464DF-065E-4341-B6DE-A522E69C4465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54CAB70F-4A0E-4530-9842-3540EACBB2D0}" type="presOf" srcId="{C707D3A1-D49F-498C-B700-6095C911A033}" destId="{E077C830-D090-495B-9789-7315C9931E9F}" srcOrd="0" destOrd="2" presId="urn:microsoft.com/office/officeart/2005/8/layout/vList2"/>
    <dgm:cxn modelId="{5590E936-1F92-46C2-BDA2-1D4D7B754519}" type="presOf" srcId="{8D605F00-0D2C-42D0-AB82-5A7ABA41C410}" destId="{E077C830-D090-495B-9789-7315C9931E9F}" srcOrd="0" destOrd="1" presId="urn:microsoft.com/office/officeart/2005/8/layout/vList2"/>
    <dgm:cxn modelId="{76405A08-4F09-4891-B215-EA022E9E4D58}" srcId="{328CF616-6FB8-4ED4-928A-2B0E9F97F842}" destId="{2695A15E-3034-491E-B89E-5B0DFE9D1C08}" srcOrd="0" destOrd="0" parTransId="{2ADFF775-E8C9-4B94-905B-72D4E703F915}" sibTransId="{91F286FF-2B93-4C33-A1A5-8E8F6A650F29}"/>
    <dgm:cxn modelId="{984C81E1-2898-4CA3-9934-87CD9879B81F}" srcId="{ED164CCF-F7D9-41E7-A4FA-B7C85EA7FCCC}" destId="{DDAC954B-1354-49A4-9167-32881CBAC579}" srcOrd="0" destOrd="0" parTransId="{09BCF5ED-E5A9-4C6C-B744-EDE4257586C1}" sibTransId="{16B344F1-3038-415B-9356-E6B5EA467AF6}"/>
    <dgm:cxn modelId="{0750D34B-8FFA-46AD-AD1C-259D894398A7}" srcId="{00506403-7D82-4999-B4AC-13CA3C0068B1}" destId="{D45464DF-065E-4341-B6DE-A522E69C4465}" srcOrd="2" destOrd="0" parTransId="{EB5E5A7B-15AF-4BC7-825E-57FB03F19A17}" sibTransId="{0A15DB22-B550-4E1F-AFF2-C2D47002FEAE}"/>
    <dgm:cxn modelId="{DE9F8BAF-E22A-40EE-8892-595F68D0D0DD}" srcId="{00506403-7D82-4999-B4AC-13CA3C0068B1}" destId="{ED164CCF-F7D9-41E7-A4FA-B7C85EA7FCCC}" srcOrd="0" destOrd="0" parTransId="{F5D226EA-EDF4-4713-9F82-4A1513106334}" sibTransId="{8A0EBE42-9D73-42C2-AD4D-802F472FB43F}"/>
    <dgm:cxn modelId="{74328FC9-BC8E-443B-A27D-7167787B8792}" type="presOf" srcId="{DDAC954B-1354-49A4-9167-32881CBAC579}" destId="{81E049F3-49C0-431C-90C7-702357373203}" srcOrd="0" destOrd="0" presId="urn:microsoft.com/office/officeart/2005/8/layout/vList2"/>
    <dgm:cxn modelId="{8676D1D4-FA06-43DD-A6BA-ED06EF4C02FE}" srcId="{D45464DF-065E-4341-B6DE-A522E69C4465}" destId="{8D605F00-0D2C-42D0-AB82-5A7ABA41C410}" srcOrd="1" destOrd="0" parTransId="{4B66CE9A-ECCA-444F-BC6B-7DBB40A4E328}" sibTransId="{D526AFF8-41FD-49DD-A45B-14E58514D135}"/>
    <dgm:cxn modelId="{C0948EA6-1141-4662-9128-F9018D488A6B}" srcId="{D45464DF-065E-4341-B6DE-A522E69C4465}" destId="{D527EC33-4BA6-4EB7-857C-27059B8AE10C}" srcOrd="4" destOrd="0" parTransId="{CD140CCC-E1F0-4F55-8434-579B9B632EEB}" sibTransId="{8721DD38-8174-4B81-8128-F40447F96D1F}"/>
    <dgm:cxn modelId="{B79DE944-A8F4-4D39-9B68-87A8589DB4D0}" type="presOf" srcId="{6A74E5B8-E409-4303-B2DD-C66786885CCA}" destId="{81E049F3-49C0-431C-90C7-702357373203}" srcOrd="0" destOrd="3" presId="urn:microsoft.com/office/officeart/2005/8/layout/vList2"/>
    <dgm:cxn modelId="{98234110-92B0-4B6D-A9E6-7761590087ED}" type="presOf" srcId="{00506403-7D82-4999-B4AC-13CA3C0068B1}" destId="{2D3F301F-ECEB-4A45-80B8-15011406C061}" srcOrd="0" destOrd="0" presId="urn:microsoft.com/office/officeart/2005/8/layout/vList2"/>
    <dgm:cxn modelId="{D6140DD3-33F9-4899-BEB4-ECEA72AD762C}" type="presOf" srcId="{7A3B1A94-FF29-4EAF-BE5E-DB81DA9EC577}" destId="{E077C830-D090-495B-9789-7315C9931E9F}" srcOrd="0" destOrd="3" presId="urn:microsoft.com/office/officeart/2005/8/layout/vList2"/>
    <dgm:cxn modelId="{E31CEB28-B311-464B-9870-E61C9B6B4423}" type="presOf" srcId="{ED164CCF-F7D9-41E7-A4FA-B7C85EA7FCCC}" destId="{EA606EAC-10C3-430D-96E5-2219A64E5CD8}" srcOrd="0" destOrd="0" presId="urn:microsoft.com/office/officeart/2005/8/layout/vList2"/>
    <dgm:cxn modelId="{4A11B908-1D55-4E7B-A547-87784FFF2BB7}" srcId="{D45464DF-065E-4341-B6DE-A522E69C4465}" destId="{C707D3A1-D49F-498C-B700-6095C911A033}" srcOrd="2" destOrd="0" parTransId="{7DB66869-070C-4F77-94F6-9423DBAE6FFE}" sibTransId="{6DE76172-5555-4434-A53F-CA90343CB91E}"/>
    <dgm:cxn modelId="{22264E4E-021F-4460-B343-84F9E8BB8E80}" type="presOf" srcId="{D45464DF-065E-4341-B6DE-A522E69C4465}" destId="{BC049525-0E4E-4905-B4A1-4EC7D8BBAC63}" srcOrd="0" destOrd="0" presId="urn:microsoft.com/office/officeart/2005/8/layout/vList2"/>
    <dgm:cxn modelId="{44D62E0C-125B-4DFC-B326-F4A23CA9EA39}" type="presOf" srcId="{F4B52A6E-FD9D-4B8A-8C77-2EC0EEFA3AC1}" destId="{E077C830-D090-495B-9789-7315C9931E9F}" srcOrd="0" destOrd="0" presId="urn:microsoft.com/office/officeart/2005/8/layout/vList2"/>
    <dgm:cxn modelId="{D2C3AA90-B7EC-4C2D-BB4D-0848F5A6A5AE}" type="presOf" srcId="{2695A15E-3034-491E-B89E-5B0DFE9D1C08}" destId="{B255B871-BB3D-4446-83ED-14956367A7C5}" srcOrd="0" destOrd="0" presId="urn:microsoft.com/office/officeart/2005/8/layout/vList2"/>
    <dgm:cxn modelId="{9B4B05C6-DE05-4B06-9788-E2870B41F85F}" type="presOf" srcId="{D527EC33-4BA6-4EB7-857C-27059B8AE10C}" destId="{E077C830-D090-495B-9789-7315C9931E9F}" srcOrd="0" destOrd="4" presId="urn:microsoft.com/office/officeart/2005/8/layout/vList2"/>
    <dgm:cxn modelId="{E12F504B-32AB-4DC1-B886-1E22ABF0CBBE}" srcId="{D45464DF-065E-4341-B6DE-A522E69C4465}" destId="{F4B52A6E-FD9D-4B8A-8C77-2EC0EEFA3AC1}" srcOrd="0" destOrd="0" parTransId="{CBAD1B28-7717-48B2-A47A-5BAEEF69EE0C}" sibTransId="{CC755323-B18C-493A-9A0D-46C07A5F35A2}"/>
    <dgm:cxn modelId="{AB68DEAF-26A1-4413-B604-0BA194BEC01B}" srcId="{ED164CCF-F7D9-41E7-A4FA-B7C85EA7FCCC}" destId="{00BFEC0B-3599-4DE0-936D-39646517F295}" srcOrd="2" destOrd="0" parTransId="{F985FC6C-9D4E-4BDB-839A-FDDFAADD07E1}" sibTransId="{E997EA22-4089-4367-819C-F61139AC9DE9}"/>
    <dgm:cxn modelId="{0148A8FF-6ED3-4E96-A1D1-0562A570728D}" srcId="{D45464DF-065E-4341-B6DE-A522E69C4465}" destId="{7A3B1A94-FF29-4EAF-BE5E-DB81DA9EC577}" srcOrd="3" destOrd="0" parTransId="{8A83F2B1-ED39-4A6B-9C06-A0519D641983}" sibTransId="{D9FC3E5A-3E10-4725-AFA4-FD95D7834886}"/>
    <dgm:cxn modelId="{F3BE010C-F0B8-4467-82E7-F774FB08A960}" srcId="{ED164CCF-F7D9-41E7-A4FA-B7C85EA7FCCC}" destId="{CE3F9F86-97C8-477A-A291-7B0692EE989C}" srcOrd="1" destOrd="0" parTransId="{560C242D-76BA-4A8C-8F33-65D3454F8FF1}" sibTransId="{B2054569-C1C8-450B-ABC1-05BF7F211619}"/>
    <dgm:cxn modelId="{2D88288E-3D1B-4139-90BC-32FEE1C67F80}" srcId="{00506403-7D82-4999-B4AC-13CA3C0068B1}" destId="{328CF616-6FB8-4ED4-928A-2B0E9F97F842}" srcOrd="1" destOrd="0" parTransId="{C4942EAB-C4C4-493F-BBA8-3B23E57ADD65}" sibTransId="{CF279B56-A1CD-4AB5-8740-3DB3FA6A2E4C}"/>
    <dgm:cxn modelId="{2785352F-6C61-45A7-9295-6D9017E66B80}" srcId="{ED164CCF-F7D9-41E7-A4FA-B7C85EA7FCCC}" destId="{6A74E5B8-E409-4303-B2DD-C66786885CCA}" srcOrd="3" destOrd="0" parTransId="{C1B3A273-EFD1-4159-902C-ACAA1CE6CB8B}" sibTransId="{11FD7DC0-718F-4B3D-86FD-8F2CE99D616B}"/>
    <dgm:cxn modelId="{BF342EF1-52C0-4FC0-B195-F132CB2F201A}" type="presOf" srcId="{00BFEC0B-3599-4DE0-936D-39646517F295}" destId="{81E049F3-49C0-431C-90C7-702357373203}" srcOrd="0" destOrd="2" presId="urn:microsoft.com/office/officeart/2005/8/layout/vList2"/>
    <dgm:cxn modelId="{A65330B9-1172-4023-AE07-5AEE210EFD10}" type="presOf" srcId="{CE3F9F86-97C8-477A-A291-7B0692EE989C}" destId="{81E049F3-49C0-431C-90C7-702357373203}" srcOrd="0" destOrd="1" presId="urn:microsoft.com/office/officeart/2005/8/layout/vList2"/>
    <dgm:cxn modelId="{51725FA5-E15A-4EB7-82A8-30049F350DCA}" type="presOf" srcId="{328CF616-6FB8-4ED4-928A-2B0E9F97F842}" destId="{ED22CDC0-34E9-44C5-AB2C-C09B2F2FBF66}" srcOrd="0" destOrd="0" presId="urn:microsoft.com/office/officeart/2005/8/layout/vList2"/>
    <dgm:cxn modelId="{03F24175-7E9D-4204-83F8-DF3E56AD6E62}" type="presParOf" srcId="{2D3F301F-ECEB-4A45-80B8-15011406C061}" destId="{EA606EAC-10C3-430D-96E5-2219A64E5CD8}" srcOrd="0" destOrd="0" presId="urn:microsoft.com/office/officeart/2005/8/layout/vList2"/>
    <dgm:cxn modelId="{97655DCD-FE73-4CA0-90E5-C30730D04376}" type="presParOf" srcId="{2D3F301F-ECEB-4A45-80B8-15011406C061}" destId="{81E049F3-49C0-431C-90C7-702357373203}" srcOrd="1" destOrd="0" presId="urn:microsoft.com/office/officeart/2005/8/layout/vList2"/>
    <dgm:cxn modelId="{17F464EF-E53E-491C-B47C-5B70394D636E}" type="presParOf" srcId="{2D3F301F-ECEB-4A45-80B8-15011406C061}" destId="{ED22CDC0-34E9-44C5-AB2C-C09B2F2FBF66}" srcOrd="2" destOrd="0" presId="urn:microsoft.com/office/officeart/2005/8/layout/vList2"/>
    <dgm:cxn modelId="{7CF87907-197E-4015-8C34-8A5192A87D2E}" type="presParOf" srcId="{2D3F301F-ECEB-4A45-80B8-15011406C061}" destId="{B255B871-BB3D-4446-83ED-14956367A7C5}" srcOrd="3" destOrd="0" presId="urn:microsoft.com/office/officeart/2005/8/layout/vList2"/>
    <dgm:cxn modelId="{53C7A2FE-90BC-48A7-9DAC-6CDAC4E2692D}" type="presParOf" srcId="{2D3F301F-ECEB-4A45-80B8-15011406C061}" destId="{BC049525-0E4E-4905-B4A1-4EC7D8BBAC63}" srcOrd="4" destOrd="0" presId="urn:microsoft.com/office/officeart/2005/8/layout/vList2"/>
    <dgm:cxn modelId="{E3BE488E-7BAD-49D4-B8F9-121F314AF850}" type="presParOf" srcId="{2D3F301F-ECEB-4A45-80B8-15011406C061}" destId="{E077C830-D090-495B-9789-7315C9931E9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9DF0C0-4774-40E1-8AE1-55712ABC88D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0223CBDF-B9BE-4BD7-9530-44898DB0F004}">
      <dgm:prSet/>
      <dgm:spPr/>
      <dgm:t>
        <a:bodyPr/>
        <a:lstStyle/>
        <a:p>
          <a:pPr rtl="0"/>
          <a:r>
            <a:rPr lang="en-ZA" dirty="0" smtClean="0"/>
            <a:t>Various A</a:t>
          </a:r>
          <a:r>
            <a:rPr lang="en-ZA" baseline="-25000" dirty="0" smtClean="0"/>
            <a:t>2</a:t>
          </a:r>
          <a:r>
            <a:rPr lang="en-ZA" dirty="0" smtClean="0"/>
            <a:t>B</a:t>
          </a:r>
          <a:r>
            <a:rPr lang="en-ZA" baseline="-25000" dirty="0" smtClean="0"/>
            <a:t>2</a:t>
          </a:r>
          <a:r>
            <a:rPr lang="en-ZA" dirty="0" smtClean="0"/>
            <a:t>O</a:t>
          </a:r>
          <a:r>
            <a:rPr lang="en-ZA" baseline="-25000" dirty="0" smtClean="0"/>
            <a:t>7</a:t>
          </a:r>
          <a:endParaRPr lang="en-ZA" dirty="0"/>
        </a:p>
      </dgm:t>
    </dgm:pt>
    <dgm:pt modelId="{9B9EFD66-5840-46DB-85C5-9ADC178E959A}" type="parTrans" cxnId="{1B862239-8819-419B-BE18-C7D04E8831C8}">
      <dgm:prSet/>
      <dgm:spPr/>
      <dgm:t>
        <a:bodyPr/>
        <a:lstStyle/>
        <a:p>
          <a:endParaRPr lang="en-ZA"/>
        </a:p>
      </dgm:t>
    </dgm:pt>
    <dgm:pt modelId="{256D0B30-F3D1-4EBB-9671-BE569C44C3D4}" type="sibTrans" cxnId="{1B862239-8819-419B-BE18-C7D04E8831C8}">
      <dgm:prSet/>
      <dgm:spPr/>
      <dgm:t>
        <a:bodyPr/>
        <a:lstStyle/>
        <a:p>
          <a:endParaRPr lang="en-ZA"/>
        </a:p>
      </dgm:t>
    </dgm:pt>
    <dgm:pt modelId="{F63D591A-4D24-435B-B96F-E7A214A8BB4D}">
      <dgm:prSet/>
      <dgm:spPr/>
      <dgm:t>
        <a:bodyPr/>
        <a:lstStyle/>
        <a:p>
          <a:pPr rtl="0"/>
          <a:r>
            <a:rPr lang="en-ZA" dirty="0" smtClean="0"/>
            <a:t>Some Bi</a:t>
          </a:r>
          <a:r>
            <a:rPr lang="en-ZA" baseline="-25000" dirty="0" smtClean="0"/>
            <a:t>2</a:t>
          </a:r>
          <a:r>
            <a:rPr lang="en-ZA" baseline="0" dirty="0" smtClean="0"/>
            <a:t>O</a:t>
          </a:r>
          <a:r>
            <a:rPr lang="en-ZA" baseline="-25000" dirty="0" smtClean="0"/>
            <a:t>3</a:t>
          </a:r>
          <a:endParaRPr lang="en-ZA" dirty="0"/>
        </a:p>
      </dgm:t>
    </dgm:pt>
    <dgm:pt modelId="{54E61048-F79B-46B5-A52F-2E94FDD5CA08}" type="parTrans" cxnId="{17D63D42-F8C0-42B8-B418-88333AF545CB}">
      <dgm:prSet/>
      <dgm:spPr/>
      <dgm:t>
        <a:bodyPr/>
        <a:lstStyle/>
        <a:p>
          <a:endParaRPr lang="en-ZA"/>
        </a:p>
      </dgm:t>
    </dgm:pt>
    <dgm:pt modelId="{C0A0EDEE-FA93-401B-AA18-C55DD4A239B6}" type="sibTrans" cxnId="{17D63D42-F8C0-42B8-B418-88333AF545CB}">
      <dgm:prSet/>
      <dgm:spPr/>
      <dgm:t>
        <a:bodyPr/>
        <a:lstStyle/>
        <a:p>
          <a:endParaRPr lang="en-ZA"/>
        </a:p>
      </dgm:t>
    </dgm:pt>
    <dgm:pt modelId="{209470AA-5197-43C9-B3B5-49A6BFAB5908}" type="pres">
      <dgm:prSet presAssocID="{F39DF0C0-4774-40E1-8AE1-55712ABC88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E301B818-F387-45A8-895C-86A1583E4DA1}" type="pres">
      <dgm:prSet presAssocID="{0223CBDF-B9BE-4BD7-9530-44898DB0F00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AE9BB27-DD75-4583-A14A-2A60BFB78307}" type="pres">
      <dgm:prSet presAssocID="{256D0B30-F3D1-4EBB-9671-BE569C44C3D4}" presName="spacer" presStyleCnt="0"/>
      <dgm:spPr/>
    </dgm:pt>
    <dgm:pt modelId="{875C3D79-ED02-402F-AF80-04778DB2E9BC}" type="pres">
      <dgm:prSet presAssocID="{F63D591A-4D24-435B-B96F-E7A214A8BB4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6127FFE9-E02A-4AF3-9A6D-8B66D4AE2FC6}" type="presOf" srcId="{0223CBDF-B9BE-4BD7-9530-44898DB0F004}" destId="{E301B818-F387-45A8-895C-86A1583E4DA1}" srcOrd="0" destOrd="0" presId="urn:microsoft.com/office/officeart/2005/8/layout/vList2"/>
    <dgm:cxn modelId="{F1990F0A-1421-4A61-81DD-E7410BC9A432}" type="presOf" srcId="{F39DF0C0-4774-40E1-8AE1-55712ABC88DE}" destId="{209470AA-5197-43C9-B3B5-49A6BFAB5908}" srcOrd="0" destOrd="0" presId="urn:microsoft.com/office/officeart/2005/8/layout/vList2"/>
    <dgm:cxn modelId="{17D63D42-F8C0-42B8-B418-88333AF545CB}" srcId="{F39DF0C0-4774-40E1-8AE1-55712ABC88DE}" destId="{F63D591A-4D24-435B-B96F-E7A214A8BB4D}" srcOrd="1" destOrd="0" parTransId="{54E61048-F79B-46B5-A52F-2E94FDD5CA08}" sibTransId="{C0A0EDEE-FA93-401B-AA18-C55DD4A239B6}"/>
    <dgm:cxn modelId="{1B862239-8819-419B-BE18-C7D04E8831C8}" srcId="{F39DF0C0-4774-40E1-8AE1-55712ABC88DE}" destId="{0223CBDF-B9BE-4BD7-9530-44898DB0F004}" srcOrd="0" destOrd="0" parTransId="{9B9EFD66-5840-46DB-85C5-9ADC178E959A}" sibTransId="{256D0B30-F3D1-4EBB-9671-BE569C44C3D4}"/>
    <dgm:cxn modelId="{295A7AE3-179A-4A5B-ACCF-6D9252E23ED6}" type="presOf" srcId="{F63D591A-4D24-435B-B96F-E7A214A8BB4D}" destId="{875C3D79-ED02-402F-AF80-04778DB2E9BC}" srcOrd="0" destOrd="0" presId="urn:microsoft.com/office/officeart/2005/8/layout/vList2"/>
    <dgm:cxn modelId="{DFBC4A3B-F8FF-48BD-BFBD-259F9B56A2AF}" type="presParOf" srcId="{209470AA-5197-43C9-B3B5-49A6BFAB5908}" destId="{E301B818-F387-45A8-895C-86A1583E4DA1}" srcOrd="0" destOrd="0" presId="urn:microsoft.com/office/officeart/2005/8/layout/vList2"/>
    <dgm:cxn modelId="{9911ECE2-B3A6-47F7-BB5E-9CFBF39CDB8C}" type="presParOf" srcId="{209470AA-5197-43C9-B3B5-49A6BFAB5908}" destId="{2AE9BB27-DD75-4583-A14A-2A60BFB78307}" srcOrd="1" destOrd="0" presId="urn:microsoft.com/office/officeart/2005/8/layout/vList2"/>
    <dgm:cxn modelId="{75FBDDE7-2F59-4B3D-B66B-DB08CC7D6742}" type="presParOf" srcId="{209470AA-5197-43C9-B3B5-49A6BFAB5908}" destId="{875C3D79-ED02-402F-AF80-04778DB2E9B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01B818-F387-45A8-895C-86A1583E4DA1}">
      <dsp:nvSpPr>
        <dsp:cNvPr id="0" name=""/>
        <dsp:cNvSpPr/>
      </dsp:nvSpPr>
      <dsp:spPr>
        <a:xfrm>
          <a:off x="0" y="17462"/>
          <a:ext cx="38862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Various Doped Bi</a:t>
          </a:r>
          <a:r>
            <a:rPr lang="en-ZA" sz="2400" kern="1200" baseline="-25000" dirty="0" smtClean="0"/>
            <a:t>2</a:t>
          </a:r>
          <a:r>
            <a:rPr lang="en-ZA" sz="2400" kern="1200" baseline="0" dirty="0" smtClean="0"/>
            <a:t>O</a:t>
          </a:r>
          <a:r>
            <a:rPr lang="en-ZA" sz="2400" kern="1200" baseline="-25000" dirty="0" smtClean="0"/>
            <a:t>3</a:t>
          </a:r>
          <a:endParaRPr lang="en-ZA" sz="2400" kern="1200" dirty="0"/>
        </a:p>
      </dsp:txBody>
      <dsp:txXfrm>
        <a:off x="28100" y="45562"/>
        <a:ext cx="3830000" cy="519439"/>
      </dsp:txXfrm>
    </dsp:sp>
    <dsp:sp modelId="{875C3D79-ED02-402F-AF80-04778DB2E9BC}">
      <dsp:nvSpPr>
        <dsp:cNvPr id="0" name=""/>
        <dsp:cNvSpPr/>
      </dsp:nvSpPr>
      <dsp:spPr>
        <a:xfrm>
          <a:off x="0" y="662222"/>
          <a:ext cx="3886200" cy="5756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400" kern="1200" dirty="0" smtClean="0"/>
            <a:t>Some </a:t>
          </a:r>
          <a:r>
            <a:rPr lang="en-ZA" sz="2400" kern="1200" smtClean="0"/>
            <a:t>battery materials</a:t>
          </a:r>
          <a:endParaRPr lang="en-ZA" sz="2400" kern="1200" dirty="0"/>
        </a:p>
      </dsp:txBody>
      <dsp:txXfrm>
        <a:off x="28100" y="690322"/>
        <a:ext cx="3830000" cy="5194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D5197-65C6-4278-AC6E-53D0E424F063}">
      <dsp:nvSpPr>
        <dsp:cNvPr id="0" name=""/>
        <dsp:cNvSpPr/>
      </dsp:nvSpPr>
      <dsp:spPr>
        <a:xfrm>
          <a:off x="0" y="0"/>
          <a:ext cx="3825605" cy="5996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500" kern="1200" dirty="0" smtClean="0"/>
            <a:t>Doped Bi</a:t>
          </a:r>
          <a:r>
            <a:rPr lang="en-ZA" sz="2500" kern="1200" baseline="-25000" dirty="0" smtClean="0"/>
            <a:t>2</a:t>
          </a:r>
          <a:r>
            <a:rPr lang="en-ZA" sz="2500" kern="1200" baseline="0" dirty="0" smtClean="0"/>
            <a:t>O</a:t>
          </a:r>
          <a:r>
            <a:rPr lang="en-ZA" sz="2500" kern="1200" baseline="-25000" dirty="0" smtClean="0"/>
            <a:t>3</a:t>
          </a:r>
          <a:endParaRPr lang="en-ZA" sz="2500" kern="1200" dirty="0"/>
        </a:p>
      </dsp:txBody>
      <dsp:txXfrm>
        <a:off x="29271" y="29271"/>
        <a:ext cx="3767063" cy="54108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0DFC2-B26B-4FB9-B685-46E8B0FB3C6A}" type="datetimeFigureOut">
              <a:rPr lang="en-US" smtClean="0"/>
              <a:pPr/>
              <a:t>11/12/2019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A9E53-5B26-4BEA-9BC3-369F90B76EC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28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95E51-2CBD-4484-B691-72A60B356AD7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17450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95E51-2CBD-4484-B691-72A60B356AD7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3342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8F72B-3D01-46D0-A727-27DEC898D41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69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6BD57-A6D1-B740-9C83-5DBE4ECCC4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2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86DA-3F6D-4376-85C9-FF866F3003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9925" y="6473827"/>
            <a:ext cx="2133600" cy="365125"/>
          </a:xfrm>
        </p:spPr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47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B6CB-90C6-4F02-BEAF-1E20901E42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689F-3B0D-4A25-9326-9F005CC51F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75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E86DA-3F6D-4376-85C9-FF866F3003C0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8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C1AC-A762-4137-93C8-8C0903067FB2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60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F2EE3-0073-4378-B8E1-F130809A89DF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180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E5B-B717-439A-9844-1A734647D671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609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B361-847A-45D7-ADB2-DEB526ACB3ED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290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C085-3410-4837-9D68-16E9F99944E7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28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4C5F-C6A4-4E53-BB1D-286C4193C4C9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95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DE9-F0CE-4714-8E0F-D6C67488C870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15049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C1AC-A762-4137-93C8-8C0903067F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14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D851-49AB-42CC-A777-E568A1D6319F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700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B6CB-90C6-4F02-BEAF-1E20901E429B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25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689F-3B0D-4A25-9326-9F005CC51F11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18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F2EE3-0073-4378-B8E1-F130809A89D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32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CDE5B-B717-439A-9844-1A734647D6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6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6B361-847A-45D7-ADB2-DEB526ACB3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1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6C085-3410-4837-9D68-16E9F99944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69077"/>
            <a:ext cx="2133600" cy="212725"/>
          </a:xfrm>
        </p:spPr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51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14C5F-C6A4-4E53-BB1D-286C4193C4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86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2"/>
            <a:ext cx="7086600" cy="677863"/>
          </a:xfrm>
        </p:spPr>
        <p:txBody>
          <a:bodyPr anchor="b">
            <a:normAutofit/>
          </a:bodyPr>
          <a:lstStyle>
            <a:lvl1pPr algn="l">
              <a:defRPr sz="27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7879"/>
            <a:ext cx="8229600" cy="428828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08620"/>
            <a:ext cx="8229600" cy="7747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0ADE9-F0CE-4714-8E0F-D6C67488C87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88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BD851-49AB-42CC-A777-E568A1D631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36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4D24B-5BAE-4360-80E0-E58C484DA4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86600" y="64928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50E03-AE1B-4D9D-BB9D-11EFB9E735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414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b="1" kern="1200" cap="none" spc="0">
          <a:ln w="900" cmpd="sng">
            <a:solidFill>
              <a:schemeClr val="accent1">
                <a:satMod val="190000"/>
                <a:alpha val="55000"/>
              </a:schemeClr>
            </a:solidFill>
            <a:prstDash val="solid"/>
          </a:ln>
          <a:solidFill>
            <a:srgbClr val="00B0F0"/>
          </a:solidFill>
          <a:effectLst>
            <a:innerShdw blurRad="101600" dist="76200" dir="5400000">
              <a:schemeClr val="accent1">
                <a:satMod val="190000"/>
                <a:tint val="100000"/>
                <a:alpha val="74000"/>
              </a:schemeClr>
            </a:innerShdw>
          </a:effectLst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4D24B-5BAE-4360-80E0-E58C484DA49B}" type="datetime1">
              <a:rPr lang="en-US" smtClean="0"/>
              <a:pPr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50E03-AE1B-4D9D-BB9D-11EFB9E735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01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2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0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9.png"/><Relationship Id="rId11" Type="http://schemas.openxmlformats.org/officeDocument/2006/relationships/image" Target="../media/image57.wmf"/><Relationship Id="rId5" Type="http://schemas.openxmlformats.org/officeDocument/2006/relationships/image" Target="../media/image58.png"/><Relationship Id="rId10" Type="http://schemas.openxmlformats.org/officeDocument/2006/relationships/oleObject" Target="../embeddings/oleObject2.bin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67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image" Target="../media/image71.png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70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13.pn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2.gif"/><Relationship Id="rId17" Type="http://schemas.microsoft.com/office/2007/relationships/diagramDrawing" Target="../diagrams/drawing6.xml"/><Relationship Id="rId2" Type="http://schemas.openxmlformats.org/officeDocument/2006/relationships/diagramData" Target="../diagrams/data4.xml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5" Type="http://schemas.openxmlformats.org/officeDocument/2006/relationships/diagramQuickStyle" Target="../diagrams/quickStyle6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2686" y="838200"/>
            <a:ext cx="9113269" cy="2439327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ZA" dirty="0" smtClean="0"/>
              <a:t>Enigmatic Structure Property Behaviour in SOFC &amp; SOEC materials, </a:t>
            </a:r>
            <a:r>
              <a:rPr lang="en-US" dirty="0" smtClean="0"/>
              <a:t>and </a:t>
            </a:r>
            <a:r>
              <a:rPr lang="en-US" dirty="0"/>
              <a:t>the importance of Synchrotron Techniques</a:t>
            </a: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505075" y="3374922"/>
            <a:ext cx="4495800" cy="156793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400" dirty="0" smtClean="0"/>
              <a:t>By </a:t>
            </a:r>
          </a:p>
          <a:p>
            <a:pPr>
              <a:spcBef>
                <a:spcPts val="0"/>
              </a:spcBef>
            </a:pPr>
            <a:r>
              <a:rPr lang="en-GB" sz="2400" dirty="0" smtClean="0"/>
              <a:t>Dave Billing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University of the Witwatersrand, </a:t>
            </a:r>
          </a:p>
          <a:p>
            <a:pPr>
              <a:spcBef>
                <a:spcPts val="0"/>
              </a:spcBef>
            </a:pPr>
            <a:r>
              <a:rPr lang="de-DE" sz="2400" dirty="0" smtClean="0"/>
              <a:t>Johannesburg, South Africa</a:t>
            </a:r>
            <a:endParaRPr lang="de-DE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290" y="5791200"/>
            <a:ext cx="2718987" cy="956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3846583"/>
            <a:ext cx="1423883" cy="1467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97" y="3877063"/>
            <a:ext cx="1276203" cy="2334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5468801"/>
            <a:ext cx="3822537" cy="1248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12" y="0"/>
            <a:ext cx="8229600" cy="640080"/>
          </a:xfrm>
        </p:spPr>
        <p:txBody>
          <a:bodyPr>
            <a:normAutofit/>
          </a:bodyPr>
          <a:lstStyle/>
          <a:p>
            <a:r>
              <a:rPr lang="en-ZA" dirty="0" smtClean="0"/>
              <a:t>Material requirements: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849445"/>
              </p:ext>
            </p:extLst>
          </p:nvPr>
        </p:nvGraphicFramePr>
        <p:xfrm>
          <a:off x="152399" y="838198"/>
          <a:ext cx="8763000" cy="5867401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2920676"/>
                <a:gridCol w="2920676"/>
                <a:gridCol w="2921648"/>
              </a:tblGrid>
              <a:tr h="493697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 smtClean="0">
                          <a:effectLst/>
                        </a:rPr>
                        <a:t> </a:t>
                      </a:r>
                      <a:r>
                        <a:rPr lang="en-ZA" sz="1600" dirty="0">
                          <a:effectLst/>
                        </a:rPr>
                        <a:t>Desirable characteristics for electrolyte, cathode and anode materials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493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b="1" dirty="0" smtClean="0">
                          <a:effectLst/>
                        </a:rPr>
                        <a:t>Cathode / Air</a:t>
                      </a:r>
                      <a:endParaRPr lang="en-ZA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b="1" dirty="0">
                          <a:effectLst/>
                        </a:rPr>
                        <a:t>Electrolyte</a:t>
                      </a:r>
                      <a:endParaRPr lang="en-ZA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b="1" dirty="0" smtClean="0">
                          <a:effectLst/>
                        </a:rPr>
                        <a:t>Anode / Fuel</a:t>
                      </a:r>
                      <a:endParaRPr lang="en-ZA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3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b="0" dirty="0">
                          <a:effectLst/>
                        </a:rPr>
                        <a:t>Electronic conductor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>
                          <a:effectLst/>
                        </a:rPr>
                        <a:t>Electronic Insulator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</a:rPr>
                        <a:t>Electronic conductor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3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b="0" dirty="0">
                          <a:effectLst/>
                        </a:rPr>
                        <a:t>Ionic Conductor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>
                          <a:effectLst/>
                        </a:rPr>
                        <a:t>Ionic Conductor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>
                          <a:effectLst/>
                        </a:rPr>
                        <a:t>Ionic Conductor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3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b="0" dirty="0">
                          <a:effectLst/>
                        </a:rPr>
                        <a:t>Porous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>
                          <a:effectLst/>
                        </a:rPr>
                        <a:t>Gas tight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>
                          <a:effectLst/>
                        </a:rPr>
                        <a:t>Porous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75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b="0" dirty="0">
                          <a:effectLst/>
                        </a:rPr>
                        <a:t>Stable in Air at high T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>
                          <a:effectLst/>
                        </a:rPr>
                        <a:t>Stable in air and fuel at high T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>
                          <a:effectLst/>
                        </a:rPr>
                        <a:t>Stable in fuel at high T, ideally also stable in air at high T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b="0" dirty="0">
                          <a:effectLst/>
                        </a:rPr>
                        <a:t>No reaction with other cell components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</a:rPr>
                        <a:t>No reaction with other cell components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</a:rPr>
                        <a:t>No reaction with other cell components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b="0" dirty="0">
                          <a:effectLst/>
                        </a:rPr>
                        <a:t>Matched coefficient of thermal expansion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</a:rPr>
                        <a:t>Matched coefficient of thermal expansion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</a:rPr>
                        <a:t>Matched coefficient of thermal expansion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93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b="0" dirty="0">
                          <a:effectLst/>
                        </a:rPr>
                        <a:t>Catalyse O</a:t>
                      </a:r>
                      <a:r>
                        <a:rPr lang="en-ZA" sz="1600" b="0" baseline="-25000" dirty="0">
                          <a:effectLst/>
                        </a:rPr>
                        <a:t>2</a:t>
                      </a:r>
                      <a:r>
                        <a:rPr lang="en-ZA" sz="1600" b="0" dirty="0">
                          <a:effectLst/>
                        </a:rPr>
                        <a:t> reduction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</a:rPr>
                        <a:t> 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>
                          <a:effectLst/>
                        </a:rPr>
                        <a:t>Catalyse H</a:t>
                      </a:r>
                      <a:r>
                        <a:rPr lang="en-ZA" sz="1600" baseline="-25000">
                          <a:effectLst/>
                        </a:rPr>
                        <a:t>2</a:t>
                      </a:r>
                      <a:r>
                        <a:rPr lang="en-ZA" sz="1600">
                          <a:effectLst/>
                        </a:rPr>
                        <a:t> oxidation</a:t>
                      </a:r>
                      <a:endParaRPr lang="en-ZA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33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b="0" dirty="0">
                          <a:effectLst/>
                        </a:rPr>
                        <a:t> 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>
                          <a:effectLst/>
                        </a:rPr>
                        <a:t> 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ZA" sz="1600" dirty="0">
                          <a:effectLst/>
                        </a:rPr>
                        <a:t>Catalyse fuel processing if needed</a:t>
                      </a:r>
                      <a:endParaRPr lang="en-ZA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2971800" y="1371600"/>
            <a:ext cx="2895600" cy="4419600"/>
          </a:xfrm>
          <a:prstGeom prst="roundRect">
            <a:avLst>
              <a:gd name="adj" fmla="val 1055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415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92163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ZA" sz="3600" dirty="0" smtClean="0"/>
              <a:t>Materials generally used:</a:t>
            </a:r>
            <a:endParaRPr lang="en-ZA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5282127"/>
              </p:ext>
            </p:extLst>
          </p:nvPr>
        </p:nvGraphicFramePr>
        <p:xfrm>
          <a:off x="-152400" y="1219200"/>
          <a:ext cx="4652889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00" y="1689295"/>
            <a:ext cx="4672134" cy="4635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1520" y="6410915"/>
            <a:ext cx="4550214" cy="2587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8923870">
            <a:off x="6895069" y="3178926"/>
            <a:ext cx="743661" cy="25809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Oval 7"/>
          <p:cNvSpPr/>
          <p:nvPr/>
        </p:nvSpPr>
        <p:spPr>
          <a:xfrm rot="18131180">
            <a:off x="7317060" y="2029716"/>
            <a:ext cx="443972" cy="16299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Box 8"/>
          <p:cNvSpPr txBox="1"/>
          <p:nvPr/>
        </p:nvSpPr>
        <p:spPr>
          <a:xfrm>
            <a:off x="5934015" y="1330078"/>
            <a:ext cx="2585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mtClean="0"/>
              <a:t>Oxide Ionic conductivities</a:t>
            </a:r>
            <a:endParaRPr lang="en-ZA"/>
          </a:p>
        </p:txBody>
      </p:sp>
      <p:sp>
        <p:nvSpPr>
          <p:cNvPr id="10" name="Oval 9"/>
          <p:cNvSpPr/>
          <p:nvPr/>
        </p:nvSpPr>
        <p:spPr>
          <a:xfrm rot="17727228">
            <a:off x="8131670" y="2989779"/>
            <a:ext cx="368275" cy="150076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1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73620"/>
            <a:ext cx="8229600" cy="7921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ZA" sz="3600" dirty="0"/>
              <a:t>Ceria based </a:t>
            </a:r>
            <a:r>
              <a:rPr lang="en-ZA" sz="3600" dirty="0" smtClean="0"/>
              <a:t>materials – Popular LT-SOFC Electrolyte Candidates. (</a:t>
            </a:r>
            <a:r>
              <a:rPr lang="en-ZA" sz="3600" dirty="0" err="1" smtClean="0"/>
              <a:t>Artini</a:t>
            </a:r>
            <a:r>
              <a:rPr lang="en-ZA" sz="3600" dirty="0" smtClean="0"/>
              <a:t>, 2018 – “Puzzling Tangle” Review)</a:t>
            </a:r>
            <a:endParaRPr lang="en-ZA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14400"/>
            <a:ext cx="3415798" cy="2510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34290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/>
              <a:t>Structural map of phases occurring in RE-doped </a:t>
            </a:r>
            <a:r>
              <a:rPr lang="en-ZA" sz="1400" dirty="0" smtClean="0"/>
              <a:t>ceria systems</a:t>
            </a:r>
            <a:r>
              <a:rPr lang="en-ZA" sz="1400" dirty="0"/>
              <a:t>:</a:t>
            </a:r>
          </a:p>
        </p:txBody>
      </p:sp>
      <p:graphicFrame>
        <p:nvGraphicFramePr>
          <p:cNvPr id="10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9016098"/>
              </p:ext>
            </p:extLst>
          </p:nvPr>
        </p:nvGraphicFramePr>
        <p:xfrm>
          <a:off x="3848100" y="990600"/>
          <a:ext cx="49911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" y="3952220"/>
            <a:ext cx="3151651" cy="23673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6654" y="63195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>
                <a:solidFill>
                  <a:srgbClr val="000000"/>
                </a:solidFill>
                <a:latin typeface="AdvOT2e364b11"/>
              </a:rPr>
              <a:t>Values of CTE at 1073 K for </a:t>
            </a:r>
            <a:r>
              <a:rPr lang="en-ZA" sz="1200" dirty="0" smtClean="0">
                <a:solidFill>
                  <a:srgbClr val="000000"/>
                </a:solidFill>
                <a:latin typeface="AdvOT2e364b11"/>
              </a:rPr>
              <a:t>Sm</a:t>
            </a:r>
            <a:r>
              <a:rPr lang="en-ZA" sz="700" dirty="0" smtClean="0">
                <a:solidFill>
                  <a:srgbClr val="082EFF"/>
                </a:solidFill>
                <a:latin typeface="AdvOT2e364b11"/>
              </a:rPr>
              <a:t> </a:t>
            </a:r>
            <a:r>
              <a:rPr lang="en-ZA" sz="1200" dirty="0">
                <a:solidFill>
                  <a:srgbClr val="000000"/>
                </a:solidFill>
                <a:latin typeface="AdvOT2e364b11"/>
              </a:rPr>
              <a:t>and Gd-</a:t>
            </a:r>
            <a:r>
              <a:rPr lang="en-ZA" sz="700" dirty="0">
                <a:solidFill>
                  <a:srgbClr val="082EFF"/>
                </a:solidFill>
                <a:latin typeface="AdvOT2e364b11"/>
              </a:rPr>
              <a:t>35</a:t>
            </a:r>
            <a:r>
              <a:rPr lang="en-ZA" sz="1200" dirty="0">
                <a:solidFill>
                  <a:srgbClr val="000000"/>
                </a:solidFill>
                <a:latin typeface="AdvOT2e364b11"/>
              </a:rPr>
              <a:t>doped </a:t>
            </a:r>
            <a:r>
              <a:rPr lang="en-ZA" sz="1200" dirty="0" smtClean="0">
                <a:solidFill>
                  <a:srgbClr val="000000"/>
                </a:solidFill>
                <a:latin typeface="AdvOT2e364b11"/>
              </a:rPr>
              <a:t>ceria and </a:t>
            </a:r>
            <a:r>
              <a:rPr lang="en-ZA" sz="1200" dirty="0">
                <a:solidFill>
                  <a:srgbClr val="000000"/>
                </a:solidFill>
                <a:latin typeface="AdvOT2e364b11"/>
              </a:rPr>
              <a:t>at 1473 K for </a:t>
            </a:r>
            <a:r>
              <a:rPr lang="en-ZA" sz="1200" dirty="0" err="1" smtClean="0">
                <a:solidFill>
                  <a:srgbClr val="000000"/>
                </a:solidFill>
                <a:latin typeface="AdvOT2e364b11"/>
              </a:rPr>
              <a:t>Nd</a:t>
            </a:r>
            <a:r>
              <a:rPr lang="en-ZA" sz="1200" dirty="0" smtClean="0">
                <a:solidFill>
                  <a:srgbClr val="000000"/>
                </a:solidFill>
                <a:latin typeface="AdvOT2e364b11"/>
              </a:rPr>
              <a:t>-doped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429165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Our synthetic Capability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5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ZA" dirty="0" smtClean="0"/>
              <a:t>Various Mixed Metal Oxides</a:t>
            </a:r>
          </a:p>
          <a:p>
            <a:pPr lvl="1"/>
            <a:r>
              <a:rPr lang="en-ZA" dirty="0" smtClean="0"/>
              <a:t>Spinel, A</a:t>
            </a:r>
            <a:r>
              <a:rPr lang="en-ZA" baseline="-25000" dirty="0" smtClean="0"/>
              <a:t>2</a:t>
            </a:r>
            <a:r>
              <a:rPr lang="en-ZA" dirty="0" smtClean="0"/>
              <a:t>BO</a:t>
            </a:r>
            <a:r>
              <a:rPr lang="en-ZA" baseline="-25000" dirty="0" smtClean="0"/>
              <a:t>4</a:t>
            </a:r>
            <a:endParaRPr lang="en-ZA" dirty="0" smtClean="0"/>
          </a:p>
          <a:p>
            <a:pPr lvl="1"/>
            <a:r>
              <a:rPr lang="en-ZA" dirty="0" smtClean="0"/>
              <a:t>Perovskite, ABO</a:t>
            </a:r>
            <a:r>
              <a:rPr lang="en-ZA" baseline="-25000" dirty="0" smtClean="0"/>
              <a:t>3</a:t>
            </a:r>
            <a:endParaRPr lang="en-ZA" dirty="0" smtClean="0"/>
          </a:p>
          <a:p>
            <a:pPr lvl="1"/>
            <a:r>
              <a:rPr lang="en-ZA" dirty="0" err="1" smtClean="0"/>
              <a:t>Flourite</a:t>
            </a:r>
            <a:r>
              <a:rPr lang="en-ZA" dirty="0" smtClean="0"/>
              <a:t>, ABO</a:t>
            </a:r>
            <a:r>
              <a:rPr lang="en-ZA" baseline="-25000" dirty="0" smtClean="0"/>
              <a:t>4</a:t>
            </a:r>
            <a:endParaRPr lang="en-ZA" dirty="0" smtClean="0"/>
          </a:p>
          <a:p>
            <a:pPr lvl="1"/>
            <a:r>
              <a:rPr lang="en-ZA" dirty="0" smtClean="0"/>
              <a:t>Defect </a:t>
            </a:r>
            <a:r>
              <a:rPr lang="en-ZA" dirty="0" err="1" smtClean="0"/>
              <a:t>Flourite</a:t>
            </a:r>
            <a:r>
              <a:rPr lang="en-ZA" dirty="0" smtClean="0"/>
              <a:t> / </a:t>
            </a:r>
            <a:r>
              <a:rPr lang="en-ZA" dirty="0" err="1" smtClean="0"/>
              <a:t>Pyrochlore</a:t>
            </a:r>
            <a:r>
              <a:rPr lang="en-ZA" dirty="0" smtClean="0"/>
              <a:t>, A</a:t>
            </a:r>
            <a:r>
              <a:rPr lang="en-ZA" baseline="-25000" dirty="0" smtClean="0"/>
              <a:t>2</a:t>
            </a:r>
            <a:r>
              <a:rPr lang="en-ZA" dirty="0" smtClean="0"/>
              <a:t>B</a:t>
            </a:r>
            <a:r>
              <a:rPr lang="en-ZA" baseline="-25000" dirty="0" smtClean="0"/>
              <a:t>2</a:t>
            </a:r>
            <a:r>
              <a:rPr lang="en-ZA" dirty="0" smtClean="0"/>
              <a:t>O</a:t>
            </a:r>
            <a:r>
              <a:rPr lang="en-ZA" baseline="-25000" dirty="0" smtClean="0"/>
              <a:t>7</a:t>
            </a:r>
            <a:endParaRPr lang="en-ZA" dirty="0" smtClean="0"/>
          </a:p>
          <a:p>
            <a:r>
              <a:rPr lang="en-ZA" dirty="0" smtClean="0"/>
              <a:t>Doped / Solid Solution variants.</a:t>
            </a:r>
          </a:p>
          <a:p>
            <a:pPr lvl="1"/>
            <a:r>
              <a:rPr lang="en-ZA" dirty="0"/>
              <a:t>Doped </a:t>
            </a:r>
            <a:r>
              <a:rPr lang="en-ZA" dirty="0" smtClean="0"/>
              <a:t>Bi</a:t>
            </a:r>
            <a:r>
              <a:rPr lang="en-ZA" baseline="-25000" dirty="0" smtClean="0"/>
              <a:t>2</a:t>
            </a:r>
            <a:r>
              <a:rPr lang="en-ZA" dirty="0" smtClean="0"/>
              <a:t>O</a:t>
            </a:r>
            <a:r>
              <a:rPr lang="en-ZA" baseline="-25000" dirty="0" smtClean="0"/>
              <a:t>3</a:t>
            </a:r>
          </a:p>
          <a:p>
            <a:pPr lvl="1"/>
            <a:r>
              <a:rPr lang="en-ZA" dirty="0" smtClean="0"/>
              <a:t>Doped Ce</a:t>
            </a:r>
            <a:r>
              <a:rPr lang="en-ZA" baseline="-25000" dirty="0" smtClean="0"/>
              <a:t>2</a:t>
            </a:r>
            <a:r>
              <a:rPr lang="en-ZA" dirty="0" smtClean="0"/>
              <a:t>O</a:t>
            </a:r>
            <a:endParaRPr lang="en-ZA" dirty="0"/>
          </a:p>
          <a:p>
            <a:endParaRPr lang="en-Z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1336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ZA" dirty="0" smtClean="0"/>
              <a:t>Ceramic / Shake-n-Bake</a:t>
            </a:r>
          </a:p>
          <a:p>
            <a:r>
              <a:rPr lang="en-ZA" dirty="0" smtClean="0"/>
              <a:t>Sol-Gel / </a:t>
            </a:r>
            <a:r>
              <a:rPr lang="en-ZA" dirty="0" err="1" smtClean="0"/>
              <a:t>Chemie</a:t>
            </a:r>
            <a:r>
              <a:rPr lang="en-ZA" dirty="0" smtClean="0"/>
              <a:t> </a:t>
            </a:r>
            <a:r>
              <a:rPr lang="en-ZA" dirty="0" err="1" smtClean="0"/>
              <a:t>Douce</a:t>
            </a:r>
            <a:endParaRPr lang="en-ZA" dirty="0" smtClean="0"/>
          </a:p>
          <a:p>
            <a:r>
              <a:rPr lang="en-ZA" dirty="0" err="1" smtClean="0"/>
              <a:t>Mechanochemical</a:t>
            </a:r>
            <a:endParaRPr lang="en-ZA" dirty="0" smtClean="0"/>
          </a:p>
          <a:p>
            <a:r>
              <a:rPr lang="en-ZA" dirty="0" smtClean="0"/>
              <a:t>Hydrothermal</a:t>
            </a:r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4692748" y="4013200"/>
            <a:ext cx="2590800" cy="1854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 smtClean="0"/>
              <a:t>For A</a:t>
            </a:r>
            <a:r>
              <a:rPr lang="en-ZA" baseline="-25000" dirty="0" smtClean="0"/>
              <a:t>2</a:t>
            </a:r>
            <a:r>
              <a:rPr lang="en-ZA" dirty="0" smtClean="0"/>
              <a:t>B</a:t>
            </a:r>
            <a:r>
              <a:rPr lang="en-ZA" baseline="-25000" dirty="0" smtClean="0"/>
              <a:t>2</a:t>
            </a:r>
            <a:r>
              <a:rPr lang="en-ZA" dirty="0" smtClean="0"/>
              <a:t>O</a:t>
            </a:r>
            <a:r>
              <a:rPr lang="en-ZA" baseline="-25000" dirty="0" smtClean="0"/>
              <a:t>7</a:t>
            </a:r>
            <a:r>
              <a:rPr lang="en-ZA" dirty="0" smtClean="0"/>
              <a:t> </a:t>
            </a:r>
          </a:p>
          <a:p>
            <a:pPr lvl="1"/>
            <a:r>
              <a:rPr lang="en-ZA" dirty="0" smtClean="0"/>
              <a:t>B = </a:t>
            </a:r>
            <a:r>
              <a:rPr lang="en-ZA" dirty="0" err="1" smtClean="0"/>
              <a:t>Zr</a:t>
            </a:r>
            <a:endParaRPr lang="en-ZA" dirty="0" smtClean="0"/>
          </a:p>
          <a:p>
            <a:pPr lvl="1"/>
            <a:r>
              <a:rPr lang="en-ZA" dirty="0"/>
              <a:t>B = </a:t>
            </a:r>
            <a:r>
              <a:rPr lang="en-ZA" dirty="0" err="1" smtClean="0"/>
              <a:t>Ti</a:t>
            </a:r>
            <a:endParaRPr lang="en-ZA" dirty="0" smtClean="0"/>
          </a:p>
          <a:p>
            <a:pPr lvl="1"/>
            <a:r>
              <a:rPr lang="en-ZA" dirty="0"/>
              <a:t>B = </a:t>
            </a:r>
            <a:r>
              <a:rPr lang="en-ZA" dirty="0" err="1" smtClean="0"/>
              <a:t>Hf</a:t>
            </a:r>
            <a:endParaRPr lang="en-ZA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5113143" y="6488668"/>
            <a:ext cx="394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DOI </a:t>
            </a:r>
            <a:r>
              <a:rPr lang="en-ZA" dirty="0"/>
              <a:t>: 10.1080/24701556.2017.1326140 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99001" y="5991227"/>
            <a:ext cx="2590800" cy="482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ZA" dirty="0" smtClean="0"/>
              <a:t>B </a:t>
            </a:r>
            <a:r>
              <a:rPr lang="en-ZA" dirty="0"/>
              <a:t>= </a:t>
            </a:r>
            <a:r>
              <a:rPr lang="en-ZA" dirty="0" err="1"/>
              <a:t>Pb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2883" y="4682024"/>
            <a:ext cx="1970888" cy="1047491"/>
          </a:xfrm>
          <a:prstGeom prst="rect">
            <a:avLst/>
          </a:prstGeom>
        </p:spPr>
      </p:pic>
      <p:sp>
        <p:nvSpPr>
          <p:cNvPr id="11" name="Explosion 1 10"/>
          <p:cNvSpPr/>
          <p:nvPr/>
        </p:nvSpPr>
        <p:spPr>
          <a:xfrm>
            <a:off x="542925" y="4191000"/>
            <a:ext cx="3867150" cy="2019299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Rectangle 9"/>
          <p:cNvSpPr/>
          <p:nvPr/>
        </p:nvSpPr>
        <p:spPr>
          <a:xfrm>
            <a:off x="1553075" y="4792980"/>
            <a:ext cx="1846849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1400" dirty="0" smtClean="0">
                <a:solidFill>
                  <a:srgbClr val="FFFF00"/>
                </a:solidFill>
              </a:rPr>
              <a:t>So far Prepared a sample library with</a:t>
            </a:r>
            <a:br>
              <a:rPr lang="en-ZA" sz="1400" dirty="0" smtClean="0">
                <a:solidFill>
                  <a:srgbClr val="FFFF00"/>
                </a:solidFill>
              </a:rPr>
            </a:br>
            <a:r>
              <a:rPr lang="en-ZA" sz="1400" dirty="0" smtClean="0">
                <a:solidFill>
                  <a:srgbClr val="FFFF00"/>
                </a:solidFill>
              </a:rPr>
              <a:t> &gt; 300 permutations</a:t>
            </a:r>
            <a:endParaRPr lang="en-ZA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4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9799" y="266256"/>
            <a:ext cx="4251830" cy="44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ZA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 </a:t>
            </a: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ZA" sz="2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conducting ceramics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329270" y="818000"/>
            <a:ext cx="8503727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Yttrium stabilised zirconia (YSZ) most common</a:t>
            </a:r>
          </a:p>
          <a:p>
            <a:pPr marL="800100" lvl="1" indent="-342900">
              <a:lnSpc>
                <a:spcPct val="114000"/>
              </a:lnSpc>
              <a:buFontTx/>
              <a:buChar char="-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Problem: 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Operates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at high temperatures (generally &gt;800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C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494" y="1623009"/>
            <a:ext cx="8505509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Tx/>
              <a:buChar char="-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Improve conductivity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 solid electrolytes at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lower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temperatures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Our Focus : </a:t>
            </a:r>
            <a:r>
              <a:rPr lang="en-GB" sz="2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stabilised bismuth oxide based-materials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2899" y="236903"/>
            <a:ext cx="4804142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Electrolyte materials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755" y="4781769"/>
            <a:ext cx="3864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Highest known 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oxide </a:t>
            </a:r>
            <a:r>
              <a:rPr lang="en-GB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conductor (~100× more conductive than YSZ at the same temp)</a:t>
            </a:r>
            <a:endParaRPr lang="en-GB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Conductive 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at lower temperatures (500-650</a:t>
            </a: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C</a:t>
            </a:r>
            <a:r>
              <a:rPr lang="en-GB" sz="19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)</a:t>
            </a:r>
            <a:endParaRPr lang="en-ZA" sz="1900" dirty="0"/>
          </a:p>
        </p:txBody>
      </p:sp>
      <p:sp>
        <p:nvSpPr>
          <p:cNvPr id="25" name="Down Arrow 24"/>
          <p:cNvSpPr/>
          <p:nvPr/>
        </p:nvSpPr>
        <p:spPr>
          <a:xfrm flipV="1">
            <a:off x="4605973" y="5241043"/>
            <a:ext cx="475871" cy="753551"/>
          </a:xfrm>
          <a:prstGeom prst="downArrow">
            <a:avLst/>
          </a:prstGeom>
          <a:solidFill>
            <a:srgbClr val="99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6" name="TextBox 25"/>
          <p:cNvSpPr txBox="1"/>
          <p:nvPr/>
        </p:nvSpPr>
        <p:spPr>
          <a:xfrm>
            <a:off x="4216907" y="2757921"/>
            <a:ext cx="439783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Need to stabilise conductive phase to room temperature</a:t>
            </a:r>
            <a:endParaRPr lang="en-GB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Stability problems on thermal cycling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900" dirty="0">
                <a:latin typeface="Arial" panose="020B0604020202020204" pitchFamily="34" charset="0"/>
                <a:cs typeface="Arial" panose="020B0604020202020204" pitchFamily="34" charset="0"/>
              </a:rPr>
              <a:t>Stability problems </a:t>
            </a:r>
            <a:r>
              <a:rPr lang="en-GB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in reducing atmospheres (becomes electronically conducting)</a:t>
            </a:r>
            <a:endParaRPr lang="en-ZA" sz="19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765690" y="4257639"/>
            <a:ext cx="7630885" cy="1001660"/>
          </a:xfrm>
          <a:prstGeom prst="line">
            <a:avLst/>
          </a:prstGeom>
          <a:ln w="76200">
            <a:solidFill>
              <a:srgbClr val="00A6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151412" y="5427058"/>
            <a:ext cx="109055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400" b="1" dirty="0" smtClean="0">
                <a:solidFill>
                  <a:srgbClr val="99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</a:t>
            </a:r>
            <a:endParaRPr lang="en-GB" sz="2400" b="1" dirty="0">
              <a:solidFill>
                <a:srgbClr val="99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Down Arrow 30"/>
          <p:cNvSpPr/>
          <p:nvPr/>
        </p:nvSpPr>
        <p:spPr>
          <a:xfrm>
            <a:off x="3579938" y="3242902"/>
            <a:ext cx="475871" cy="753551"/>
          </a:xfrm>
          <a:prstGeom prst="downArrow">
            <a:avLst/>
          </a:prstGeom>
          <a:solidFill>
            <a:srgbClr val="9966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TextBox 31"/>
          <p:cNvSpPr txBox="1"/>
          <p:nvPr/>
        </p:nvSpPr>
        <p:spPr>
          <a:xfrm>
            <a:off x="2429531" y="3328416"/>
            <a:ext cx="109055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400" b="1" dirty="0" smtClean="0">
                <a:solidFill>
                  <a:srgbClr val="99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</a:t>
            </a:r>
            <a:endParaRPr lang="en-GB" sz="2400" b="1" dirty="0">
              <a:solidFill>
                <a:srgbClr val="9966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4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 animBg="1"/>
      <p:bldP spid="26" grpId="0"/>
      <p:bldP spid="30" grpId="0"/>
      <p:bldP spid="31" grpId="0" animBg="1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65505" y="1207422"/>
            <a:ext cx="587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824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5505" y="1925251"/>
            <a:ext cx="58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729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5505" y="2464811"/>
            <a:ext cx="585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650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5505" y="2699482"/>
            <a:ext cx="58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629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5505" y="4039455"/>
            <a:ext cx="58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5505" y="5343896"/>
            <a:ext cx="584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330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87629" y="1463644"/>
            <a:ext cx="12428" cy="3860971"/>
          </a:xfrm>
          <a:prstGeom prst="straightConnector1">
            <a:avLst/>
          </a:prstGeom>
          <a:ln w="38100">
            <a:solidFill>
              <a:srgbClr val="9966FF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81199" y="2675548"/>
            <a:ext cx="65371" cy="125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86744" y="2857649"/>
            <a:ext cx="65371" cy="125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86744" y="4219104"/>
            <a:ext cx="65371" cy="125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91025" y="5529750"/>
            <a:ext cx="65371" cy="125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46570" y="931798"/>
            <a:ext cx="7938" cy="5373462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980680" y="2113574"/>
            <a:ext cx="65371" cy="125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986743" y="1394347"/>
            <a:ext cx="65371" cy="125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065622" y="1406816"/>
            <a:ext cx="1215505" cy="706758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Rectangle 28"/>
          <p:cNvSpPr/>
          <p:nvPr/>
        </p:nvSpPr>
        <p:spPr>
          <a:xfrm>
            <a:off x="1066884" y="2114550"/>
            <a:ext cx="1214243" cy="4190709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Rectangle 29"/>
          <p:cNvSpPr/>
          <p:nvPr/>
        </p:nvSpPr>
        <p:spPr>
          <a:xfrm>
            <a:off x="2298604" y="1406816"/>
            <a:ext cx="1213990" cy="1267822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1" name="Rectangle 30"/>
          <p:cNvSpPr/>
          <p:nvPr/>
        </p:nvSpPr>
        <p:spPr>
          <a:xfrm>
            <a:off x="3529986" y="1407847"/>
            <a:ext cx="1226603" cy="144531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Rectangle 31"/>
          <p:cNvSpPr/>
          <p:nvPr/>
        </p:nvSpPr>
        <p:spPr>
          <a:xfrm>
            <a:off x="2298603" y="2674638"/>
            <a:ext cx="1214243" cy="2855112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3" name="Rectangle 32"/>
          <p:cNvSpPr/>
          <p:nvPr/>
        </p:nvSpPr>
        <p:spPr>
          <a:xfrm>
            <a:off x="3528704" y="2853164"/>
            <a:ext cx="1227885" cy="136351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4" name="Rectangle 33"/>
          <p:cNvSpPr/>
          <p:nvPr/>
        </p:nvSpPr>
        <p:spPr>
          <a:xfrm>
            <a:off x="3528704" y="4216679"/>
            <a:ext cx="1227885" cy="2088580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5" name="Rectangle 34"/>
          <p:cNvSpPr/>
          <p:nvPr/>
        </p:nvSpPr>
        <p:spPr>
          <a:xfrm>
            <a:off x="2298603" y="5529750"/>
            <a:ext cx="1213991" cy="775509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9" name="Rectangle 38"/>
          <p:cNvSpPr/>
          <p:nvPr/>
        </p:nvSpPr>
        <p:spPr>
          <a:xfrm>
            <a:off x="1144636" y="1431900"/>
            <a:ext cx="1029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 </a:t>
            </a:r>
            <a:r>
              <a:rPr lang="en-GB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algn="ctr"/>
            <a:r>
              <a:rPr lang="en-GB" b="1" dirty="0" err="1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</a:t>
            </a:r>
            <a:endParaRPr lang="en-ZA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75415" y="1657014"/>
            <a:ext cx="1029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 </a:t>
            </a:r>
            <a:r>
              <a:rPr lang="en-GB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algn="ctr"/>
            <a:r>
              <a:rPr lang="en-GB" b="1" dirty="0" err="1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</a:t>
            </a:r>
            <a:endParaRPr lang="en-ZA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27921" y="1807339"/>
            <a:ext cx="10294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 </a:t>
            </a:r>
            <a:r>
              <a:rPr lang="en-GB" b="1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algn="ctr"/>
            <a:r>
              <a:rPr lang="en-GB" b="1" dirty="0" err="1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fcc</a:t>
            </a:r>
            <a:endParaRPr lang="en-ZA" b="1" dirty="0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04761" y="3901208"/>
            <a:ext cx="13372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algn="ctr"/>
            <a:r>
              <a:rPr lang="en-GB" sz="17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monoclinic</a:t>
            </a:r>
            <a:endParaRPr lang="en-ZA" sz="17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243202" y="3779028"/>
            <a:ext cx="1300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 </a:t>
            </a:r>
            <a:r>
              <a:rPr lang="en-GB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algn="ctr"/>
            <a:r>
              <a:rPr lang="en-GB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tetragonal</a:t>
            </a:r>
            <a:endParaRPr lang="en-ZA" b="1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625301" y="3229400"/>
            <a:ext cx="1010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</a:t>
            </a:r>
            <a:r>
              <a:rPr lang="en-GB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algn="ctr"/>
            <a:r>
              <a:rPr lang="en-GB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  <a:endParaRPr lang="en-ZA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247357" y="5555232"/>
            <a:ext cx="13372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algn="ctr"/>
            <a:r>
              <a:rPr lang="en-GB" sz="17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monoclinic</a:t>
            </a:r>
            <a:endParaRPr lang="en-ZA" sz="17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431080" y="4668499"/>
            <a:ext cx="1460656" cy="11849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algn="ctr"/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algn="ctr"/>
            <a:r>
              <a:rPr lang="en-GB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 </a:t>
            </a:r>
            <a:r>
              <a:rPr lang="en-GB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</a:p>
          <a:p>
            <a:pPr algn="ctr"/>
            <a:r>
              <a:rPr lang="en-GB" sz="1700" b="1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persist </a:t>
            </a:r>
            <a:endParaRPr lang="en-ZA" sz="17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507032" y="93179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Liquid</a:t>
            </a: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881766" y="648649"/>
            <a:ext cx="4008882" cy="2643573"/>
            <a:chOff x="5121378" y="2316730"/>
            <a:chExt cx="4008882" cy="2643573"/>
          </a:xfrm>
        </p:grpSpPr>
        <p:sp>
          <p:nvSpPr>
            <p:cNvPr id="49" name="TextBox 48"/>
            <p:cNvSpPr txBox="1"/>
            <p:nvPr/>
          </p:nvSpPr>
          <p:spPr>
            <a:xfrm>
              <a:off x="5234345" y="2899331"/>
              <a:ext cx="37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b="1" dirty="0" smtClean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</a:t>
              </a:r>
              <a:endParaRPr lang="en-ZA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234345" y="3402251"/>
              <a:ext cx="37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b="1" dirty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</a:t>
              </a:r>
              <a:endParaRPr lang="en-ZA" b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234345" y="4088051"/>
              <a:ext cx="37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</a:t>
              </a:r>
              <a:endParaRPr lang="en-ZA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34345" y="4590971"/>
              <a:ext cx="37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b="1" dirty="0" smtClean="0">
                  <a:solidFill>
                    <a:srgbClr val="A5002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</a:t>
              </a:r>
              <a:endParaRPr lang="en-ZA" b="1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777750" y="2899331"/>
              <a:ext cx="111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</a:t>
              </a:r>
              <a:r>
                <a:rPr lang="en-GB" b="1" dirty="0" smtClean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× 10</a:t>
              </a:r>
              <a:r>
                <a:rPr lang="en-GB" b="1" baseline="30000" dirty="0" smtClean="0">
                  <a:solidFill>
                    <a:srgbClr val="0033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-4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777750" y="3402251"/>
              <a:ext cx="1193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</a:t>
              </a:r>
              <a:r>
                <a:rPr lang="en-GB" b="1" dirty="0" smtClean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× 10</a:t>
              </a:r>
              <a:r>
                <a:rPr lang="en-GB" b="1" baseline="30000" dirty="0" smtClean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777750" y="4088051"/>
              <a:ext cx="11131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</a:t>
              </a:r>
              <a:r>
                <a:rPr lang="en-GB" b="1" dirty="0" smtClean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× 10</a:t>
              </a:r>
              <a:r>
                <a:rPr lang="en-GB" b="1" baseline="30000" dirty="0" smtClean="0">
                  <a:solidFill>
                    <a:srgbClr val="66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777750" y="4590971"/>
              <a:ext cx="1010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rgbClr val="A500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GB" b="1" dirty="0" smtClean="0">
                  <a:solidFill>
                    <a:srgbClr val="A5002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</a:t>
              </a:r>
              <a:r>
                <a:rPr lang="en-GB" b="1" dirty="0" smtClean="0">
                  <a:solidFill>
                    <a:srgbClr val="A5002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b="1" baseline="30000" dirty="0" smtClean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121378" y="2316730"/>
              <a:ext cx="40088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Conductivity at 600 </a:t>
              </a:r>
              <a:r>
                <a:rPr lang="en-ZA" sz="20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</a:t>
              </a:r>
              <a:r>
                <a:rPr lang="en-ZA" sz="20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C </a:t>
              </a:r>
              <a:r>
                <a:rPr lang="en-ZA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/</a:t>
              </a:r>
              <a:r>
                <a:rPr lang="en-ZA" baseline="300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-1</a:t>
              </a:r>
              <a:r>
                <a:rPr lang="en-GB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cm</a:t>
              </a:r>
              <a:r>
                <a:rPr lang="en-ZA" baseline="30000" dirty="0" smtClean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-1</a:t>
              </a:r>
              <a:endParaRPr lang="en-ZA" b="1" baseline="30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204196" y="3987184"/>
              <a:ext cx="1668780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Ionic conductor</a:t>
              </a:r>
              <a:endParaRPr lang="en-ZA" sz="1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70839" y="2750153"/>
              <a:ext cx="21521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7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Electronic conductor</a:t>
              </a:r>
            </a:p>
            <a:p>
              <a:pPr algn="r"/>
              <a:r>
                <a:rPr lang="en-GB" sz="17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Some ionic &gt;580</a:t>
              </a:r>
              <a:r>
                <a:rPr lang="en-ZA" sz="1700" dirty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 C</a:t>
              </a:r>
              <a:r>
                <a:rPr lang="en-GB" sz="17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ZA" sz="1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ight Brace 59"/>
            <p:cNvSpPr/>
            <p:nvPr/>
          </p:nvSpPr>
          <p:spPr>
            <a:xfrm>
              <a:off x="6810613" y="3402251"/>
              <a:ext cx="373197" cy="1558052"/>
            </a:xfrm>
            <a:prstGeom prst="rightBrace">
              <a:avLst>
                <a:gd name="adj1" fmla="val 25354"/>
                <a:gd name="adj2" fmla="val 51210"/>
              </a:avLst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ZA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376510" y="3414067"/>
            <a:ext cx="2453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State Ionics 21 (1986) 183</a:t>
            </a:r>
            <a:endParaRPr lang="en-ZA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935298" y="597908"/>
            <a:ext cx="3915648" cy="2768538"/>
          </a:xfrm>
          <a:prstGeom prst="rect">
            <a:avLst/>
          </a:prstGeom>
          <a:noFill/>
          <a:ln w="19050">
            <a:solidFill>
              <a:schemeClr val="bg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3" name="TextBox 62"/>
          <p:cNvSpPr txBox="1"/>
          <p:nvPr/>
        </p:nvSpPr>
        <p:spPr>
          <a:xfrm>
            <a:off x="5287310" y="5633841"/>
            <a:ext cx="360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Arrhenius constant </a:t>
            </a: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increases </a:t>
            </a:r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with the fraction of </a:t>
            </a: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vacant anion sites.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871658" y="4914459"/>
                <a:ext cx="2275114" cy="676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ZA" sz="2000" b="1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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en-GB" sz="2000" b="1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GB" sz="2000" b="1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𝑨</m:t>
                          </m:r>
                        </m:num>
                        <m:den>
                          <m:r>
                            <a:rPr lang="en-GB" sz="2000" b="1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𝑻</m:t>
                          </m:r>
                        </m:den>
                      </m:f>
                      <m:sSup>
                        <m:sSupPr>
                          <m:ctrlPr>
                            <a:rPr lang="en-GB" sz="2000" b="1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sSupPr>
                        <m:e>
                          <m:r>
                            <a:rPr lang="en-GB" sz="2000" b="1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𝒆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GB" sz="2000" b="1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000" b="1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GB" sz="2000" b="1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𝒂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2000" b="1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sSubPr>
                                <m:e>
                                  <m:r>
                                    <a:rPr lang="en-GB" sz="2000" b="1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𝒌</m:t>
                                  </m:r>
                                </m:e>
                                <m:sub>
                                  <m:r>
                                    <a:rPr lang="en-GB" sz="2000" b="1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𝑩</m:t>
                                  </m:r>
                                </m:sub>
                              </m:sSub>
                              <m:r>
                                <a:rPr lang="en-GB" sz="2000" b="1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𝑻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ZA" sz="2000" b="1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658" y="4914459"/>
                <a:ext cx="2275114" cy="67698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/>
          <p:cNvSpPr txBox="1"/>
          <p:nvPr/>
        </p:nvSpPr>
        <p:spPr>
          <a:xfrm>
            <a:off x="5287310" y="4216679"/>
            <a:ext cx="360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latin typeface="Arial" panose="020B0604020202020204" pitchFamily="34" charset="0"/>
                <a:cs typeface="Arial" panose="020B0604020202020204" pitchFamily="34" charset="0"/>
              </a:rPr>
              <a:t>Ionic conductivity is strongly temperature </a:t>
            </a:r>
            <a:r>
              <a:rPr lang="en-ZA" dirty="0" smtClean="0">
                <a:latin typeface="Arial" panose="020B0604020202020204" pitchFamily="34" charset="0"/>
                <a:cs typeface="Arial" panose="020B0604020202020204" pitchFamily="34" charset="0"/>
              </a:rPr>
              <a:t>dependent: 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2899" y="236903"/>
            <a:ext cx="3051296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Phases of </a:t>
            </a:r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GB" sz="2500" b="1" baseline="-250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500" b="1" baseline="-250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2500" b="1" baseline="-25000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86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 animBg="1"/>
      <p:bldP spid="63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73024" y="1032530"/>
            <a:ext cx="3755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ions assume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fcc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lattice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73023" y="2031056"/>
            <a:ext cx="4502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Only 75% of these sites are occupied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75296" y="511104"/>
                <a:ext cx="4177710" cy="72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Defect fluorite structure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000" b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Fm</m:t>
                    </m:r>
                    <m:acc>
                      <m:accPr>
                        <m:chr m:val="̅"/>
                        <m:ctrlPr>
                          <a:rPr lang="en-GB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GB" sz="2000" b="1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acc>
                    <m:r>
                      <m:rPr>
                        <m:nor/>
                      </m:rPr>
                      <a:rPr lang="en-GB" sz="20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GB" sz="2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ZA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ZA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296" y="511104"/>
                <a:ext cx="4177710" cy="720005"/>
              </a:xfrm>
              <a:prstGeom prst="rect">
                <a:avLst/>
              </a:prstGeom>
              <a:blipFill rotWithShape="0">
                <a:blip r:embed="rId2"/>
                <a:stretch>
                  <a:fillRect l="-1606" t="-2542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757" y="793785"/>
            <a:ext cx="3012859" cy="296109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877493" y="951880"/>
            <a:ext cx="523540" cy="541737"/>
          </a:xfrm>
          <a:prstGeom prst="ellipse">
            <a:avLst/>
          </a:prstGeom>
          <a:solidFill>
            <a:srgbClr val="9966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51962" y="1023200"/>
            <a:ext cx="670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GB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endParaRPr lang="en-ZA" sz="20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3851962" y="1572290"/>
            <a:ext cx="670707" cy="541737"/>
            <a:chOff x="3879966" y="2115313"/>
            <a:chExt cx="670707" cy="541737"/>
          </a:xfrm>
        </p:grpSpPr>
        <p:sp>
          <p:nvSpPr>
            <p:cNvPr id="22" name="Oval 21"/>
            <p:cNvSpPr/>
            <p:nvPr/>
          </p:nvSpPr>
          <p:spPr>
            <a:xfrm>
              <a:off x="3905497" y="2115313"/>
              <a:ext cx="523540" cy="54173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79966" y="2186633"/>
              <a:ext cx="6707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en-GB" sz="2000" b="1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2-</a:t>
              </a:r>
              <a:endParaRPr lang="en-ZA" sz="2000" dirty="0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480623" y="1618196"/>
            <a:ext cx="4029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ions occupy the tetrahedral sites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025" y="2666538"/>
            <a:ext cx="3760170" cy="37379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15610" y="4967068"/>
            <a:ext cx="34707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Battle model: </a:t>
            </a:r>
            <a:endParaRPr lang="en-GB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six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oxygen atoms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distributed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at the 8c and 32f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(Neutron diffraction data)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1887" y="3798398"/>
            <a:ext cx="3067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Gattow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model: </a:t>
            </a: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six oxygen atoms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distributed at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8c sites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2899" y="236903"/>
            <a:ext cx="4804142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of </a:t>
            </a:r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GB" sz="2500" b="1" baseline="-25000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500" b="1" baseline="-25000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30202" y="6370705"/>
            <a:ext cx="30045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Physics Letters 378 (2003) </a:t>
            </a:r>
            <a:r>
              <a:rPr lang="en-GB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</a:t>
            </a:r>
            <a:endParaRPr lang="en-GB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3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122" y="3585657"/>
            <a:ext cx="850372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GB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GB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000" b="1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only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exists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between ~729 - 824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must be stabilised at room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temperature   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done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doping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often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isovalent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dopants are used, but </a:t>
            </a:r>
            <a:r>
              <a:rPr lang="en-GB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aliovalent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ions have also been used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710" y="926010"/>
            <a:ext cx="7206713" cy="2375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High O</a:t>
            </a:r>
            <a:r>
              <a:rPr lang="en-GB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conductivity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vacant O-sites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3D structure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highly symmetric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low activation energy barrier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O</a:t>
            </a:r>
            <a:r>
              <a:rPr lang="en-GB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ion to move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long Bi-O bond lengths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highly polarisable Bi</a:t>
            </a:r>
            <a:r>
              <a:rPr lang="en-GB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which has a lone pair of electrons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140" y="253114"/>
            <a:ext cx="2448704" cy="2406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0956" y="5359788"/>
            <a:ext cx="7504054" cy="1143903"/>
          </a:xfrm>
          <a:prstGeom prst="rect">
            <a:avLst/>
          </a:prstGeom>
          <a:noFill/>
          <a:ln w="19050">
            <a:solidFill>
              <a:srgbClr val="CCCCFF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 the case of zirconia, dopants need to have a lower valence than Zr</a:t>
            </a:r>
            <a:r>
              <a:rPr lang="en-ZA" sz="20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4+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to introduce vacant sites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at the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oxygen positions.</a:t>
            </a:r>
          </a:p>
          <a:p>
            <a:pPr>
              <a:spcAft>
                <a:spcPts val="1000"/>
              </a:spcAft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These vacancies are inherent in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the -Bi</a:t>
            </a:r>
            <a:r>
              <a:rPr lang="en-ZA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</a:t>
            </a:r>
            <a:r>
              <a:rPr lang="en-ZA" sz="2000" baseline="-25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structure.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690" y="253114"/>
            <a:ext cx="4804142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 </a:t>
            </a:r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</a:t>
            </a:r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</a:t>
            </a:r>
            <a:r>
              <a:rPr lang="en-GB" sz="2500" b="1" baseline="-25000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500" b="1" baseline="-25000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7329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482" y="952282"/>
            <a:ext cx="576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GB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itrate gelation method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for synthesis.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ZitronensÃ¤ure - Citric acid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05" y="1279283"/>
            <a:ext cx="24384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5614" y="1815791"/>
            <a:ext cx="4061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Metal ions complexed by citrate to form a coordination network.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482" y="2742653"/>
            <a:ext cx="8380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Ensures that nucleation sites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are evenly dispersed and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numerous, producing small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crystallite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sizes.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481" y="4557792"/>
            <a:ext cx="8380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Citrate is combusted (at 450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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C) to form the mixed metal oxides.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482" y="3635736"/>
            <a:ext cx="8380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2000" dirty="0" smtClean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ternary and quaternary </a:t>
            </a:r>
            <a:r>
              <a:rPr lang="en-GB" sz="20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matrix ensures the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different metals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remain </a:t>
            </a:r>
            <a:r>
              <a:rPr lang="en-GB" sz="2000" u="sng" dirty="0">
                <a:latin typeface="Arial" panose="020B0604020202020204" pitchFamily="34" charset="0"/>
                <a:cs typeface="Arial" panose="020B0604020202020204" pitchFamily="34" charset="0"/>
              </a:rPr>
              <a:t>mixed on an atomic scale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Down Arrow 21"/>
          <p:cNvSpPr/>
          <p:nvPr/>
        </p:nvSpPr>
        <p:spPr>
          <a:xfrm>
            <a:off x="2449395" y="1389430"/>
            <a:ext cx="257452" cy="390246"/>
          </a:xfrm>
          <a:prstGeom prst="down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11" r="28143" b="18136"/>
          <a:stretch/>
        </p:blipFill>
        <p:spPr>
          <a:xfrm>
            <a:off x="6832232" y="5087216"/>
            <a:ext cx="2035693" cy="1477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329182" y="326238"/>
            <a:ext cx="480414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4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Synthetic strategy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92186" y="5885306"/>
            <a:ext cx="2390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Both the </a:t>
            </a: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monoclinic</a:t>
            </a:r>
          </a:p>
          <a:p>
            <a:pPr algn="r"/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 </a:t>
            </a: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en-GB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3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4" y="1059125"/>
            <a:ext cx="8139953" cy="5352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634" y="261911"/>
            <a:ext cx="8464702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sz="2500" b="1" baseline="300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500" b="1" baseline="30000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  –  in-situ VT-Raman Spectroscopy</a:t>
            </a:r>
            <a:endParaRPr lang="en-GB" sz="2500" b="1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38717" y="5575218"/>
            <a:ext cx="72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A50021"/>
                </a:solidFill>
              </a:rPr>
              <a:t>23</a:t>
            </a:r>
            <a:r>
              <a:rPr lang="en-GB" sz="1600" dirty="0" smtClean="0">
                <a:solidFill>
                  <a:srgbClr val="A50021"/>
                </a:solidFill>
                <a:sym typeface="Symbol" panose="05050102010706020507" pitchFamily="18" charset="2"/>
              </a:rPr>
              <a:t>C</a:t>
            </a:r>
            <a:endParaRPr lang="en-ZA" sz="1600" dirty="0">
              <a:solidFill>
                <a:srgbClr val="A5002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5784" y="4729777"/>
            <a:ext cx="72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C00000"/>
                </a:solidFill>
              </a:rPr>
              <a:t>510</a:t>
            </a:r>
            <a:r>
              <a:rPr lang="en-GB" sz="1600" dirty="0" smtClean="0">
                <a:solidFill>
                  <a:srgbClr val="C00000"/>
                </a:solidFill>
                <a:sym typeface="Symbol" panose="05050102010706020507" pitchFamily="18" charset="2"/>
              </a:rPr>
              <a:t>C</a:t>
            </a:r>
            <a:endParaRPr lang="en-ZA" sz="1600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30428" y="5273528"/>
            <a:ext cx="72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50"/>
                </a:solidFill>
              </a:rPr>
              <a:t>170</a:t>
            </a:r>
            <a:r>
              <a:rPr lang="en-GB" sz="1600" dirty="0" smtClean="0">
                <a:solidFill>
                  <a:srgbClr val="00B050"/>
                </a:solidFill>
                <a:sym typeface="Symbol" panose="05050102010706020507" pitchFamily="18" charset="2"/>
              </a:rPr>
              <a:t>C</a:t>
            </a:r>
            <a:endParaRPr lang="en-ZA" sz="1600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10924" y="4995607"/>
            <a:ext cx="72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3399"/>
                </a:solidFill>
              </a:rPr>
              <a:t>340</a:t>
            </a:r>
            <a:r>
              <a:rPr lang="en-GB" sz="1600" dirty="0" smtClean="0">
                <a:solidFill>
                  <a:srgbClr val="003399"/>
                </a:solidFill>
                <a:sym typeface="Symbol" panose="05050102010706020507" pitchFamily="18" charset="2"/>
              </a:rPr>
              <a:t>C</a:t>
            </a:r>
            <a:endParaRPr lang="en-ZA" sz="1600" dirty="0">
              <a:solidFill>
                <a:srgbClr val="0033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2994" y="3658475"/>
            <a:ext cx="940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7030A0"/>
                </a:solidFill>
              </a:rPr>
              <a:t>Back to</a:t>
            </a:r>
          </a:p>
          <a:p>
            <a:r>
              <a:rPr lang="en-GB" sz="1600" dirty="0" smtClean="0">
                <a:solidFill>
                  <a:srgbClr val="7030A0"/>
                </a:solidFill>
              </a:rPr>
              <a:t>30</a:t>
            </a:r>
            <a:r>
              <a:rPr lang="en-GB" sz="1600" dirty="0" smtClean="0">
                <a:solidFill>
                  <a:srgbClr val="7030A0"/>
                </a:solidFill>
                <a:sym typeface="Symbol" panose="05050102010706020507" pitchFamily="18" charset="2"/>
              </a:rPr>
              <a:t>C</a:t>
            </a:r>
            <a:endParaRPr lang="en-ZA" sz="1600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84178" y="4143144"/>
            <a:ext cx="72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850</a:t>
            </a:r>
            <a:r>
              <a:rPr lang="en-GB" sz="1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C</a:t>
            </a:r>
            <a:endParaRPr lang="en-ZA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97944" y="4445231"/>
            <a:ext cx="729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9999"/>
                </a:solidFill>
              </a:rPr>
              <a:t>680</a:t>
            </a:r>
            <a:r>
              <a:rPr lang="en-GB" sz="1600" dirty="0" smtClean="0">
                <a:solidFill>
                  <a:srgbClr val="009999"/>
                </a:solidFill>
                <a:sym typeface="Symbol" panose="05050102010706020507" pitchFamily="18" charset="2"/>
              </a:rPr>
              <a:t>C</a:t>
            </a:r>
            <a:endParaRPr lang="en-ZA" sz="1600" dirty="0">
              <a:solidFill>
                <a:srgbClr val="00999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437116" y="906084"/>
            <a:ext cx="1458686" cy="528378"/>
            <a:chOff x="3925258" y="771609"/>
            <a:chExt cx="1458686" cy="528378"/>
          </a:xfrm>
        </p:grpSpPr>
        <p:sp>
          <p:nvSpPr>
            <p:cNvPr id="26" name="Rounded Rectangle 25"/>
            <p:cNvSpPr/>
            <p:nvPr/>
          </p:nvSpPr>
          <p:spPr>
            <a:xfrm>
              <a:off x="3925258" y="771609"/>
              <a:ext cx="1458686" cy="528378"/>
            </a:xfrm>
            <a:prstGeom prst="roundRect">
              <a:avLst/>
            </a:prstGeom>
            <a:solidFill>
              <a:srgbClr val="E1E1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13408" y="852486"/>
              <a:ext cx="1330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27.5% Y</a:t>
              </a:r>
              <a:r>
                <a:rPr lang="en-GB" sz="200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3+</a:t>
              </a:r>
              <a:endParaRPr lang="en-GB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198734" y="2629098"/>
            <a:ext cx="1029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GB" sz="2000" baseline="-25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2g</a:t>
            </a:r>
            <a:r>
              <a:rPr lang="en-GB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endParaRPr lang="en-ZA" sz="2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98734" y="3119429"/>
            <a:ext cx="497476" cy="2809732"/>
          </a:xfrm>
          <a:prstGeom prst="rect">
            <a:avLst/>
          </a:prstGeom>
          <a:noFill/>
          <a:ln w="19050">
            <a:solidFill>
              <a:srgbClr val="9966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228561" y="2652655"/>
                <a:ext cx="1734770" cy="3801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 </a:t>
                </a:r>
                <a:r>
                  <a:rPr lang="en-GB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GB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fcc</a:t>
                </a:r>
                <a:r>
                  <a:rPr lang="en-GB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b="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Fm</m:t>
                    </m:r>
                    <m:acc>
                      <m:accPr>
                        <m:chr m:val="̅"/>
                        <m:ctrlPr>
                          <a:rPr lang="en-GB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GB" b="1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acc>
                    <m:r>
                      <m:rPr>
                        <m:nor/>
                      </m:rPr>
                      <a:rPr lang="en-GB" b="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ZA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61" y="2652655"/>
                <a:ext cx="1734770" cy="380169"/>
              </a:xfrm>
              <a:prstGeom prst="rect">
                <a:avLst/>
              </a:prstGeom>
              <a:blipFill rotWithShape="0">
                <a:blip r:embed="rId3"/>
                <a:stretch>
                  <a:fillRect l="-2817" t="-6349" r="-2465" b="-2381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4872942" y="1290368"/>
            <a:ext cx="3577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sample decreases in volume visibly on heating when the dominant phase becomes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fcc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963331" y="4445231"/>
            <a:ext cx="0" cy="1695589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5551340" y="6091316"/>
            <a:ext cx="1005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</a:t>
            </a:r>
            <a:r>
              <a:rPr lang="en-GB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eating</a:t>
            </a:r>
            <a:endParaRPr lang="en-ZA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Global sustainability challenges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46038" y="1373188"/>
            <a:ext cx="9097962" cy="54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47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32634" y="261911"/>
            <a:ext cx="8464702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sz="2500" b="1" baseline="300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500" b="1" baseline="30000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  –  in-situ VT-High Resolution XRD </a:t>
            </a:r>
            <a:endParaRPr lang="en-GB" sz="2500" b="1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7"/>
          <a:stretch/>
        </p:blipFill>
        <p:spPr>
          <a:xfrm>
            <a:off x="331688" y="1136484"/>
            <a:ext cx="8139953" cy="521515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370314" y="1022629"/>
            <a:ext cx="1458686" cy="528378"/>
            <a:chOff x="3925258" y="771609"/>
            <a:chExt cx="1458686" cy="528378"/>
          </a:xfrm>
        </p:grpSpPr>
        <p:sp>
          <p:nvSpPr>
            <p:cNvPr id="30" name="Rounded Rectangle 29"/>
            <p:cNvSpPr/>
            <p:nvPr/>
          </p:nvSpPr>
          <p:spPr>
            <a:xfrm>
              <a:off x="3925258" y="771609"/>
              <a:ext cx="1458686" cy="528378"/>
            </a:xfrm>
            <a:prstGeom prst="roundRect">
              <a:avLst/>
            </a:prstGeom>
            <a:solidFill>
              <a:srgbClr val="E1E1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13408" y="852486"/>
              <a:ext cx="1330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17.5% Y</a:t>
              </a:r>
              <a:r>
                <a:rPr lang="en-GB" sz="200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3+</a:t>
              </a:r>
              <a:endParaRPr lang="en-GB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864653" y="5592638"/>
            <a:ext cx="717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80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sp>
        <p:nvSpPr>
          <p:cNvPr id="33" name="TextBox 32"/>
          <p:cNvSpPr txBox="1"/>
          <p:nvPr/>
        </p:nvSpPr>
        <p:spPr>
          <a:xfrm>
            <a:off x="1864647" y="5359554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210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sp>
        <p:nvSpPr>
          <p:cNvPr id="34" name="TextBox 33"/>
          <p:cNvSpPr txBox="1"/>
          <p:nvPr/>
        </p:nvSpPr>
        <p:spPr>
          <a:xfrm>
            <a:off x="1864641" y="5117505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300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sp>
        <p:nvSpPr>
          <p:cNvPr id="35" name="TextBox 34"/>
          <p:cNvSpPr txBox="1"/>
          <p:nvPr/>
        </p:nvSpPr>
        <p:spPr>
          <a:xfrm>
            <a:off x="1864635" y="4884421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390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sp>
        <p:nvSpPr>
          <p:cNvPr id="36" name="TextBox 35"/>
          <p:cNvSpPr txBox="1"/>
          <p:nvPr/>
        </p:nvSpPr>
        <p:spPr>
          <a:xfrm>
            <a:off x="1864629" y="4651337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470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sp>
        <p:nvSpPr>
          <p:cNvPr id="37" name="TextBox 36"/>
          <p:cNvSpPr txBox="1"/>
          <p:nvPr/>
        </p:nvSpPr>
        <p:spPr>
          <a:xfrm>
            <a:off x="1864623" y="4427218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550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sp>
        <p:nvSpPr>
          <p:cNvPr id="40" name="TextBox 39"/>
          <p:cNvSpPr txBox="1"/>
          <p:nvPr/>
        </p:nvSpPr>
        <p:spPr>
          <a:xfrm>
            <a:off x="1864622" y="4198754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590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sp>
        <p:nvSpPr>
          <p:cNvPr id="41" name="TextBox 40"/>
          <p:cNvSpPr txBox="1"/>
          <p:nvPr/>
        </p:nvSpPr>
        <p:spPr>
          <a:xfrm>
            <a:off x="1864621" y="3961325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630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sp>
        <p:nvSpPr>
          <p:cNvPr id="42" name="TextBox 41"/>
          <p:cNvSpPr txBox="1"/>
          <p:nvPr/>
        </p:nvSpPr>
        <p:spPr>
          <a:xfrm>
            <a:off x="1864620" y="3741826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660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sp>
        <p:nvSpPr>
          <p:cNvPr id="43" name="TextBox 42"/>
          <p:cNvSpPr txBox="1"/>
          <p:nvPr/>
        </p:nvSpPr>
        <p:spPr>
          <a:xfrm>
            <a:off x="1864619" y="3504397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700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sp>
        <p:nvSpPr>
          <p:cNvPr id="44" name="TextBox 43"/>
          <p:cNvSpPr txBox="1"/>
          <p:nvPr/>
        </p:nvSpPr>
        <p:spPr>
          <a:xfrm>
            <a:off x="1864618" y="3266968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735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sp>
        <p:nvSpPr>
          <p:cNvPr id="45" name="TextBox 44"/>
          <p:cNvSpPr txBox="1"/>
          <p:nvPr/>
        </p:nvSpPr>
        <p:spPr>
          <a:xfrm>
            <a:off x="1864617" y="3029539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770</a:t>
            </a:r>
            <a:r>
              <a:rPr lang="en-GB" dirty="0" smtClean="0">
                <a:sym typeface="Symbol" panose="05050102010706020507" pitchFamily="18" charset="2"/>
              </a:rPr>
              <a:t>C</a:t>
            </a:r>
            <a:endParaRPr lang="en-ZA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24" t="7387" b="5119"/>
          <a:stretch/>
        </p:blipFill>
        <p:spPr>
          <a:xfrm>
            <a:off x="6427693" y="777715"/>
            <a:ext cx="2562245" cy="1383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" name="TextBox 46"/>
          <p:cNvSpPr txBox="1"/>
          <p:nvPr/>
        </p:nvSpPr>
        <p:spPr>
          <a:xfrm>
            <a:off x="5309711" y="6172200"/>
            <a:ext cx="3487625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Radiation wavelength</a:t>
            </a:r>
            <a:r>
              <a:rPr lang="en-ZA" dirty="0">
                <a:sym typeface="Symbol" panose="05050102010706020507" pitchFamily="18" charset="2"/>
              </a:rPr>
              <a:t> </a:t>
            </a:r>
            <a:r>
              <a:rPr lang="en-ZA" dirty="0" smtClean="0">
                <a:sym typeface="Symbol" panose="05050102010706020507" pitchFamily="18" charset="2"/>
              </a:rPr>
              <a:t>0.035445</a:t>
            </a:r>
            <a:r>
              <a:rPr lang="en-ZA" dirty="0" smtClean="0"/>
              <a:t> nm</a:t>
            </a:r>
          </a:p>
          <a:p>
            <a:pPr algn="ctr"/>
            <a:r>
              <a:rPr lang="en-ZA" dirty="0" smtClean="0"/>
              <a:t>ESRF - ID22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85359" y="2084000"/>
            <a:ext cx="1528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Measurement temperature</a:t>
            </a:r>
            <a:endParaRPr lang="en-ZA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3948468" y="1303561"/>
            <a:ext cx="240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Peak shifts due to thermal volume change</a:t>
            </a:r>
            <a:endParaRPr lang="en-Z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2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88" y="1178083"/>
            <a:ext cx="8139953" cy="53520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2634" y="261911"/>
            <a:ext cx="8464702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sz="2500" b="1" baseline="300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500" b="1" baseline="30000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  –  in-situ VT-High Resolution XRD </a:t>
            </a:r>
            <a:endParaRPr lang="en-GB" sz="2500" b="1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8101" y="5807798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700</a:t>
            </a:r>
            <a:r>
              <a:rPr lang="en-GB" dirty="0" smtClean="0">
                <a:solidFill>
                  <a:srgbClr val="C00000"/>
                </a:solidFill>
                <a:sym typeface="Symbol" panose="05050102010706020507" pitchFamily="18" charset="2"/>
              </a:rPr>
              <a:t>C</a:t>
            </a:r>
            <a:endParaRPr lang="en-ZA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88100" y="4898011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735</a:t>
            </a:r>
            <a:r>
              <a:rPr lang="en-GB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Symbol" panose="05050102010706020507" pitchFamily="18" charset="2"/>
              </a:rPr>
              <a:t>C</a:t>
            </a:r>
            <a:endParaRPr lang="en-ZA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88099" y="3979260"/>
            <a:ext cx="8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3399"/>
                </a:solidFill>
              </a:rPr>
              <a:t>770</a:t>
            </a:r>
            <a:r>
              <a:rPr lang="en-GB" dirty="0" smtClean="0">
                <a:solidFill>
                  <a:srgbClr val="003399"/>
                </a:solidFill>
                <a:sym typeface="Symbol" panose="05050102010706020507" pitchFamily="18" charset="2"/>
              </a:rPr>
              <a:t>C</a:t>
            </a:r>
            <a:endParaRPr lang="en-ZA" dirty="0">
              <a:solidFill>
                <a:srgbClr val="003399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66" t="6165" r="16569"/>
          <a:stretch/>
        </p:blipFill>
        <p:spPr>
          <a:xfrm>
            <a:off x="5524535" y="847313"/>
            <a:ext cx="3465404" cy="2382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Group 13"/>
          <p:cNvGrpSpPr/>
          <p:nvPr/>
        </p:nvGrpSpPr>
        <p:grpSpPr>
          <a:xfrm>
            <a:off x="1289629" y="1291570"/>
            <a:ext cx="1458686" cy="528378"/>
            <a:chOff x="3925258" y="771609"/>
            <a:chExt cx="1458686" cy="528378"/>
          </a:xfrm>
        </p:grpSpPr>
        <p:sp>
          <p:nvSpPr>
            <p:cNvPr id="15" name="Rounded Rectangle 14"/>
            <p:cNvSpPr/>
            <p:nvPr/>
          </p:nvSpPr>
          <p:spPr>
            <a:xfrm>
              <a:off x="3925258" y="771609"/>
              <a:ext cx="1458686" cy="528378"/>
            </a:xfrm>
            <a:prstGeom prst="roundRect">
              <a:avLst/>
            </a:prstGeom>
            <a:solidFill>
              <a:srgbClr val="E1E1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13408" y="852486"/>
              <a:ext cx="1330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17.5% Y</a:t>
              </a:r>
              <a:r>
                <a:rPr lang="en-GB" sz="200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3+</a:t>
              </a:r>
              <a:endParaRPr lang="en-GB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983516" y="3355380"/>
            <a:ext cx="1762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3399"/>
                </a:solidFill>
              </a:rPr>
              <a:t>Set temperature 900</a:t>
            </a:r>
            <a:r>
              <a:rPr lang="en-GB" sz="1600" dirty="0">
                <a:solidFill>
                  <a:srgbClr val="003399"/>
                </a:solidFill>
                <a:sym typeface="Symbol" panose="05050102010706020507" pitchFamily="18" charset="2"/>
              </a:rPr>
              <a:t> C</a:t>
            </a:r>
            <a:endParaRPr lang="en-ZA" sz="1600" dirty="0">
              <a:solidFill>
                <a:srgbClr val="0033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9913" y="3394216"/>
            <a:ext cx="2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5">
                    <a:lumMod val="75000"/>
                  </a:schemeClr>
                </a:solidFill>
              </a:rPr>
              <a:t>Lower intensities due to decrease in sample volume</a:t>
            </a:r>
            <a:endParaRPr lang="en-ZA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9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465368" y="1454883"/>
          <a:ext cx="7970494" cy="410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000"/>
                <a:gridCol w="950494"/>
                <a:gridCol w="1080000"/>
                <a:gridCol w="1080000"/>
                <a:gridCol w="1080000"/>
                <a:gridCol w="1080000"/>
                <a:gridCol w="1080000"/>
                <a:gridCol w="1080000"/>
              </a:tblGrid>
              <a:tr h="540000">
                <a:tc>
                  <a:txBody>
                    <a:bodyPr/>
                    <a:lstStyle/>
                    <a:p>
                      <a:pPr algn="ctr"/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50196"/>
                      </a:srgb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Sintering Temperature</a:t>
                      </a:r>
                      <a:r>
                        <a:rPr lang="en-GB" sz="17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C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CC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5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50196"/>
                      </a:srgbClr>
                    </a:solidFill>
                  </a:tcPr>
                </a:tc>
              </a:tr>
              <a:tr h="540000">
                <a:tc>
                  <a:txBody>
                    <a:bodyPr/>
                    <a:lstStyle/>
                    <a:p>
                      <a:endParaRPr lang="en-Z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ZA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</a:tr>
              <a:tr h="504000">
                <a:tc rowSpan="6">
                  <a:txBody>
                    <a:bodyPr/>
                    <a:lstStyle/>
                    <a:p>
                      <a:pPr algn="ctr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Mole % Y</a:t>
                      </a:r>
                      <a:r>
                        <a:rPr lang="en-GB" sz="170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3+</a:t>
                      </a:r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CC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8.75 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GB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ZA" sz="17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4000">
                <a:tc vMerge="1">
                  <a:txBody>
                    <a:bodyPr/>
                    <a:lstStyle/>
                    <a:p>
                      <a:pPr algn="l"/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10.0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GB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ZA" sz="17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4000">
                <a:tc vMerge="1">
                  <a:txBody>
                    <a:bodyPr/>
                    <a:lstStyle/>
                    <a:p>
                      <a:pPr algn="l"/>
                      <a:endParaRPr lang="en-GB" sz="17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12.5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GB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33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</a:t>
                      </a:r>
                      <a:r>
                        <a:rPr lang="en-GB" sz="17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 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4000">
                <a:tc vMerge="1">
                  <a:txBody>
                    <a:bodyPr/>
                    <a:lstStyle/>
                    <a:p>
                      <a:pPr algn="l"/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13.75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endParaRPr lang="en-ZA" sz="1700" b="0" dirty="0" smtClean="0">
                        <a:solidFill>
                          <a:srgbClr val="00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endParaRPr lang="en-ZA" sz="1700" b="0" dirty="0" smtClean="0">
                        <a:solidFill>
                          <a:srgbClr val="00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4000">
                <a:tc vMerge="1">
                  <a:txBody>
                    <a:bodyPr/>
                    <a:lstStyle/>
                    <a:p>
                      <a:pPr algn="l"/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22.5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ZA" sz="17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04000">
                <a:tc vMerge="1">
                  <a:txBody>
                    <a:bodyPr/>
                    <a:lstStyle/>
                    <a:p>
                      <a:pPr algn="l"/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7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28.75</a:t>
                      </a:r>
                      <a:endParaRPr lang="en-ZA" sz="17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E1E1FF">
                        <a:alpha val="5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0" dirty="0" smtClean="0">
                          <a:solidFill>
                            <a:srgbClr val="0066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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GB" sz="1700" b="0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GB" sz="17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endParaRPr lang="en-ZA" sz="17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00" b="1" dirty="0" smtClean="0">
                          <a:solidFill>
                            <a:srgbClr val="A5002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</a:t>
                      </a:r>
                      <a:endParaRPr lang="en-ZA" sz="1700" b="1" dirty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24822" y="5731783"/>
                <a:ext cx="2503170" cy="380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rgbClr val="006666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 </a:t>
                </a:r>
                <a:r>
                  <a:rPr lang="en-GB" b="1" dirty="0" smtClean="0">
                    <a:solidFill>
                      <a:srgbClr val="0066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tetragonal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b="1" i="0" smtClean="0">
                        <a:solidFill>
                          <a:srgbClr val="00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P</m:t>
                    </m:r>
                    <m:acc>
                      <m:accPr>
                        <m:chr m:val="̅"/>
                        <m:ctrlPr>
                          <a:rPr lang="en-GB" b="1" i="1" smtClean="0">
                            <a:solidFill>
                              <a:srgbClr val="006666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GB" b="1" i="0" smtClean="0">
                            <a:solidFill>
                              <a:srgbClr val="006666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e>
                    </m:acc>
                    <m:r>
                      <m:rPr>
                        <m:nor/>
                      </m:rPr>
                      <a:rPr lang="en-GB" b="1" i="0" smtClean="0">
                        <a:solidFill>
                          <a:srgbClr val="00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GB" b="1" i="0" smtClean="0">
                        <a:solidFill>
                          <a:srgbClr val="00666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GB" b="1" dirty="0" smtClean="0">
                    <a:solidFill>
                      <a:srgbClr val="0066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ZA" b="1" dirty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822" y="5731783"/>
                <a:ext cx="2503170" cy="380169"/>
              </a:xfrm>
              <a:prstGeom prst="rect">
                <a:avLst/>
              </a:prstGeom>
              <a:blipFill rotWithShape="0">
                <a:blip r:embed="rId3"/>
                <a:stretch>
                  <a:fillRect t="-6349" b="-23810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57526" y="5723094"/>
                <a:ext cx="1765490" cy="3801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b="1" dirty="0" smtClean="0">
                    <a:solidFill>
                      <a:srgbClr val="A5002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 </a:t>
                </a:r>
                <a:r>
                  <a:rPr lang="en-GB" b="1" dirty="0" smtClean="0">
                    <a:solidFill>
                      <a:srgbClr val="A500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 </a:t>
                </a:r>
                <a:r>
                  <a:rPr lang="en-GB" b="1" dirty="0" err="1" smtClean="0">
                    <a:solidFill>
                      <a:srgbClr val="A500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fcc</a:t>
                </a:r>
                <a:r>
                  <a:rPr lang="en-GB" b="1" dirty="0" smtClean="0">
                    <a:solidFill>
                      <a:srgbClr val="A500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b="1" i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Fm</m:t>
                    </m:r>
                    <m:acc>
                      <m:accPr>
                        <m:chr m:val="̅"/>
                        <m:ctrlPr>
                          <a:rPr lang="en-GB" b="1" i="1" smtClean="0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GB" b="1" i="0" smtClean="0">
                            <a:solidFill>
                              <a:srgbClr val="A5002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acc>
                    <m:r>
                      <m:rPr>
                        <m:nor/>
                      </m:rPr>
                      <a:rPr lang="en-GB" b="1" i="0" smtClean="0">
                        <a:solidFill>
                          <a:srgbClr val="A5002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m:t>m</m:t>
                    </m:r>
                  </m:oMath>
                </a14:m>
                <a:r>
                  <a:rPr lang="en-ZA" b="1" dirty="0" smtClean="0">
                    <a:solidFill>
                      <a:srgbClr val="A5002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ZA" b="1" dirty="0">
                  <a:solidFill>
                    <a:srgbClr val="A5002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526" y="5723094"/>
                <a:ext cx="1765490" cy="380169"/>
              </a:xfrm>
              <a:prstGeom prst="rect">
                <a:avLst/>
              </a:prstGeom>
              <a:blipFill rotWithShape="0">
                <a:blip r:embed="rId4"/>
                <a:stretch>
                  <a:fillRect l="-2076" t="-8065" r="-1384" b="-25806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6362206" y="5733931"/>
            <a:ext cx="1912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 - amorphous</a:t>
            </a:r>
            <a:endParaRPr lang="en-ZA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24822" y="6145917"/>
            <a:ext cx="2940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 - mix of cubic phases</a:t>
            </a:r>
            <a:endParaRPr lang="en-ZA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2634" y="261911"/>
            <a:ext cx="8464702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GB" sz="2500" b="1" baseline="300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500" b="1" baseline="30000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substitution  –  Summary of observations</a:t>
            </a:r>
            <a:endParaRPr lang="en-GB" sz="2500" b="1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700" y="837736"/>
            <a:ext cx="8457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Higher % substitution 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 -phase easier to stabilise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57526" y="6145917"/>
            <a:ext cx="1688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1700" b="1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monoclinic</a:t>
            </a:r>
            <a:endParaRPr lang="en-ZA" sz="17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6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2634" y="235016"/>
            <a:ext cx="8502144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thermal stability  (Y</a:t>
            </a:r>
            <a:r>
              <a:rPr lang="en-GB" sz="2500" b="1" baseline="30000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500" b="1" baseline="30000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substitution – 32.5</a:t>
            </a:r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%)</a:t>
            </a:r>
            <a:endParaRPr lang="en-GB" sz="2500" b="1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7349" y="759332"/>
            <a:ext cx="8507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Samples obtained after annealing at </a:t>
            </a:r>
            <a:r>
              <a:rPr lang="en-ZA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950</a:t>
            </a:r>
            <a:r>
              <a:rPr lang="en-ZA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en-ZA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*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were left at </a:t>
            </a:r>
            <a:r>
              <a:rPr lang="en-ZA" sz="20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</a:t>
            </a:r>
            <a:r>
              <a:rPr lang="en-ZA" sz="20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</a:t>
            </a:r>
            <a:r>
              <a:rPr lang="en-ZA" sz="2000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ZA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times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8991" y="1766047"/>
            <a:ext cx="8435787" cy="3259768"/>
            <a:chOff x="242046" y="1988228"/>
            <a:chExt cx="8695765" cy="33457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57"/>
            <a:stretch/>
          </p:blipFill>
          <p:spPr>
            <a:xfrm>
              <a:off x="242046" y="1988228"/>
              <a:ext cx="8695765" cy="33457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075210" y="4464509"/>
              <a:ext cx="296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 smtClean="0">
                  <a:solidFill>
                    <a:srgbClr val="C00000"/>
                  </a:solidFill>
                </a:rPr>
                <a:t>*</a:t>
              </a:r>
              <a:endParaRPr lang="en-ZA" dirty="0">
                <a:solidFill>
                  <a:srgbClr val="C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85559" y="2653538"/>
              <a:ext cx="2008094" cy="379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650</a:t>
              </a:r>
              <a:r>
                <a:rPr lang="en-ZA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</a:t>
              </a:r>
              <a:r>
                <a:rPr lang="en-ZA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 panose="020B0604020202020204" pitchFamily="34" charset="0"/>
                </a:rPr>
                <a:t>C for 96 hr</a:t>
              </a:r>
              <a:endParaRPr lang="en-ZA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85559" y="3540312"/>
              <a:ext cx="2008094" cy="379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dirty="0" smtClean="0">
                  <a:solidFill>
                    <a:srgbClr val="003399"/>
                  </a:solidFill>
                  <a:cs typeface="Arial" panose="020B0604020202020204" pitchFamily="34" charset="0"/>
                </a:rPr>
                <a:t>650</a:t>
              </a:r>
              <a:r>
                <a:rPr lang="en-ZA" dirty="0" smtClean="0">
                  <a:solidFill>
                    <a:srgbClr val="003399"/>
                  </a:solidFill>
                  <a:cs typeface="Arial" panose="020B0604020202020204" pitchFamily="34" charset="0"/>
                  <a:sym typeface="Symbol" panose="05050102010706020507" pitchFamily="18" charset="2"/>
                </a:rPr>
                <a:t></a:t>
              </a:r>
              <a:r>
                <a:rPr lang="en-ZA" dirty="0" smtClean="0">
                  <a:solidFill>
                    <a:srgbClr val="003399"/>
                  </a:solidFill>
                  <a:cs typeface="Arial" panose="020B0604020202020204" pitchFamily="34" charset="0"/>
                </a:rPr>
                <a:t>C for 24 hr</a:t>
              </a:r>
              <a:endParaRPr lang="en-ZA" dirty="0">
                <a:solidFill>
                  <a:srgbClr val="003399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077200" y="2212085"/>
              <a:ext cx="497278" cy="552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514462" y="1266100"/>
            <a:ext cx="3025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Typical for SOFC operation using this electrolyte</a:t>
            </a:r>
            <a:endParaRPr lang="en-ZA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47119" y="5104381"/>
              <a:ext cx="6840000" cy="14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68000"/>
                    <a:gridCol w="1368000"/>
                    <a:gridCol w="1368000"/>
                    <a:gridCol w="1368000"/>
                    <a:gridCol w="1368000"/>
                  </a:tblGrid>
                  <a:tr h="648000">
                    <a:tc>
                      <a:txBody>
                        <a:bodyPr/>
                        <a:lstStyle/>
                        <a:p>
                          <a:r>
                            <a:rPr lang="en-GB" sz="1700" b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Phase</a:t>
                          </a:r>
                          <a:endParaRPr lang="en-ZA" sz="17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ZA" sz="2000" b="1" dirty="0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dirty="0" smtClean="0">
                              <a:solidFill>
                                <a:srgbClr val="003399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</a:t>
                          </a:r>
                          <a:r>
                            <a:rPr lang="en-GB" sz="1700" b="1" dirty="0" smtClean="0">
                              <a:solidFill>
                                <a:srgbClr val="003399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C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dirty="0" smtClean="0">
                              <a:solidFill>
                                <a:srgbClr val="003399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for 24 hr</a:t>
                          </a:r>
                          <a:endParaRPr lang="en-ZA" sz="1700" b="1" dirty="0">
                            <a:solidFill>
                              <a:srgbClr val="003399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</a:t>
                          </a:r>
                          <a:r>
                            <a:rPr lang="en-GB" sz="1700" b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C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for 96 hr</a:t>
                          </a:r>
                          <a:endParaRPr lang="en-ZA" sz="1700" b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</a:t>
                          </a:r>
                          <a:r>
                            <a:rPr lang="en-GB" sz="1700" b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C</a:t>
                          </a:r>
                          <a:r>
                            <a:rPr lang="en-GB" sz="1700" b="1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for</a:t>
                          </a:r>
                          <a:r>
                            <a:rPr lang="en-GB" sz="1700" b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 117 hr</a:t>
                          </a:r>
                          <a:endParaRPr lang="en-ZA" sz="17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6000">
                    <a:tc>
                      <a:txBody>
                        <a:bodyPr/>
                        <a:lstStyle/>
                        <a:p>
                          <a:r>
                            <a:rPr lang="en-GB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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GB" sz="1700" b="0" i="0" smtClean="0">
                                  <a:latin typeface="Arial" panose="020B0604020202020204" pitchFamily="34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Fm</m:t>
                              </m:r>
                              <m:acc>
                                <m:accPr>
                                  <m:chr m:val="̅"/>
                                  <m:ctrlPr>
                                    <a:rPr lang="en-GB" sz="1700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GB" sz="1700" b="0" i="0" smtClean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  <m:t>3</m:t>
                                  </m:r>
                                </m:e>
                              </m:acc>
                            </m:oMath>
                          </a14:m>
                          <a:r>
                            <a:rPr lang="en-ZA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m)</a:t>
                          </a:r>
                          <a:endParaRPr lang="en-ZA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r>
                            <a:rPr lang="en-GB" sz="1700" baseline="0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%</a:t>
                          </a:r>
                          <a:endParaRPr lang="en-ZA" sz="1700" dirty="0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solidFill>
                                <a:srgbClr val="003399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99 %</a:t>
                          </a:r>
                          <a:endParaRPr lang="en-ZA" sz="1700" dirty="0">
                            <a:solidFill>
                              <a:srgbClr val="003399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91 %</a:t>
                          </a:r>
                          <a:endParaRPr lang="en-ZA" sz="1700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63 %</a:t>
                          </a:r>
                          <a:endParaRPr lang="en-ZA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6000">
                    <a:tc>
                      <a:txBody>
                        <a:bodyPr/>
                        <a:lstStyle/>
                        <a:p>
                          <a:r>
                            <a:rPr lang="en-ZA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 (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GB" sz="1700" b="0" i="0" smtClean="0">
                                  <a:latin typeface="Arial" panose="020B0604020202020204" pitchFamily="34" charset="0"/>
                                  <a:cs typeface="Arial" panose="020B0604020202020204" pitchFamily="34" charset="0"/>
                                  <a:sym typeface="Symbol" panose="05050102010706020507" pitchFamily="18" charset="2"/>
                                </a:rPr>
                                <m:t>P</m:t>
                              </m:r>
                              <m:acc>
                                <m:accPr>
                                  <m:chr m:val="̅"/>
                                  <m:ctrlPr>
                                    <a:rPr lang="en-GB" sz="1700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nor/>
                                    </m:rPr>
                                    <a:rPr lang="en-GB" sz="1700" b="0" i="0" smtClean="0">
                                      <a:latin typeface="Arial" panose="020B0604020202020204" pitchFamily="34" charset="0"/>
                                      <a:cs typeface="Arial" panose="020B0604020202020204" pitchFamily="34" charset="0"/>
                                      <a:sym typeface="Symbol" panose="05050102010706020507" pitchFamily="18" charset="2"/>
                                    </a:rPr>
                                    <m:t>4</m:t>
                                  </m:r>
                                </m:e>
                              </m:acc>
                            </m:oMath>
                          </a14:m>
                          <a:r>
                            <a:rPr lang="en-ZA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b2)</a:t>
                          </a:r>
                          <a:endParaRPr lang="en-ZA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GB" sz="1700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0 %</a:t>
                          </a:r>
                          <a:endParaRPr lang="en-ZA" sz="1700" dirty="0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solidFill>
                                <a:srgbClr val="003399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1 %</a:t>
                          </a:r>
                          <a:endParaRPr lang="en-ZA" sz="1700" dirty="0">
                            <a:solidFill>
                              <a:srgbClr val="003399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9 %</a:t>
                          </a:r>
                          <a:endParaRPr lang="en-ZA" sz="1700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37 %</a:t>
                          </a:r>
                          <a:endParaRPr lang="en-ZA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9521376"/>
                  </p:ext>
                </p:extLst>
              </p:nvPr>
            </p:nvGraphicFramePr>
            <p:xfrm>
              <a:off x="1147119" y="5104381"/>
              <a:ext cx="6840000" cy="1440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68000"/>
                    <a:gridCol w="1368000"/>
                    <a:gridCol w="1368000"/>
                    <a:gridCol w="1368000"/>
                    <a:gridCol w="1368000"/>
                  </a:tblGrid>
                  <a:tr h="648000">
                    <a:tc>
                      <a:txBody>
                        <a:bodyPr/>
                        <a:lstStyle/>
                        <a:p>
                          <a:r>
                            <a:rPr lang="en-GB" sz="1700" b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Phase</a:t>
                          </a:r>
                          <a:endParaRPr lang="en-ZA" sz="1700" b="1" dirty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*</a:t>
                          </a:r>
                          <a:endParaRPr lang="en-ZA" sz="2000" b="1" dirty="0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dirty="0" smtClean="0">
                              <a:solidFill>
                                <a:srgbClr val="003399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</a:t>
                          </a:r>
                          <a:r>
                            <a:rPr lang="en-GB" sz="1700" b="1" dirty="0" smtClean="0">
                              <a:solidFill>
                                <a:srgbClr val="003399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C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dirty="0" smtClean="0">
                              <a:solidFill>
                                <a:srgbClr val="003399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for 24 hr</a:t>
                          </a:r>
                          <a:endParaRPr lang="en-ZA" sz="1700" b="1" dirty="0">
                            <a:solidFill>
                              <a:srgbClr val="003399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</a:t>
                          </a:r>
                          <a:r>
                            <a:rPr lang="en-GB" sz="1700" b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C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for 96 hr</a:t>
                          </a:r>
                          <a:endParaRPr lang="en-ZA" sz="1700" b="1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650</a:t>
                          </a:r>
                          <a:r>
                            <a:rPr lang="en-GB" sz="1700" b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C</a:t>
                          </a:r>
                          <a:r>
                            <a:rPr lang="en-GB" sz="1700" b="1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 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700" b="1" baseline="0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for</a:t>
                          </a:r>
                          <a:r>
                            <a:rPr lang="en-GB" sz="1700" b="1" dirty="0" smtClean="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  <a:sym typeface="Symbol" panose="05050102010706020507" pitchFamily="18" charset="2"/>
                            </a:rPr>
                            <a:t> 117 hr</a:t>
                          </a:r>
                          <a:endParaRPr lang="en-ZA" sz="1700" b="1" dirty="0" smtClean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</a:tr>
                  <a:tr h="39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44" t="-166154" r="-400000" b="-11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100</a:t>
                          </a:r>
                          <a:r>
                            <a:rPr lang="en-GB" sz="1700" baseline="0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%</a:t>
                          </a:r>
                          <a:endParaRPr lang="en-ZA" sz="1700" dirty="0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solidFill>
                                <a:srgbClr val="003399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99 %</a:t>
                          </a:r>
                          <a:endParaRPr lang="en-ZA" sz="1700" dirty="0">
                            <a:solidFill>
                              <a:srgbClr val="003399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91 %</a:t>
                          </a:r>
                          <a:endParaRPr lang="en-ZA" sz="1700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63 %</a:t>
                          </a:r>
                          <a:endParaRPr lang="en-ZA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3960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44" t="-266154" r="-400000" b="-1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GB" sz="1700" dirty="0" smtClean="0">
                              <a:solidFill>
                                <a:srgbClr val="C0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 0 %</a:t>
                          </a:r>
                          <a:endParaRPr lang="en-ZA" sz="1700" dirty="0">
                            <a:solidFill>
                              <a:srgbClr val="C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solidFill>
                                <a:srgbClr val="003399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1 %</a:t>
                          </a:r>
                          <a:endParaRPr lang="en-ZA" sz="1700" dirty="0">
                            <a:solidFill>
                              <a:srgbClr val="003399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9 %</a:t>
                          </a:r>
                          <a:endParaRPr lang="en-ZA" sz="1700" dirty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GB" sz="1700" dirty="0" smtClean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37 %</a:t>
                          </a:r>
                          <a:endParaRPr lang="en-ZA" sz="17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190982" y="6173251"/>
                <a:ext cx="864339" cy="3476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ZA" sz="16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1600">
                        <a:latin typeface="Arial" panose="020B0604020202020204" pitchFamily="34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P</m:t>
                    </m:r>
                    <m:acc>
                      <m:accPr>
                        <m:chr m:val="̅"/>
                        <m:ctrlPr>
                          <a:rPr lang="en-GB" sz="1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GB" sz="1600">
                            <a:latin typeface="Arial" panose="020B0604020202020204" pitchFamily="34" charset="0"/>
                            <a:cs typeface="Arial" panose="020B0604020202020204" pitchFamily="34" charset="0"/>
                            <a:sym typeface="Symbol" panose="05050102010706020507" pitchFamily="18" charset="2"/>
                          </a:rPr>
                          <m:t>4</m:t>
                        </m:r>
                      </m:e>
                    </m:acc>
                  </m:oMath>
                </a14:m>
                <a:r>
                  <a:rPr lang="en-ZA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ZA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en-ZA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c)</a:t>
                </a:r>
                <a:endParaRPr lang="en-ZA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0982" y="6173251"/>
                <a:ext cx="864339" cy="347659"/>
              </a:xfrm>
              <a:prstGeom prst="rect">
                <a:avLst/>
              </a:prstGeom>
              <a:blipFill rotWithShape="0">
                <a:blip r:embed="rId4"/>
                <a:stretch>
                  <a:fillRect l="-4255" t="-1754" r="-2837" b="-22807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Down Arrow 17"/>
          <p:cNvSpPr/>
          <p:nvPr/>
        </p:nvSpPr>
        <p:spPr>
          <a:xfrm flipV="1">
            <a:off x="6918571" y="1107857"/>
            <a:ext cx="222088" cy="192214"/>
          </a:xfrm>
          <a:prstGeom prst="downArrow">
            <a:avLst/>
          </a:prstGeom>
          <a:solidFill>
            <a:srgbClr val="6600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21" name="Group 20"/>
          <p:cNvGrpSpPr/>
          <p:nvPr/>
        </p:nvGrpSpPr>
        <p:grpSpPr>
          <a:xfrm>
            <a:off x="3634522" y="1652997"/>
            <a:ext cx="1458686" cy="528378"/>
            <a:chOff x="3284887" y="1410946"/>
            <a:chExt cx="1458686" cy="528378"/>
          </a:xfrm>
        </p:grpSpPr>
        <p:sp>
          <p:nvSpPr>
            <p:cNvPr id="19" name="Rounded Rectangle 18"/>
            <p:cNvSpPr/>
            <p:nvPr/>
          </p:nvSpPr>
          <p:spPr>
            <a:xfrm>
              <a:off x="3284887" y="1410946"/>
              <a:ext cx="1458686" cy="528378"/>
            </a:xfrm>
            <a:prstGeom prst="roundRect">
              <a:avLst/>
            </a:prstGeom>
            <a:solidFill>
              <a:srgbClr val="E1E1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50022" y="1473176"/>
              <a:ext cx="133079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32.5% Y</a:t>
              </a:r>
              <a:r>
                <a:rPr lang="en-GB" sz="2000" b="1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3+</a:t>
              </a:r>
              <a:endParaRPr lang="en-GB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32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2634" y="235016"/>
            <a:ext cx="8502144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Co-doping</a:t>
            </a:r>
            <a:endParaRPr lang="en-GB" sz="2500" b="1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0"/>
          <a:stretch/>
        </p:blipFill>
        <p:spPr>
          <a:xfrm>
            <a:off x="1143000" y="2362200"/>
            <a:ext cx="6320402" cy="33436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83458" y="4720985"/>
            <a:ext cx="184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 smtClean="0">
                <a:solidFill>
                  <a:srgbClr val="993366"/>
                </a:solidFill>
              </a:rPr>
              <a:t>6% Dy</a:t>
            </a:r>
            <a:r>
              <a:rPr lang="en-ZA" baseline="30000" dirty="0" smtClean="0">
                <a:solidFill>
                  <a:srgbClr val="993366"/>
                </a:solidFill>
              </a:rPr>
              <a:t>3+</a:t>
            </a:r>
            <a:r>
              <a:rPr lang="en-ZA" dirty="0" smtClean="0">
                <a:solidFill>
                  <a:srgbClr val="993366"/>
                </a:solidFill>
              </a:rPr>
              <a:t> + 6% W</a:t>
            </a:r>
            <a:r>
              <a:rPr lang="en-ZA" baseline="30000" dirty="0" smtClean="0">
                <a:solidFill>
                  <a:srgbClr val="993366"/>
                </a:solidFill>
              </a:rPr>
              <a:t>6+</a:t>
            </a:r>
            <a:endParaRPr lang="en-ZA" dirty="0">
              <a:solidFill>
                <a:srgbClr val="9933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83458" y="4220223"/>
            <a:ext cx="184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 smtClean="0">
                <a:solidFill>
                  <a:srgbClr val="003399"/>
                </a:solidFill>
              </a:rPr>
              <a:t>8% Dy</a:t>
            </a:r>
            <a:r>
              <a:rPr lang="en-ZA" baseline="30000" dirty="0" smtClean="0">
                <a:solidFill>
                  <a:srgbClr val="003399"/>
                </a:solidFill>
              </a:rPr>
              <a:t>3+</a:t>
            </a:r>
            <a:r>
              <a:rPr lang="en-ZA" dirty="0" smtClean="0">
                <a:solidFill>
                  <a:srgbClr val="003399"/>
                </a:solidFill>
              </a:rPr>
              <a:t> + 4% W</a:t>
            </a:r>
            <a:r>
              <a:rPr lang="en-ZA" baseline="30000" dirty="0" smtClean="0">
                <a:solidFill>
                  <a:srgbClr val="003399"/>
                </a:solidFill>
              </a:rPr>
              <a:t>6+</a:t>
            </a:r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50146" y="3584111"/>
            <a:ext cx="2680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 smtClean="0">
                <a:solidFill>
                  <a:srgbClr val="C00000"/>
                </a:solidFill>
              </a:rPr>
              <a:t>8% Dy</a:t>
            </a:r>
            <a:r>
              <a:rPr lang="en-ZA" baseline="30000" dirty="0" smtClean="0">
                <a:solidFill>
                  <a:srgbClr val="C00000"/>
                </a:solidFill>
              </a:rPr>
              <a:t>3+</a:t>
            </a:r>
            <a:r>
              <a:rPr lang="en-ZA" dirty="0" smtClean="0">
                <a:solidFill>
                  <a:srgbClr val="C00000"/>
                </a:solidFill>
              </a:rPr>
              <a:t> + 3% Er</a:t>
            </a:r>
            <a:r>
              <a:rPr lang="en-ZA" baseline="30000" dirty="0" smtClean="0">
                <a:solidFill>
                  <a:srgbClr val="C00000"/>
                </a:solidFill>
              </a:rPr>
              <a:t>3 +</a:t>
            </a:r>
            <a:r>
              <a:rPr lang="en-ZA" dirty="0" smtClean="0">
                <a:solidFill>
                  <a:srgbClr val="C00000"/>
                </a:solidFill>
              </a:rPr>
              <a:t> 1% W</a:t>
            </a:r>
            <a:r>
              <a:rPr lang="en-ZA" baseline="30000" dirty="0" smtClean="0">
                <a:solidFill>
                  <a:srgbClr val="C00000"/>
                </a:solidFill>
              </a:rPr>
              <a:t>6+</a:t>
            </a:r>
            <a:endParaRPr lang="en-ZA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60276" y="2672698"/>
            <a:ext cx="672353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TextBox 14"/>
          <p:cNvSpPr txBox="1"/>
          <p:nvPr/>
        </p:nvSpPr>
        <p:spPr>
          <a:xfrm>
            <a:off x="318384" y="699241"/>
            <a:ext cx="851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By co- or triple-doping smaller concentrations of substituents are needed to stabilise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-phase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474" y="1423677"/>
            <a:ext cx="8516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lower the total dopant concentration, the higher the conductivity. 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159745" y="2699566"/>
            <a:ext cx="1948552" cy="773629"/>
            <a:chOff x="7281739" y="1788496"/>
            <a:chExt cx="1228976" cy="773629"/>
          </a:xfrm>
        </p:grpSpPr>
        <p:sp>
          <p:nvSpPr>
            <p:cNvPr id="20" name="Rounded Rectangle 19"/>
            <p:cNvSpPr/>
            <p:nvPr/>
          </p:nvSpPr>
          <p:spPr>
            <a:xfrm>
              <a:off x="7281739" y="1788496"/>
              <a:ext cx="1228975" cy="528378"/>
            </a:xfrm>
            <a:prstGeom prst="roundRect">
              <a:avLst/>
            </a:prstGeom>
            <a:solidFill>
              <a:srgbClr val="E1E1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05431" y="1854239"/>
              <a:ext cx="12052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Total M = 12%</a:t>
              </a:r>
              <a:endParaRPr lang="en-ZA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17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2634" y="235016"/>
            <a:ext cx="85021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Co-doping : </a:t>
            </a:r>
            <a:r>
              <a:rPr lang="en-GB" sz="2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(Dy</a:t>
            </a:r>
            <a:r>
              <a:rPr lang="en-GB" sz="2800" baseline="-250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800" baseline="-250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800" baseline="-250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0.08</a:t>
            </a:r>
            <a:r>
              <a:rPr lang="en-GB" sz="2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(Er</a:t>
            </a:r>
            <a:r>
              <a:rPr lang="en-GB" sz="2800" baseline="-250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800" baseline="-250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800" baseline="-250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0.03</a:t>
            </a:r>
            <a:r>
              <a:rPr lang="en-GB" sz="2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</a:t>
            </a:r>
            <a:r>
              <a:rPr lang="en-GB" sz="2800" baseline="-250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800" baseline="-250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0.01</a:t>
            </a:r>
            <a:r>
              <a:rPr lang="en-GB" sz="2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(Bi</a:t>
            </a:r>
            <a:r>
              <a:rPr lang="en-GB" sz="2800" baseline="-250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800" baseline="-250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8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GB" sz="2800" baseline="-25000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0.88</a:t>
            </a:r>
            <a:endParaRPr lang="en-GB" sz="2500" b="1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45" y="948192"/>
            <a:ext cx="4341189" cy="2240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06" y="3469018"/>
            <a:ext cx="3986717" cy="25457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914400"/>
            <a:ext cx="3805578" cy="2308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707" y="3828350"/>
            <a:ext cx="3950694" cy="24724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00705" y="6308607"/>
            <a:ext cx="393407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Arrhenius plots of the bulk conductivities for both the heating and cooling cycles. The activation energies (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05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) are indicated for the linear regions.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endParaRPr lang="en-ZA" sz="1050" dirty="0"/>
          </a:p>
        </p:txBody>
      </p:sp>
      <p:sp>
        <p:nvSpPr>
          <p:cNvPr id="8" name="Rectangle 7"/>
          <p:cNvSpPr/>
          <p:nvPr/>
        </p:nvSpPr>
        <p:spPr>
          <a:xfrm>
            <a:off x="4968456" y="3205657"/>
            <a:ext cx="38862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Plot of the unit cell length </a:t>
            </a: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a function of temperature. The thermal expansion coefficients (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) for the linear regions are also shown for the heating cycle. </a:t>
            </a: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(Assuming FCC)</a:t>
            </a:r>
            <a:endParaRPr lang="en-ZA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767" y="3215573"/>
            <a:ext cx="425890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the δ-phase (Fm-3m) was converted to a mixture of the δ-phase with a primitive cubic phase (Pn-3m) and a cubic superstructure (Fm-3).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7767" y="5985129"/>
            <a:ext cx="44087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no apparent corresponding phase </a:t>
            </a: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change on cooling, instead 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with some peak broadening from 510°C (except for the (</a:t>
            </a:r>
            <a:r>
              <a:rPr lang="en-GB" sz="1050" dirty="0" err="1">
                <a:latin typeface="Arial" panose="020B0604020202020204" pitchFamily="34" charset="0"/>
                <a:cs typeface="Arial" panose="020B0604020202020204" pitchFamily="34" charset="0"/>
              </a:rPr>
              <a:t>hhh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reflections. Could this be due to the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formation of an additional tetragonal phase </a:t>
            </a: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which also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reduced the lattice </a:t>
            </a:r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parameter?</a:t>
            </a:r>
            <a:endParaRPr lang="en-ZA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40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50" t="6591" r="1958" b="1804"/>
          <a:stretch/>
        </p:blipFill>
        <p:spPr>
          <a:xfrm>
            <a:off x="228600" y="817109"/>
            <a:ext cx="8814061" cy="586347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027159" y="5113362"/>
            <a:ext cx="454569" cy="516798"/>
          </a:xfrm>
          <a:prstGeom prst="roundRect">
            <a:avLst/>
          </a:prstGeom>
          <a:solidFill>
            <a:srgbClr val="C00000">
              <a:alpha val="25882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ounded Rectangle 11"/>
          <p:cNvSpPr/>
          <p:nvPr/>
        </p:nvSpPr>
        <p:spPr>
          <a:xfrm>
            <a:off x="6082059" y="5113361"/>
            <a:ext cx="454569" cy="516797"/>
          </a:xfrm>
          <a:prstGeom prst="roundRect">
            <a:avLst/>
          </a:prstGeom>
          <a:solidFill>
            <a:srgbClr val="C00000">
              <a:alpha val="25882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ounded Rectangle 12"/>
          <p:cNvSpPr/>
          <p:nvPr/>
        </p:nvSpPr>
        <p:spPr>
          <a:xfrm>
            <a:off x="7032238" y="3739223"/>
            <a:ext cx="454569" cy="521340"/>
          </a:xfrm>
          <a:prstGeom prst="roundRect">
            <a:avLst/>
          </a:prstGeom>
          <a:solidFill>
            <a:srgbClr val="9966FF">
              <a:alpha val="25882"/>
            </a:srgbClr>
          </a:solidFill>
          <a:ln w="28575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Rounded Rectangle 13"/>
          <p:cNvSpPr/>
          <p:nvPr/>
        </p:nvSpPr>
        <p:spPr>
          <a:xfrm>
            <a:off x="6082058" y="2099653"/>
            <a:ext cx="454569" cy="521340"/>
          </a:xfrm>
          <a:prstGeom prst="roundRect">
            <a:avLst/>
          </a:prstGeom>
          <a:solidFill>
            <a:srgbClr val="009999">
              <a:alpha val="25882"/>
            </a:srgbClr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ounded Rectangle 14"/>
          <p:cNvSpPr/>
          <p:nvPr/>
        </p:nvSpPr>
        <p:spPr>
          <a:xfrm>
            <a:off x="1333875" y="3191213"/>
            <a:ext cx="454569" cy="521340"/>
          </a:xfrm>
          <a:prstGeom prst="roundRect">
            <a:avLst/>
          </a:prstGeom>
          <a:solidFill>
            <a:srgbClr val="C00000">
              <a:alpha val="25882"/>
            </a:srgb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Rounded Rectangle 15"/>
          <p:cNvSpPr/>
          <p:nvPr/>
        </p:nvSpPr>
        <p:spPr>
          <a:xfrm>
            <a:off x="2755005" y="3735414"/>
            <a:ext cx="454569" cy="521340"/>
          </a:xfrm>
          <a:prstGeom prst="roundRect">
            <a:avLst/>
          </a:prstGeom>
          <a:solidFill>
            <a:srgbClr val="0070C0">
              <a:alpha val="25882"/>
            </a:srgb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ounded Rectangle 16"/>
          <p:cNvSpPr/>
          <p:nvPr/>
        </p:nvSpPr>
        <p:spPr>
          <a:xfrm>
            <a:off x="1808855" y="5113361"/>
            <a:ext cx="454569" cy="521340"/>
          </a:xfrm>
          <a:prstGeom prst="roundRect">
            <a:avLst/>
          </a:prstGeom>
          <a:solidFill>
            <a:srgbClr val="009999">
              <a:alpha val="25882"/>
            </a:srgbClr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3" name="TextBox 22"/>
          <p:cNvSpPr txBox="1"/>
          <p:nvPr/>
        </p:nvSpPr>
        <p:spPr>
          <a:xfrm>
            <a:off x="332634" y="324666"/>
            <a:ext cx="4804142" cy="492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6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Dopants considered so far:</a:t>
            </a:r>
            <a:endParaRPr lang="en-ZA" sz="2600" b="1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07505" y="2645754"/>
            <a:ext cx="454569" cy="521340"/>
          </a:xfrm>
          <a:prstGeom prst="roundRect">
            <a:avLst/>
          </a:prstGeom>
          <a:solidFill>
            <a:schemeClr val="bg1">
              <a:lumMod val="50000"/>
              <a:alpha val="25882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 2"/>
          <p:cNvSpPr/>
          <p:nvPr/>
        </p:nvSpPr>
        <p:spPr>
          <a:xfrm>
            <a:off x="1582899" y="897303"/>
            <a:ext cx="4049486" cy="15022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400" dirty="0" smtClean="0">
                <a:solidFill>
                  <a:schemeClr val="accent2">
                    <a:lumMod val="75000"/>
                  </a:schemeClr>
                </a:solidFill>
              </a:rPr>
              <a:t>Prepared a sample library with &gt; 300 permutations</a:t>
            </a:r>
            <a:endParaRPr lang="en-ZA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64120" y="6332490"/>
            <a:ext cx="2133600" cy="348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ounded Rectangle 17"/>
          <p:cNvSpPr/>
          <p:nvPr/>
        </p:nvSpPr>
        <p:spPr>
          <a:xfrm>
            <a:off x="6554232" y="3740669"/>
            <a:ext cx="454569" cy="521340"/>
          </a:xfrm>
          <a:prstGeom prst="roundRect">
            <a:avLst/>
          </a:prstGeom>
          <a:solidFill>
            <a:srgbClr val="FFC000">
              <a:alpha val="26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Rounded Rectangle 18"/>
          <p:cNvSpPr/>
          <p:nvPr/>
        </p:nvSpPr>
        <p:spPr>
          <a:xfrm>
            <a:off x="2287739" y="5117624"/>
            <a:ext cx="454569" cy="521340"/>
          </a:xfrm>
          <a:prstGeom prst="roundRect">
            <a:avLst/>
          </a:prstGeom>
          <a:solidFill>
            <a:srgbClr val="00B0F0">
              <a:alpha val="26000"/>
            </a:srgbClr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352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" y="502966"/>
            <a:ext cx="9067800" cy="59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32" y="259307"/>
            <a:ext cx="8382468" cy="924239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ZA" sz="3200" dirty="0" smtClean="0"/>
              <a:t>What determines a materials properties and performance in an electrochemical device?</a:t>
            </a:r>
            <a:endParaRPr lang="en-ZA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714499" y="1371600"/>
            <a:ext cx="5715000" cy="537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6" y="685800"/>
            <a:ext cx="904038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2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Energy Poverty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656997" y="1869623"/>
            <a:ext cx="5829653" cy="3331028"/>
          </a:xfrm>
          <a:prstGeom prst="rect">
            <a:avLst/>
          </a:prstGeom>
        </p:spPr>
        <p:txBody>
          <a:bodyPr/>
          <a:lstStyle/>
          <a:p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33" y="152401"/>
            <a:ext cx="7781653" cy="5505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065395"/>
            <a:ext cx="4707731" cy="3647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1" y="5066264"/>
            <a:ext cx="451624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900" dirty="0">
                <a:solidFill>
                  <a:prstClr val="black"/>
                </a:solidFill>
              </a:rPr>
              <a:t>https://www.odi.org/coal-and-poverty-faq-energy-access</a:t>
            </a:r>
          </a:p>
        </p:txBody>
      </p:sp>
    </p:spTree>
    <p:extLst>
      <p:ext uri="{BB962C8B-B14F-4D97-AF65-F5344CB8AC3E}">
        <p14:creationId xmlns:p14="http://schemas.microsoft.com/office/powerpoint/2010/main" val="333225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70270"/>
            <a:ext cx="9144000" cy="620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609600"/>
            <a:ext cx="901563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91044"/>
            <a:ext cx="8915400" cy="606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0"/>
            <a:ext cx="8978856" cy="59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1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41" y="312860"/>
            <a:ext cx="7464161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6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1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u="none" dirty="0" smtClean="0">
                <a:solidFill>
                  <a:srgbClr val="376092"/>
                </a:solidFill>
              </a:rPr>
              <a:t>Total Scattering</a:t>
            </a:r>
            <a:endParaRPr lang="en-US" sz="4000" b="1" u="none" dirty="0">
              <a:solidFill>
                <a:srgbClr val="37609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71" y="1166018"/>
            <a:ext cx="8697951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/>
                <a:cs typeface="Arial Narrow"/>
              </a:rPr>
              <a:t>“Conventional” </a:t>
            </a:r>
            <a:r>
              <a:rPr lang="en-US" sz="2400" dirty="0">
                <a:latin typeface="Arial Narrow"/>
                <a:cs typeface="Arial Narrow"/>
              </a:rPr>
              <a:t>powder diffraction data analysis </a:t>
            </a:r>
            <a:r>
              <a:rPr lang="en-US" sz="2400" dirty="0" smtClean="0">
                <a:latin typeface="Arial Narrow"/>
                <a:cs typeface="Arial Narrow"/>
              </a:rPr>
              <a:t>is </a:t>
            </a:r>
            <a:r>
              <a:rPr lang="en-US" sz="2400" dirty="0">
                <a:latin typeface="Arial Narrow"/>
                <a:cs typeface="Arial Narrow"/>
              </a:rPr>
              <a:t>insufficient or fails </a:t>
            </a:r>
            <a:r>
              <a:rPr lang="en-US" sz="2400" dirty="0" smtClean="0">
                <a:latin typeface="Arial Narrow"/>
                <a:cs typeface="Arial Narrow"/>
              </a:rPr>
              <a:t>in particular for non </a:t>
            </a:r>
            <a:r>
              <a:rPr lang="en-US" sz="2400" dirty="0">
                <a:latin typeface="Arial Narrow"/>
                <a:cs typeface="Arial Narrow"/>
              </a:rPr>
              <a:t>crystalline materials </a:t>
            </a:r>
            <a:r>
              <a:rPr lang="en-US" sz="2400" dirty="0" smtClean="0">
                <a:latin typeface="Arial Narrow"/>
                <a:cs typeface="Arial Narrow"/>
              </a:rPr>
              <a:t>(disorder, defects) and nanomaterials  (short </a:t>
            </a:r>
            <a:r>
              <a:rPr lang="en-US" sz="2400" dirty="0">
                <a:latin typeface="Arial Narrow"/>
                <a:cs typeface="Arial Narrow"/>
              </a:rPr>
              <a:t>structural coherence length, broad Bragg </a:t>
            </a:r>
            <a:r>
              <a:rPr lang="en-US" sz="2400" dirty="0" smtClean="0">
                <a:latin typeface="Arial Narrow"/>
                <a:cs typeface="Arial Narrow"/>
              </a:rPr>
              <a:t>peaks)</a:t>
            </a:r>
          </a:p>
          <a:p>
            <a:pPr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 Narrow"/>
                <a:cs typeface="Arial Narrow"/>
              </a:rPr>
              <a:t>PD patterns of complex materials often shows diffuse scattering smeared in the reciprocal under the Bragg peaks.</a:t>
            </a:r>
          </a:p>
          <a:p>
            <a:pPr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latin typeface="Arial Narrow"/>
                <a:cs typeface="Arial Narrow"/>
              </a:rPr>
              <a:t>FT of the total powder diffraction data </a:t>
            </a:r>
            <a:r>
              <a:rPr lang="en-US" sz="2400" dirty="0" smtClean="0">
                <a:latin typeface="Arial Narrow"/>
                <a:cs typeface="Arial Narrow"/>
              </a:rPr>
              <a:t/>
            </a:r>
            <a:br>
              <a:rPr lang="en-US" sz="2400" dirty="0" smtClean="0">
                <a:latin typeface="Arial Narrow"/>
                <a:cs typeface="Arial Narrow"/>
              </a:rPr>
            </a:br>
            <a:r>
              <a:rPr lang="en-US" sz="2400" dirty="0" smtClean="0">
                <a:latin typeface="Arial Narrow"/>
                <a:cs typeface="Arial Narrow"/>
              </a:rPr>
              <a:t>( </a:t>
            </a:r>
            <a:r>
              <a:rPr lang="en-US" sz="2400" dirty="0">
                <a:latin typeface="Arial Narrow"/>
                <a:cs typeface="Arial Narrow"/>
              </a:rPr>
              <a:t>Bragg + diffuse </a:t>
            </a:r>
            <a:r>
              <a:rPr lang="en-US" sz="2400" dirty="0" smtClean="0">
                <a:latin typeface="Arial Narrow"/>
                <a:cs typeface="Arial Narrow"/>
              </a:rPr>
              <a:t>) gives </a:t>
            </a:r>
            <a:r>
              <a:rPr lang="en-US" sz="2400" dirty="0">
                <a:latin typeface="Arial Narrow"/>
                <a:cs typeface="Arial Narrow"/>
              </a:rPr>
              <a:t>the PDF. </a:t>
            </a:r>
            <a:r>
              <a:rPr lang="en-US" sz="2400" dirty="0" smtClean="0">
                <a:latin typeface="Arial Narrow"/>
                <a:cs typeface="Arial Narrow"/>
              </a:rPr>
              <a:t> </a:t>
            </a:r>
          </a:p>
          <a:p>
            <a:pPr marL="182880" indent="-182880">
              <a:spcBef>
                <a:spcPts val="0"/>
              </a:spcBef>
              <a:spcAft>
                <a:spcPts val="1200"/>
              </a:spcAft>
            </a:pPr>
            <a:endParaRPr lang="en-US" sz="230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3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5075509" y="3361395"/>
            <a:ext cx="3509419" cy="2758236"/>
            <a:chOff x="5133660" y="1122743"/>
            <a:chExt cx="3911561" cy="3134023"/>
          </a:xfrm>
        </p:grpSpPr>
        <p:grpSp>
          <p:nvGrpSpPr>
            <p:cNvPr id="6" name="Group 5"/>
            <p:cNvGrpSpPr/>
            <p:nvPr/>
          </p:nvGrpSpPr>
          <p:grpSpPr>
            <a:xfrm>
              <a:off x="5133660" y="1122743"/>
              <a:ext cx="3911561" cy="3091971"/>
              <a:chOff x="5133660" y="1122743"/>
              <a:chExt cx="3911561" cy="3091971"/>
            </a:xfrm>
          </p:grpSpPr>
          <p:pic>
            <p:nvPicPr>
              <p:cNvPr id="8" name="Picture 7" descr="Screen Shot 2015-02-25 at 8.49.41 PM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3660" y="1122743"/>
                <a:ext cx="3911561" cy="3083765"/>
              </a:xfrm>
              <a:prstGeom prst="rect">
                <a:avLst/>
              </a:prstGeom>
            </p:spPr>
          </p:pic>
          <p:pic>
            <p:nvPicPr>
              <p:cNvPr id="9" name="Picture 8" descr="Screen Shot 2015-03-02 at 10.31.29 A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0752" y="3882881"/>
                <a:ext cx="1404060" cy="331833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5705141" y="3907057"/>
              <a:ext cx="2957031" cy="349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latin typeface="Times"/>
                  <a:cs typeface="Times"/>
                </a:rPr>
                <a:t>Carbon </a:t>
              </a:r>
              <a:r>
                <a:rPr lang="en-US" sz="1400" i="1" dirty="0" err="1" smtClean="0">
                  <a:latin typeface="Times"/>
                  <a:cs typeface="Times"/>
                </a:rPr>
                <a:t>buckyballs</a:t>
              </a:r>
              <a:endParaRPr lang="en-US" sz="1400" i="1" dirty="0">
                <a:latin typeface="Times"/>
                <a:cs typeface="Times"/>
              </a:endParaRPr>
            </a:p>
          </p:txBody>
        </p:sp>
      </p:grpSp>
      <p:pic>
        <p:nvPicPr>
          <p:cNvPr id="10" name="Picture 9" descr="figure_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1" y="4209826"/>
            <a:ext cx="3948391" cy="202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48384"/>
            <a:ext cx="8991600" cy="627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022189" y="3563938"/>
            <a:ext cx="4048125" cy="31496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25" name="Picture 5" descr="grshee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806" t="18449" r="32874" b="29971"/>
          <a:stretch>
            <a:fillRect/>
          </a:stretch>
        </p:blipFill>
        <p:spPr bwMode="auto">
          <a:xfrm>
            <a:off x="224763" y="1582738"/>
            <a:ext cx="4676775" cy="4724400"/>
          </a:xfrm>
          <a:prstGeom prst="rect">
            <a:avLst/>
          </a:prstGeom>
          <a:noFill/>
        </p:spPr>
      </p:pic>
      <p:pic>
        <p:nvPicPr>
          <p:cNvPr id="26" name="Picture 7" descr="grfram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2189" y="3629026"/>
            <a:ext cx="3957638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8"/>
          <p:cNvGrpSpPr>
            <a:grpSpLocks/>
          </p:cNvGrpSpPr>
          <p:nvPr/>
        </p:nvGrpSpPr>
        <p:grpSpPr bwMode="auto">
          <a:xfrm>
            <a:off x="277152" y="1711326"/>
            <a:ext cx="8621713" cy="4611687"/>
            <a:chOff x="179" y="849"/>
            <a:chExt cx="5431" cy="2905"/>
          </a:xfrm>
        </p:grpSpPr>
        <p:sp>
          <p:nvSpPr>
            <p:cNvPr id="28" name="Oval 9"/>
            <p:cNvSpPr>
              <a:spLocks noChangeArrowheads="1"/>
            </p:cNvSpPr>
            <p:nvPr/>
          </p:nvSpPr>
          <p:spPr bwMode="auto">
            <a:xfrm>
              <a:off x="179" y="849"/>
              <a:ext cx="2798" cy="2798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576" y="3486"/>
              <a:ext cx="457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/>
                <a:t>5.11</a:t>
              </a:r>
              <a:r>
                <a:rPr lang="en-US" sz="1600" b="1" dirty="0">
                  <a:cs typeface="Arial" pitchFamily="34" charset="0"/>
                </a:rPr>
                <a:t>Å</a:t>
              </a:r>
              <a:endParaRPr lang="en-US" sz="1600" b="1" dirty="0"/>
            </a:p>
          </p:txBody>
        </p:sp>
        <p:pic>
          <p:nvPicPr>
            <p:cNvPr id="30" name="Picture 11" descr="grdata"/>
            <p:cNvPicPr>
              <a:picLocks noChangeAspect="1" noChangeArrowheads="1"/>
            </p:cNvPicPr>
            <p:nvPr/>
          </p:nvPicPr>
          <p:blipFill>
            <a:blip r:embed="rId7" cstate="print"/>
            <a:srcRect r="1819"/>
            <a:stretch>
              <a:fillRect/>
            </a:stretch>
          </p:blipFill>
          <p:spPr bwMode="auto">
            <a:xfrm>
              <a:off x="3343" y="2118"/>
              <a:ext cx="2267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1" name="Group 12"/>
          <p:cNvGrpSpPr>
            <a:grpSpLocks/>
          </p:cNvGrpSpPr>
          <p:nvPr/>
        </p:nvGrpSpPr>
        <p:grpSpPr bwMode="auto">
          <a:xfrm>
            <a:off x="380339" y="1814513"/>
            <a:ext cx="8266113" cy="4510088"/>
            <a:chOff x="244" y="914"/>
            <a:chExt cx="5207" cy="2841"/>
          </a:xfrm>
        </p:grpSpPr>
        <p:sp>
          <p:nvSpPr>
            <p:cNvPr id="32" name="Oval 13"/>
            <p:cNvSpPr>
              <a:spLocks noChangeArrowheads="1"/>
            </p:cNvSpPr>
            <p:nvPr/>
          </p:nvSpPr>
          <p:spPr bwMode="auto">
            <a:xfrm>
              <a:off x="244" y="914"/>
              <a:ext cx="2668" cy="2668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1656" y="3342"/>
              <a:ext cx="457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/>
                <a:t>4.92</a:t>
              </a:r>
              <a:r>
                <a:rPr lang="en-US" sz="1600" b="1" dirty="0">
                  <a:cs typeface="Arial" pitchFamily="34" charset="0"/>
                </a:rPr>
                <a:t>Å</a:t>
              </a:r>
              <a:endParaRPr lang="en-US" sz="1600" b="1" dirty="0"/>
            </a:p>
          </p:txBody>
        </p:sp>
        <p:pic>
          <p:nvPicPr>
            <p:cNvPr id="34" name="Picture 15" descr="grdata"/>
            <p:cNvPicPr>
              <a:picLocks noChangeAspect="1" noChangeArrowheads="1"/>
            </p:cNvPicPr>
            <p:nvPr/>
          </p:nvPicPr>
          <p:blipFill>
            <a:blip r:embed="rId7" cstate="print"/>
            <a:srcRect r="8801"/>
            <a:stretch>
              <a:fillRect/>
            </a:stretch>
          </p:blipFill>
          <p:spPr bwMode="auto">
            <a:xfrm>
              <a:off x="3345" y="2119"/>
              <a:ext cx="2106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" name="Group 16"/>
          <p:cNvGrpSpPr>
            <a:grpSpLocks/>
          </p:cNvGrpSpPr>
          <p:nvPr/>
        </p:nvGrpSpPr>
        <p:grpSpPr bwMode="auto">
          <a:xfrm>
            <a:off x="688314" y="1874838"/>
            <a:ext cx="7610475" cy="4449763"/>
            <a:chOff x="438" y="952"/>
            <a:chExt cx="4794" cy="2803"/>
          </a:xfrm>
        </p:grpSpPr>
        <p:sp>
          <p:nvSpPr>
            <p:cNvPr id="36" name="Oval 17"/>
            <p:cNvSpPr>
              <a:spLocks noChangeArrowheads="1"/>
            </p:cNvSpPr>
            <p:nvPr/>
          </p:nvSpPr>
          <p:spPr bwMode="auto">
            <a:xfrm>
              <a:off x="438" y="1108"/>
              <a:ext cx="2280" cy="2280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Text Box 18"/>
            <p:cNvSpPr txBox="1">
              <a:spLocks noChangeArrowheads="1"/>
            </p:cNvSpPr>
            <p:nvPr/>
          </p:nvSpPr>
          <p:spPr bwMode="auto">
            <a:xfrm>
              <a:off x="1121" y="952"/>
              <a:ext cx="457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/>
                <a:t>4.26</a:t>
              </a:r>
              <a:r>
                <a:rPr lang="en-US" sz="1600" b="1" dirty="0">
                  <a:cs typeface="Arial" pitchFamily="34" charset="0"/>
                </a:rPr>
                <a:t>Å</a:t>
              </a:r>
              <a:endParaRPr lang="en-US" sz="1600" b="1" dirty="0"/>
            </a:p>
          </p:txBody>
        </p:sp>
        <p:pic>
          <p:nvPicPr>
            <p:cNvPr id="38" name="Picture 19" descr="grdata"/>
            <p:cNvPicPr>
              <a:picLocks noChangeAspect="1" noChangeArrowheads="1"/>
            </p:cNvPicPr>
            <p:nvPr/>
          </p:nvPicPr>
          <p:blipFill>
            <a:blip r:embed="rId7" cstate="print"/>
            <a:srcRect r="18285"/>
            <a:stretch>
              <a:fillRect/>
            </a:stretch>
          </p:blipFill>
          <p:spPr bwMode="auto">
            <a:xfrm>
              <a:off x="3345" y="2119"/>
              <a:ext cx="1887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9" name="Group 20"/>
          <p:cNvGrpSpPr>
            <a:grpSpLocks/>
          </p:cNvGrpSpPr>
          <p:nvPr/>
        </p:nvGrpSpPr>
        <p:grpSpPr bwMode="auto">
          <a:xfrm>
            <a:off x="918502" y="2352676"/>
            <a:ext cx="7045325" cy="3971925"/>
            <a:chOff x="583" y="1253"/>
            <a:chExt cx="4438" cy="2502"/>
          </a:xfrm>
        </p:grpSpPr>
        <p:sp>
          <p:nvSpPr>
            <p:cNvPr id="40" name="Oval 21"/>
            <p:cNvSpPr>
              <a:spLocks noChangeArrowheads="1"/>
            </p:cNvSpPr>
            <p:nvPr/>
          </p:nvSpPr>
          <p:spPr bwMode="auto">
            <a:xfrm>
              <a:off x="583" y="1253"/>
              <a:ext cx="1989" cy="1990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" name="Text Box 22"/>
            <p:cNvSpPr txBox="1">
              <a:spLocks noChangeArrowheads="1"/>
            </p:cNvSpPr>
            <p:nvPr/>
          </p:nvSpPr>
          <p:spPr bwMode="auto">
            <a:xfrm>
              <a:off x="1252" y="3034"/>
              <a:ext cx="457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/>
                <a:t>3.76</a:t>
              </a:r>
              <a:r>
                <a:rPr lang="en-US" sz="1600" b="1" dirty="0">
                  <a:cs typeface="Arial" pitchFamily="34" charset="0"/>
                </a:rPr>
                <a:t>Å</a:t>
              </a:r>
              <a:endParaRPr lang="en-US" sz="1600" b="1" dirty="0"/>
            </a:p>
          </p:txBody>
        </p:sp>
        <p:pic>
          <p:nvPicPr>
            <p:cNvPr id="42" name="Picture 23" descr="grdata"/>
            <p:cNvPicPr>
              <a:picLocks noChangeAspect="1" noChangeArrowheads="1"/>
            </p:cNvPicPr>
            <p:nvPr/>
          </p:nvPicPr>
          <p:blipFill>
            <a:blip r:embed="rId7" cstate="print"/>
            <a:srcRect r="27422"/>
            <a:stretch>
              <a:fillRect/>
            </a:stretch>
          </p:blipFill>
          <p:spPr bwMode="auto">
            <a:xfrm>
              <a:off x="3345" y="2119"/>
              <a:ext cx="1676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3" name="Group 24"/>
          <p:cNvGrpSpPr>
            <a:grpSpLocks/>
          </p:cNvGrpSpPr>
          <p:nvPr/>
        </p:nvGrpSpPr>
        <p:grpSpPr bwMode="auto">
          <a:xfrm>
            <a:off x="1288389" y="2455863"/>
            <a:ext cx="6172200" cy="3868738"/>
            <a:chOff x="816" y="1318"/>
            <a:chExt cx="3888" cy="2437"/>
          </a:xfrm>
        </p:grpSpPr>
        <p:sp>
          <p:nvSpPr>
            <p:cNvPr id="44" name="Oval 25"/>
            <p:cNvSpPr>
              <a:spLocks noChangeArrowheads="1"/>
            </p:cNvSpPr>
            <p:nvPr/>
          </p:nvSpPr>
          <p:spPr bwMode="auto">
            <a:xfrm>
              <a:off x="816" y="1488"/>
              <a:ext cx="1520" cy="1520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" name="Text Box 26"/>
            <p:cNvSpPr txBox="1">
              <a:spLocks noChangeArrowheads="1"/>
            </p:cNvSpPr>
            <p:nvPr/>
          </p:nvSpPr>
          <p:spPr bwMode="auto">
            <a:xfrm>
              <a:off x="1200" y="1318"/>
              <a:ext cx="457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/>
                <a:t>2.84</a:t>
              </a:r>
              <a:r>
                <a:rPr lang="en-US" sz="1600" b="1" dirty="0">
                  <a:cs typeface="Arial" pitchFamily="34" charset="0"/>
                </a:rPr>
                <a:t>Å</a:t>
              </a:r>
              <a:endParaRPr lang="en-US" sz="1600" b="1" dirty="0"/>
            </a:p>
          </p:txBody>
        </p:sp>
        <p:pic>
          <p:nvPicPr>
            <p:cNvPr id="46" name="Picture 27" descr="grdata"/>
            <p:cNvPicPr>
              <a:picLocks noChangeAspect="1" noChangeArrowheads="1"/>
            </p:cNvPicPr>
            <p:nvPr/>
          </p:nvPicPr>
          <p:blipFill>
            <a:blip r:embed="rId7" cstate="print"/>
            <a:srcRect r="41150"/>
            <a:stretch>
              <a:fillRect/>
            </a:stretch>
          </p:blipFill>
          <p:spPr bwMode="auto">
            <a:xfrm>
              <a:off x="3345" y="2119"/>
              <a:ext cx="1359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oup 28"/>
          <p:cNvGrpSpPr>
            <a:grpSpLocks/>
          </p:cNvGrpSpPr>
          <p:nvPr/>
        </p:nvGrpSpPr>
        <p:grpSpPr bwMode="auto">
          <a:xfrm>
            <a:off x="1432852" y="2867026"/>
            <a:ext cx="5646737" cy="3457575"/>
            <a:chOff x="907" y="1577"/>
            <a:chExt cx="3557" cy="2178"/>
          </a:xfrm>
        </p:grpSpPr>
        <p:sp>
          <p:nvSpPr>
            <p:cNvPr id="48" name="Oval 29"/>
            <p:cNvSpPr>
              <a:spLocks noChangeArrowheads="1"/>
            </p:cNvSpPr>
            <p:nvPr/>
          </p:nvSpPr>
          <p:spPr bwMode="auto">
            <a:xfrm>
              <a:off x="907" y="1577"/>
              <a:ext cx="1342" cy="1342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9" name="Text Box 30"/>
            <p:cNvSpPr txBox="1">
              <a:spLocks noChangeArrowheads="1"/>
            </p:cNvSpPr>
            <p:nvPr/>
          </p:nvSpPr>
          <p:spPr bwMode="auto">
            <a:xfrm>
              <a:off x="1162" y="2634"/>
              <a:ext cx="457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/>
                <a:t>2.46</a:t>
              </a:r>
              <a:r>
                <a:rPr lang="en-US" sz="1600" b="1" dirty="0">
                  <a:cs typeface="Arial" pitchFamily="34" charset="0"/>
                </a:rPr>
                <a:t>Å</a:t>
              </a:r>
              <a:endParaRPr lang="en-US" sz="1600" b="1" dirty="0"/>
            </a:p>
          </p:txBody>
        </p:sp>
        <p:pic>
          <p:nvPicPr>
            <p:cNvPr id="50" name="Picture 31" descr="grdata"/>
            <p:cNvPicPr>
              <a:picLocks noChangeAspect="1" noChangeArrowheads="1"/>
            </p:cNvPicPr>
            <p:nvPr/>
          </p:nvPicPr>
          <p:blipFill>
            <a:blip r:embed="rId7" cstate="print"/>
            <a:srcRect r="51543"/>
            <a:stretch>
              <a:fillRect/>
            </a:stretch>
          </p:blipFill>
          <p:spPr bwMode="auto">
            <a:xfrm>
              <a:off x="3345" y="2119"/>
              <a:ext cx="1119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1" name="Group 32"/>
          <p:cNvGrpSpPr>
            <a:grpSpLocks/>
          </p:cNvGrpSpPr>
          <p:nvPr/>
        </p:nvGrpSpPr>
        <p:grpSpPr bwMode="auto">
          <a:xfrm>
            <a:off x="1882114" y="3316288"/>
            <a:ext cx="4664075" cy="3008313"/>
            <a:chOff x="1190" y="1860"/>
            <a:chExt cx="2938" cy="1895"/>
          </a:xfrm>
        </p:grpSpPr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1190" y="1860"/>
              <a:ext cx="776" cy="776"/>
            </a:xfrm>
            <a:prstGeom prst="ellipse">
              <a:avLst/>
            </a:prstGeom>
            <a:noFill/>
            <a:ln w="25400">
              <a:solidFill>
                <a:srgbClr val="00008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3" name="Text Box 34"/>
            <p:cNvSpPr txBox="1">
              <a:spLocks noChangeArrowheads="1"/>
            </p:cNvSpPr>
            <p:nvPr/>
          </p:nvSpPr>
          <p:spPr bwMode="auto">
            <a:xfrm>
              <a:off x="1227" y="1953"/>
              <a:ext cx="457" cy="21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 b="1" dirty="0"/>
                <a:t>1.42</a:t>
              </a:r>
              <a:r>
                <a:rPr lang="en-US" sz="1600" b="1" dirty="0">
                  <a:cs typeface="Arial" pitchFamily="34" charset="0"/>
                </a:rPr>
                <a:t>Å</a:t>
              </a:r>
              <a:endParaRPr lang="en-US" sz="1600" b="1" dirty="0"/>
            </a:p>
          </p:txBody>
        </p:sp>
        <p:pic>
          <p:nvPicPr>
            <p:cNvPr id="54" name="Picture 35" descr="grdata"/>
            <p:cNvPicPr>
              <a:picLocks noChangeAspect="1" noChangeArrowheads="1"/>
            </p:cNvPicPr>
            <p:nvPr/>
          </p:nvPicPr>
          <p:blipFill>
            <a:blip r:embed="rId7" cstate="print"/>
            <a:srcRect r="66092"/>
            <a:stretch>
              <a:fillRect/>
            </a:stretch>
          </p:blipFill>
          <p:spPr bwMode="auto">
            <a:xfrm>
              <a:off x="3345" y="2119"/>
              <a:ext cx="783" cy="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" name="Text Box 36"/>
          <p:cNvSpPr txBox="1">
            <a:spLocks noChangeArrowheads="1"/>
          </p:cNvSpPr>
          <p:nvPr/>
        </p:nvSpPr>
        <p:spPr bwMode="auto">
          <a:xfrm>
            <a:off x="5154614" y="957273"/>
            <a:ext cx="3825214" cy="1508105"/>
          </a:xfrm>
          <a:prstGeom prst="rect">
            <a:avLst/>
          </a:prstGeom>
          <a:solidFill>
            <a:srgbClr val="C1CEFF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182880" tIns="137160" rIns="182880" bIns="137160">
            <a:spAutoFit/>
          </a:bodyPr>
          <a:lstStyle/>
          <a:p>
            <a:pPr eaLnBrk="0" hangingPunct="0"/>
            <a:r>
              <a:rPr lang="en-US" sz="2000" b="1" dirty="0"/>
              <a:t>Pair distribution function (PDF) gives the probability of finding </a:t>
            </a:r>
            <a:r>
              <a:rPr lang="en-US" sz="2000" b="1" dirty="0" smtClean="0"/>
              <a:t>a neighbor </a:t>
            </a:r>
            <a:r>
              <a:rPr lang="en-US" sz="2000" b="1" dirty="0"/>
              <a:t>atom at a distance “r” from a given atom.</a:t>
            </a: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/>
          </p:nvPr>
        </p:nvGraphicFramePr>
        <p:xfrm>
          <a:off x="4507839" y="393858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07839" y="3938588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0" y="-4137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u="none" dirty="0" smtClean="0">
                <a:solidFill>
                  <a:srgbClr val="376092"/>
                </a:solidFill>
              </a:rPr>
              <a:t>Schematic representation of the PDF</a:t>
            </a:r>
            <a:endParaRPr lang="en-US" sz="4000" b="1" u="none" dirty="0">
              <a:solidFill>
                <a:srgbClr val="376092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391574" y="2587625"/>
            <a:ext cx="3456413" cy="1296988"/>
            <a:chOff x="208199" y="295565"/>
            <a:chExt cx="3017106" cy="978459"/>
          </a:xfrm>
        </p:grpSpPr>
        <p:sp>
          <p:nvSpPr>
            <p:cNvPr id="60" name="Rectangle 7"/>
            <p:cNvSpPr>
              <a:spLocks noChangeArrowheads="1"/>
            </p:cNvSpPr>
            <p:nvPr/>
          </p:nvSpPr>
          <p:spPr bwMode="auto">
            <a:xfrm>
              <a:off x="208199" y="340000"/>
              <a:ext cx="3017106" cy="656202"/>
            </a:xfrm>
            <a:prstGeom prst="rect">
              <a:avLst/>
            </a:prstGeom>
            <a:solidFill>
              <a:srgbClr val="FFFFCC"/>
            </a:solidFill>
            <a:ln w="19050" cmpd="sng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aphicFrame>
          <p:nvGraphicFramePr>
            <p:cNvPr id="61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266030" y="295565"/>
            <a:ext cx="2907262" cy="9784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5" name="Equation" r:id="rId10" imgW="2412720" imgH="812520" progId="Equation.3">
                    <p:embed/>
                  </p:oleObj>
                </mc:Choice>
                <mc:Fallback>
                  <p:oleObj name="Equation" r:id="rId10" imgW="2412720" imgH="8125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6030" y="295565"/>
                          <a:ext cx="2907262" cy="97845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2" name="Rectangle 11"/>
          <p:cNvSpPr>
            <a:spLocks noChangeArrowheads="1"/>
          </p:cNvSpPr>
          <p:nvPr/>
        </p:nvSpPr>
        <p:spPr bwMode="auto">
          <a:xfrm>
            <a:off x="1772577" y="957932"/>
            <a:ext cx="181764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i="1" dirty="0" smtClean="0">
                <a:latin typeface="Times New Roman" pitchFamily="18" charset="0"/>
              </a:rPr>
              <a:t>Q </a:t>
            </a:r>
            <a:r>
              <a:rPr lang="en-US" sz="2000" i="1" dirty="0">
                <a:latin typeface="Times New Roman" pitchFamily="18" charset="0"/>
              </a:rPr>
              <a:t>= 4</a:t>
            </a:r>
            <a:r>
              <a:rPr lang="el-GR" sz="2000" i="1" dirty="0">
                <a:latin typeface="Times New Roman" pitchFamily="18" charset="0"/>
              </a:rPr>
              <a:t>π</a:t>
            </a:r>
            <a:r>
              <a:rPr lang="en-US" sz="2000" i="1" dirty="0">
                <a:latin typeface="Times New Roman" pitchFamily="18" charset="0"/>
              </a:rPr>
              <a:t> Sin(</a:t>
            </a:r>
            <a:r>
              <a:rPr lang="el-GR" sz="2000" i="1" dirty="0">
                <a:latin typeface="Times New Roman" pitchFamily="18" charset="0"/>
              </a:rPr>
              <a:t>θ</a:t>
            </a:r>
            <a:r>
              <a:rPr lang="en-US" sz="2000" i="1" dirty="0">
                <a:latin typeface="Times New Roman" pitchFamily="18" charset="0"/>
              </a:rPr>
              <a:t>)/</a:t>
            </a:r>
            <a:r>
              <a:rPr lang="el-GR" sz="2000" i="1" dirty="0" smtClean="0">
                <a:latin typeface="Times New Roman" pitchFamily="18" charset="0"/>
              </a:rPr>
              <a:t>λ</a:t>
            </a:r>
            <a:r>
              <a:rPr lang="en-US" dirty="0" smtClean="0"/>
              <a:t> </a:t>
            </a:r>
            <a:endParaRPr lang="el-GR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854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0" dirty="0"/>
              <a:t>Nd</a:t>
            </a:r>
            <a:r>
              <a:rPr lang="en-ZA" b="0" baseline="-25000" dirty="0"/>
              <a:t>2</a:t>
            </a:r>
            <a:r>
              <a:rPr lang="en-ZA" b="0" dirty="0"/>
              <a:t>Ru</a:t>
            </a:r>
            <a:r>
              <a:rPr lang="en-ZA" b="0" baseline="-25000" dirty="0"/>
              <a:t>2</a:t>
            </a:r>
            <a:r>
              <a:rPr lang="en-ZA" b="0" dirty="0"/>
              <a:t>O</a:t>
            </a:r>
            <a:r>
              <a:rPr lang="en-ZA" b="0" baseline="-25000" dirty="0"/>
              <a:t>7</a:t>
            </a:r>
            <a:endParaRPr lang="en-ZA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3697" y="6241534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Gaultois</a:t>
            </a:r>
            <a:r>
              <a:rPr lang="fr-FR" dirty="0" smtClean="0"/>
              <a:t> </a:t>
            </a:r>
            <a:r>
              <a:rPr lang="fr-FR" i="1" dirty="0" smtClean="0"/>
              <a:t>et al</a:t>
            </a:r>
            <a:r>
              <a:rPr lang="fr-FR" dirty="0" smtClean="0"/>
              <a:t>, J. </a:t>
            </a:r>
            <a:r>
              <a:rPr lang="fr-FR" dirty="0"/>
              <a:t>Phys.: </a:t>
            </a:r>
            <a:r>
              <a:rPr lang="fr-FR" dirty="0" err="1"/>
              <a:t>Condens</a:t>
            </a:r>
            <a:r>
              <a:rPr lang="fr-FR" dirty="0"/>
              <a:t>. </a:t>
            </a:r>
            <a:r>
              <a:rPr lang="fr-FR" dirty="0" err="1"/>
              <a:t>Matter</a:t>
            </a:r>
            <a:r>
              <a:rPr lang="fr-FR" dirty="0"/>
              <a:t> 25 (2013) 186004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579749"/>
            <a:ext cx="4575421" cy="4481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63864"/>
            <a:ext cx="3120545" cy="3797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290935"/>
            <a:ext cx="2514856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ZA" sz="2400"/>
              <a:t>7% </a:t>
            </a:r>
            <a:r>
              <a:rPr lang="en-ZA" sz="2400" dirty="0" err="1"/>
              <a:t>Antisite</a:t>
            </a:r>
            <a:r>
              <a:rPr lang="en-ZA" sz="2400" dirty="0"/>
              <a:t> defect.</a:t>
            </a:r>
          </a:p>
        </p:txBody>
      </p:sp>
    </p:spTree>
    <p:extLst>
      <p:ext uri="{BB962C8B-B14F-4D97-AF65-F5344CB8AC3E}">
        <p14:creationId xmlns:p14="http://schemas.microsoft.com/office/powerpoint/2010/main" val="14456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15178"/>
          </a:xfrm>
        </p:spPr>
        <p:txBody>
          <a:bodyPr>
            <a:normAutofit/>
          </a:bodyPr>
          <a:lstStyle/>
          <a:p>
            <a:r>
              <a:rPr lang="en-ZA" dirty="0"/>
              <a:t>Ho</a:t>
            </a:r>
            <a:r>
              <a:rPr lang="en-ZA" baseline="-25000" dirty="0"/>
              <a:t>2</a:t>
            </a:r>
            <a:r>
              <a:rPr lang="en-ZA" dirty="0"/>
              <a:t>Ti</a:t>
            </a:r>
            <a:r>
              <a:rPr lang="en-ZA" baseline="-25000" dirty="0"/>
              <a:t>2</a:t>
            </a:r>
            <a:r>
              <a:rPr lang="en-ZA" dirty="0"/>
              <a:t>O</a:t>
            </a:r>
            <a:r>
              <a:rPr lang="en-ZA" baseline="-25000" dirty="0"/>
              <a:t>7</a:t>
            </a:r>
            <a:r>
              <a:rPr lang="en-ZA" dirty="0"/>
              <a:t> , </a:t>
            </a:r>
            <a:r>
              <a:rPr lang="en-ZA" dirty="0" smtClean="0"/>
              <a:t>Ho</a:t>
            </a:r>
            <a:r>
              <a:rPr lang="en-ZA" baseline="-25000" dirty="0" smtClean="0"/>
              <a:t>2</a:t>
            </a:r>
            <a:r>
              <a:rPr lang="en-ZA" dirty="0" smtClean="0"/>
              <a:t>Zr</a:t>
            </a:r>
            <a:r>
              <a:rPr lang="en-ZA" baseline="-25000" dirty="0" smtClean="0"/>
              <a:t>2</a:t>
            </a:r>
            <a:r>
              <a:rPr lang="en-ZA" dirty="0" smtClean="0"/>
              <a:t>O</a:t>
            </a:r>
            <a:r>
              <a:rPr lang="en-ZA" baseline="-25000" dirty="0" smtClean="0"/>
              <a:t>7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28" y="1472304"/>
            <a:ext cx="8171675" cy="46236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6412468"/>
            <a:ext cx="405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ZA" kern="0" dirty="0" err="1" smtClean="0">
                <a:solidFill>
                  <a:sysClr val="windowText" lastClr="000000"/>
                </a:solidFill>
              </a:rPr>
              <a:t>Shamblin</a:t>
            </a:r>
            <a:r>
              <a:rPr lang="en-ZA" kern="0" dirty="0" smtClean="0">
                <a:solidFill>
                  <a:sysClr val="windowText" lastClr="000000"/>
                </a:solidFill>
              </a:rPr>
              <a:t> </a:t>
            </a:r>
            <a:r>
              <a:rPr lang="en-ZA" i="1" kern="0" dirty="0" smtClean="0">
                <a:solidFill>
                  <a:sysClr val="windowText" lastClr="000000"/>
                </a:solidFill>
              </a:rPr>
              <a:t>et </a:t>
            </a:r>
            <a:r>
              <a:rPr lang="en-ZA" kern="0" dirty="0" smtClean="0">
                <a:solidFill>
                  <a:sysClr val="windowText" lastClr="000000"/>
                </a:solidFill>
              </a:rPr>
              <a:t>al., Nature</a:t>
            </a:r>
            <a:r>
              <a:rPr lang="en-ZA" kern="0" dirty="0">
                <a:solidFill>
                  <a:sysClr val="windowText" lastClr="000000"/>
                </a:solidFill>
              </a:rPr>
              <a:t>, Materials. (2016)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935275"/>
            <a:ext cx="64770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dirty="0" smtClean="0"/>
              <a:t>Heavy / Large </a:t>
            </a:r>
            <a:r>
              <a:rPr lang="en-ZA" dirty="0" err="1" smtClean="0"/>
              <a:t>Ho</a:t>
            </a:r>
            <a:r>
              <a:rPr lang="en-ZA" dirty="0" smtClean="0"/>
              <a:t> on A-site biases towards B-site disorder </a:t>
            </a: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8445" y="1463528"/>
            <a:ext cx="5581269" cy="4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9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12163291"/>
              </p:ext>
            </p:extLst>
          </p:nvPr>
        </p:nvGraphicFramePr>
        <p:xfrm>
          <a:off x="226142" y="354314"/>
          <a:ext cx="92202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Content Placeholder 4"/>
          <p:cNvGraphicFramePr>
            <a:graphicFrameLocks noChangeAspect="1"/>
          </p:cNvGraphicFramePr>
          <p:nvPr>
            <p:extLst/>
          </p:nvPr>
        </p:nvGraphicFramePr>
        <p:xfrm>
          <a:off x="381000" y="1054725"/>
          <a:ext cx="4823304" cy="4886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30034" y="1828800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Adam Shnier</a:t>
            </a: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6705600" y="5343908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Michelle Thiebaut</a:t>
            </a:r>
          </a:p>
          <a:p>
            <a:r>
              <a:rPr lang="en-ZA" dirty="0" smtClean="0"/>
              <a:t>Gugulethu Nkala</a:t>
            </a:r>
            <a:endParaRPr lang="en-ZA" dirty="0"/>
          </a:p>
        </p:txBody>
      </p:sp>
      <p:sp>
        <p:nvSpPr>
          <p:cNvPr id="5" name="TextBox 4"/>
          <p:cNvSpPr txBox="1"/>
          <p:nvPr/>
        </p:nvSpPr>
        <p:spPr>
          <a:xfrm>
            <a:off x="7130034" y="3683504"/>
            <a:ext cx="2063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 smtClean="0"/>
              <a:t>Mathias Kiefer</a:t>
            </a:r>
          </a:p>
          <a:p>
            <a:r>
              <a:rPr lang="en-ZA" dirty="0" smtClean="0"/>
              <a:t>Sikhumbuzo Masina</a:t>
            </a:r>
          </a:p>
          <a:p>
            <a:r>
              <a:rPr lang="en-ZA" dirty="0" smtClean="0"/>
              <a:t>Dennis Malihase</a:t>
            </a:r>
          </a:p>
          <a:p>
            <a:r>
              <a:rPr lang="en-ZA" dirty="0" smtClean="0"/>
              <a:t>Masilo Ramafemo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891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8877300" cy="3436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6248400"/>
            <a:ext cx="4052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ZA" kern="0" dirty="0" err="1" smtClean="0">
                <a:solidFill>
                  <a:sysClr val="windowText" lastClr="000000"/>
                </a:solidFill>
              </a:rPr>
              <a:t>Shamblin</a:t>
            </a:r>
            <a:r>
              <a:rPr lang="en-ZA" kern="0" dirty="0" smtClean="0">
                <a:solidFill>
                  <a:sysClr val="windowText" lastClr="000000"/>
                </a:solidFill>
              </a:rPr>
              <a:t> </a:t>
            </a:r>
            <a:r>
              <a:rPr lang="en-ZA" i="1" kern="0" dirty="0" smtClean="0">
                <a:solidFill>
                  <a:sysClr val="windowText" lastClr="000000"/>
                </a:solidFill>
              </a:rPr>
              <a:t>et </a:t>
            </a:r>
            <a:r>
              <a:rPr lang="en-ZA" kern="0" dirty="0" smtClean="0">
                <a:solidFill>
                  <a:sysClr val="windowText" lastClr="000000"/>
                </a:solidFill>
              </a:rPr>
              <a:t>al., Nature</a:t>
            </a:r>
            <a:r>
              <a:rPr lang="en-ZA" kern="0" dirty="0">
                <a:solidFill>
                  <a:sysClr val="windowText" lastClr="000000"/>
                </a:solidFill>
              </a:rPr>
              <a:t>, Materials. (2016)</a:t>
            </a:r>
          </a:p>
        </p:txBody>
      </p:sp>
    </p:spTree>
    <p:extLst>
      <p:ext uri="{BB962C8B-B14F-4D97-AF65-F5344CB8AC3E}">
        <p14:creationId xmlns:p14="http://schemas.microsoft.com/office/powerpoint/2010/main" val="193605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Our Synchrotron Measurements - 1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6" y="2590801"/>
            <a:ext cx="1088572" cy="762000"/>
          </a:xfrm>
          <a:prstGeom prst="rect">
            <a:avLst/>
          </a:prstGeom>
        </p:spPr>
      </p:pic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5018314" y="1868877"/>
          <a:ext cx="3886200" cy="1255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>
            <p:extLst/>
          </p:nvPr>
        </p:nvGraphicFramePr>
        <p:xfrm>
          <a:off x="5078909" y="5316470"/>
          <a:ext cx="3825605" cy="121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75280" y="1295400"/>
            <a:ext cx="111992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ZA" sz="2000" dirty="0" smtClean="0"/>
              <a:t>RT - Only</a:t>
            </a:r>
            <a:endParaRPr lang="en-Z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075280" y="4662704"/>
            <a:ext cx="1860574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ZA" sz="2000" dirty="0" smtClean="0"/>
              <a:t>VT, RT to 1000 C</a:t>
            </a:r>
            <a:endParaRPr lang="en-ZA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95010" y="1464677"/>
            <a:ext cx="377734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sz="2400" dirty="0" err="1" smtClean="0"/>
              <a:t>Beamtime</a:t>
            </a:r>
            <a:r>
              <a:rPr lang="en-ZA" sz="2400" dirty="0" smtClean="0"/>
              <a:t> – ID22 HR-XRD, PDF, VT</a:t>
            </a:r>
            <a:endParaRPr lang="en-ZA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47928"/>
            <a:ext cx="4703724" cy="26458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2641" y="2727947"/>
            <a:ext cx="2667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sz="2400" dirty="0" smtClean="0"/>
              <a:t>60 samples, 3 days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140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0"/>
            <a:ext cx="9015439" cy="52565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533400"/>
            <a:ext cx="6786282" cy="419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3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Our Synchrotron Measurements - 2</a:t>
            </a:r>
            <a:endParaRPr lang="en-ZA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9661025"/>
              </p:ext>
            </p:extLst>
          </p:nvPr>
        </p:nvGraphicFramePr>
        <p:xfrm>
          <a:off x="5018314" y="1868877"/>
          <a:ext cx="3886200" cy="1255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712932897"/>
              </p:ext>
            </p:extLst>
          </p:nvPr>
        </p:nvGraphicFramePr>
        <p:xfrm>
          <a:off x="5110970" y="4114800"/>
          <a:ext cx="3825605" cy="60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075280" y="1295400"/>
            <a:ext cx="1119922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ZA" sz="2000" dirty="0" smtClean="0"/>
              <a:t>RT - Only</a:t>
            </a:r>
            <a:endParaRPr lang="en-Z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132741" y="3370816"/>
            <a:ext cx="185897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ZA" sz="2000" dirty="0" smtClean="0"/>
              <a:t>VT, RT to ~850 C</a:t>
            </a:r>
            <a:endParaRPr lang="en-ZA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95010" y="1464677"/>
            <a:ext cx="3777343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sz="2400" dirty="0" err="1" smtClean="0"/>
              <a:t>Beamtime</a:t>
            </a:r>
            <a:r>
              <a:rPr lang="en-ZA" sz="2400" dirty="0" smtClean="0"/>
              <a:t> – ID-28-1 XPDF XRD + PDF, VT</a:t>
            </a:r>
            <a:endParaRPr lang="en-ZA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902640" y="2727947"/>
            <a:ext cx="274555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sz="2400" dirty="0" smtClean="0"/>
              <a:t>`160 </a:t>
            </a:r>
            <a:r>
              <a:rPr lang="en-ZA" sz="2400" dirty="0" smtClean="0"/>
              <a:t>samples, 3 days</a:t>
            </a:r>
            <a:endParaRPr lang="en-ZA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" y="2515015"/>
            <a:ext cx="1583011" cy="1055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/>
          <a:srcRect l="12000" t="17711" r="9333" b="1336"/>
          <a:stretch/>
        </p:blipFill>
        <p:spPr>
          <a:xfrm>
            <a:off x="457200" y="4010764"/>
            <a:ext cx="4495801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9800" y="4800600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5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7886700" cy="479743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27.5YSB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43" y="502094"/>
            <a:ext cx="4772543" cy="3294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43" y="3358309"/>
            <a:ext cx="4848743" cy="3401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34888"/>
            <a:ext cx="4939802" cy="352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6200"/>
            <a:ext cx="7886700" cy="563563"/>
          </a:xfrm>
        </p:spPr>
        <p:txBody>
          <a:bodyPr/>
          <a:lstStyle/>
          <a:p>
            <a:r>
              <a:rPr lang="en-ZA" dirty="0" smtClean="0"/>
              <a:t>24Y1AlSB</a:t>
            </a:r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7" y="639763"/>
            <a:ext cx="4669976" cy="3223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10" y="3733800"/>
            <a:ext cx="4422707" cy="31024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14601"/>
            <a:ext cx="5321475" cy="373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7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392055"/>
              </p:ext>
            </p:extLst>
          </p:nvPr>
        </p:nvGraphicFramePr>
        <p:xfrm>
          <a:off x="640356" y="1066800"/>
          <a:ext cx="7886700" cy="5322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89690"/>
            <a:ext cx="2057400" cy="365125"/>
          </a:xfrm>
        </p:spPr>
        <p:txBody>
          <a:bodyPr/>
          <a:lstStyle/>
          <a:p>
            <a:fld id="{3F010250-9C19-4046-B927-E03AC2C3D98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634" y="235016"/>
            <a:ext cx="8502144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be continued……..</a:t>
            </a:r>
            <a:endParaRPr lang="en-GB" sz="2500" b="1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0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066800"/>
            <a:ext cx="27516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ZA" b="1" u="sng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Students: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Mathias Kiefer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Sikhumbuzo Masina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Dennis Malihase</a:t>
            </a:r>
          </a:p>
          <a:p>
            <a:pPr>
              <a:lnSpc>
                <a:spcPct val="150000"/>
              </a:lnSpc>
            </a:pPr>
            <a:r>
              <a:rPr lang="en-GB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Masilo Ramafemo</a:t>
            </a:r>
          </a:p>
          <a:p>
            <a:pPr>
              <a:lnSpc>
                <a:spcPct val="150000"/>
              </a:lnSpc>
            </a:pPr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260648"/>
            <a:ext cx="9144000" cy="461665"/>
          </a:xfrm>
          <a:prstGeom prst="rect">
            <a:avLst/>
          </a:prstGeom>
          <a:solidFill>
            <a:srgbClr val="990033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Z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1066800"/>
            <a:ext cx="31683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ZA" b="1" u="sng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Collaborators:</a:t>
            </a:r>
          </a:p>
          <a:p>
            <a:pPr>
              <a:lnSpc>
                <a:spcPct val="150000"/>
              </a:lnSpc>
            </a:pPr>
            <a:endParaRPr lang="en-Z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Dr Caren Billing</a:t>
            </a:r>
          </a:p>
          <a:p>
            <a:pPr>
              <a:lnSpc>
                <a:spcPct val="150000"/>
              </a:lnSpc>
            </a:pP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Dr Tumaini Mkwizu (PDF)	</a:t>
            </a:r>
          </a:p>
          <a:p>
            <a:pPr>
              <a:lnSpc>
                <a:spcPct val="150000"/>
              </a:lnSpc>
            </a:pPr>
            <a:r>
              <a:rPr lang="en-ZA" b="1" dirty="0">
                <a:latin typeface="Arial" panose="020B0604020202020204" pitchFamily="34" charset="0"/>
                <a:cs typeface="Arial" panose="020B0604020202020204" pitchFamily="34" charset="0"/>
              </a:rPr>
              <a:t>Dr Rudolph </a:t>
            </a: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Erasmus</a:t>
            </a:r>
          </a:p>
          <a:p>
            <a:pPr>
              <a:lnSpc>
                <a:spcPct val="150000"/>
              </a:lnSpc>
            </a:pP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Dr Stuart Miller</a:t>
            </a:r>
          </a:p>
          <a:p>
            <a:pPr>
              <a:lnSpc>
                <a:spcPct val="150000"/>
              </a:lnSpc>
            </a:pPr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UCT: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Dr Wilson 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Mogodi</a:t>
            </a: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SSRL: Dr Kevin </a:t>
            </a: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Stone</a:t>
            </a:r>
          </a:p>
          <a:p>
            <a:pPr>
              <a:lnSpc>
                <a:spcPct val="150000"/>
              </a:lnSpc>
            </a:pPr>
            <a:r>
              <a:rPr lang="en-ZA" b="1" dirty="0" smtClean="0">
                <a:latin typeface="Arial" panose="020B0604020202020204" pitchFamily="34" charset="0"/>
                <a:cs typeface="Arial" panose="020B0604020202020204" pitchFamily="34" charset="0"/>
              </a:rPr>
              <a:t>NSLS-II : Dr Daniel Olds</a:t>
            </a:r>
            <a:endParaRPr lang="en-ZA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9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918"/>
            <a:ext cx="9144000" cy="64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07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>
            <a:noAutofit/>
          </a:bodyPr>
          <a:lstStyle/>
          <a:p>
            <a:r>
              <a:rPr lang="en-ZA" sz="9600" dirty="0" smtClean="0"/>
              <a:t>Thank You</a:t>
            </a:r>
            <a:endParaRPr lang="en-ZA" sz="9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9" name="Picture 6" descr="frustration-with-pc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5389" y="3886200"/>
            <a:ext cx="3089678" cy="2471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95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909" y="0"/>
            <a:ext cx="7773338" cy="6817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ZA" dirty="0" smtClean="0"/>
              <a:t>Fast Ion Conductors</a:t>
            </a:r>
            <a:endParaRPr lang="en-ZA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508377" y="599887"/>
          <a:ext cx="7772870" cy="2089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09" y="2545543"/>
            <a:ext cx="8349488" cy="430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5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Pasteur's Quadrant</a:t>
            </a:r>
            <a:endParaRPr lang="en-Z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1200" y="2171180"/>
            <a:ext cx="4632649" cy="358243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886200" y="3962400"/>
            <a:ext cx="4365424" cy="3244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2094038"/>
            <a:ext cx="220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/>
              <a:t>Fundamental research aimed solving important applied problems </a:t>
            </a:r>
            <a:endParaRPr lang="en-ZA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2246438"/>
            <a:ext cx="220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/>
              <a:t>Fundamental research aimed solving important applied problems </a:t>
            </a:r>
            <a:endParaRPr lang="en-ZA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358599" y="1447707"/>
            <a:ext cx="2201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 smtClean="0"/>
              <a:t>Fundamental research aimed solving important applied problems 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31721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8396"/>
            <a:ext cx="8382000" cy="703604"/>
          </a:xfrm>
          <a:gradFill flip="none" rotWithShape="1">
            <a:gsLst>
              <a:gs pos="0">
                <a:srgbClr val="FF0000"/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lin ang="5400000" scaled="1"/>
            <a:tileRect/>
          </a:gradFill>
        </p:spPr>
        <p:txBody>
          <a:bodyPr>
            <a:noAutofit/>
          </a:bodyPr>
          <a:lstStyle/>
          <a:p>
            <a:r>
              <a:rPr lang="en-ZA" sz="3200" dirty="0" err="1" smtClean="0"/>
              <a:t>Gigaton</a:t>
            </a:r>
            <a:r>
              <a:rPr lang="en-ZA" sz="3200" dirty="0" smtClean="0"/>
              <a:t> challenges and Elemental Abundance</a:t>
            </a:r>
            <a:endParaRPr lang="en-ZA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000" y="3057013"/>
            <a:ext cx="4953000" cy="3800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43" y="914400"/>
            <a:ext cx="7373257" cy="58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5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276600"/>
            <a:ext cx="6934201" cy="3237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7010401" cy="32722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6572" y="260559"/>
            <a:ext cx="1744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dirty="0"/>
              <a:t>12D4.5E1.5WSB </a:t>
            </a:r>
          </a:p>
        </p:txBody>
      </p:sp>
    </p:spTree>
    <p:extLst>
      <p:ext uri="{BB962C8B-B14F-4D97-AF65-F5344CB8AC3E}">
        <p14:creationId xmlns:p14="http://schemas.microsoft.com/office/powerpoint/2010/main" val="810164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0250-9C19-4046-B927-E03AC2C3D98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0" y="283403"/>
            <a:ext cx="7773338" cy="68177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ZA" dirty="0" smtClean="0"/>
              <a:t>Fuel Cells</a:t>
            </a:r>
            <a:endParaRPr lang="en-ZA" dirty="0"/>
          </a:p>
        </p:txBody>
      </p:sp>
      <p:graphicFrame>
        <p:nvGraphicFramePr>
          <p:cNvPr id="12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3587034"/>
              </p:ext>
            </p:extLst>
          </p:nvPr>
        </p:nvGraphicFramePr>
        <p:xfrm>
          <a:off x="152401" y="4284981"/>
          <a:ext cx="1266627" cy="1506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7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196153370"/>
              </p:ext>
            </p:extLst>
          </p:nvPr>
        </p:nvGraphicFramePr>
        <p:xfrm>
          <a:off x="1143000" y="1066800"/>
          <a:ext cx="6477000" cy="261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52" y="4188600"/>
            <a:ext cx="3083399" cy="20476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16500" y="6286836"/>
            <a:ext cx="70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SOFC</a:t>
            </a:r>
            <a:endParaRPr lang="en-ZA" dirty="0"/>
          </a:p>
        </p:txBody>
      </p:sp>
      <p:sp>
        <p:nvSpPr>
          <p:cNvPr id="3" name="TextBox 2"/>
          <p:cNvSpPr txBox="1"/>
          <p:nvPr/>
        </p:nvSpPr>
        <p:spPr>
          <a:xfrm>
            <a:off x="196957" y="3784351"/>
            <a:ext cx="1361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Consists </a:t>
            </a:r>
            <a:r>
              <a:rPr lang="en-US" dirty="0"/>
              <a:t>of : </a:t>
            </a:r>
            <a:endParaRPr lang="en-ZA" dirty="0"/>
          </a:p>
          <a:p>
            <a:endParaRPr lang="en-ZA" dirty="0"/>
          </a:p>
        </p:txBody>
      </p:sp>
      <p:graphicFrame>
        <p:nvGraphicFramePr>
          <p:cNvPr id="10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8114106"/>
              </p:ext>
            </p:extLst>
          </p:nvPr>
        </p:nvGraphicFramePr>
        <p:xfrm>
          <a:off x="2362200" y="4107516"/>
          <a:ext cx="2238572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19403" y="3753871"/>
            <a:ext cx="1800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Fuel Cell Types </a:t>
            </a:r>
            <a:r>
              <a:rPr lang="en-US" dirty="0"/>
              <a:t>: </a:t>
            </a:r>
            <a:endParaRPr lang="en-ZA" dirty="0"/>
          </a:p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86000" y="5832298"/>
            <a:ext cx="2362200" cy="50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9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mage result for solid oxide fuel ce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94" b="11480"/>
          <a:stretch/>
        </p:blipFill>
        <p:spPr bwMode="auto">
          <a:xfrm>
            <a:off x="325073" y="1273626"/>
            <a:ext cx="7400153" cy="36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olid Oxide Fuel Ce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48" y="235729"/>
            <a:ext cx="2036271" cy="1696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7037540" y="1953098"/>
            <a:ext cx="1813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Fuel cell stack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1287" y="5016812"/>
            <a:ext cx="2669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n-US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2O</a:t>
            </a:r>
            <a:r>
              <a:rPr lang="en-US" sz="16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en-US" sz="1600" b="1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+ 4e</a:t>
            </a:r>
            <a:r>
              <a:rPr lang="en-US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29682" y="5016812"/>
            <a:ext cx="18165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+ 4e</a:t>
            </a:r>
            <a:r>
              <a:rPr lang="en-US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2O</a:t>
            </a:r>
            <a:r>
              <a:rPr lang="en-US" sz="16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2–</a:t>
            </a:r>
            <a:endParaRPr lang="en-US" sz="1600" b="1" baseline="30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8262" y="1539556"/>
            <a:ext cx="154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flexible</a:t>
            </a:r>
            <a:endParaRPr lang="en-ZA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8694" y="5711948"/>
            <a:ext cx="2753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oxide conductor</a:t>
            </a:r>
          </a:p>
          <a:p>
            <a:pPr algn="ctr"/>
            <a:r>
              <a:rPr lang="en-GB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insulator </a:t>
            </a:r>
            <a:endParaRPr lang="en-ZA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2899" y="236903"/>
            <a:ext cx="4804142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 oxide fuel cells</a:t>
            </a:r>
          </a:p>
        </p:txBody>
      </p:sp>
      <p:cxnSp>
        <p:nvCxnSpPr>
          <p:cNvPr id="11" name="Straight Arrow Connector 10"/>
          <p:cNvCxnSpPr>
            <a:stCxn id="7" idx="0"/>
          </p:cNvCxnSpPr>
          <p:nvPr/>
        </p:nvCxnSpPr>
        <p:spPr>
          <a:xfrm flipH="1" flipV="1">
            <a:off x="4185309" y="4753390"/>
            <a:ext cx="1" cy="95855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48613" y="5808241"/>
            <a:ext cx="1807778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200" b="1" dirty="0" smtClean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Focus</a:t>
            </a:r>
            <a:endParaRPr lang="en-GB" sz="2200" b="1" dirty="0">
              <a:solidFill>
                <a:srgbClr val="9999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own Arrow 25"/>
          <p:cNvSpPr/>
          <p:nvPr/>
        </p:nvSpPr>
        <p:spPr>
          <a:xfrm rot="5400000">
            <a:off x="5792322" y="5640207"/>
            <a:ext cx="293235" cy="754030"/>
          </a:xfrm>
          <a:prstGeom prst="downArrow">
            <a:avLst/>
          </a:prstGeom>
          <a:solidFill>
            <a:srgbClr val="99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89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duo a ditshwantsho a ragone plot for SOF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86" y="261145"/>
            <a:ext cx="5776836" cy="321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solid oxide fuel ce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136" y="4798146"/>
            <a:ext cx="3033156" cy="17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6252" y="4736841"/>
            <a:ext cx="5032219" cy="1793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1999" y="4090260"/>
            <a:ext cx="2154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Nissan SOFC driven vehicle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994" y="4077197"/>
            <a:ext cx="3066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Used mainly in stationary energy conversion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899" y="236903"/>
            <a:ext cx="4804142" cy="4770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GB" sz="2500" b="1" dirty="0">
                <a:solidFill>
                  <a:srgbClr val="99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SOFCs?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12" t="13347" r="10473" b="5020"/>
          <a:stretch/>
        </p:blipFill>
        <p:spPr>
          <a:xfrm>
            <a:off x="6853659" y="3636239"/>
            <a:ext cx="2220686" cy="1306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159236"/>
            <a:ext cx="3011685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ZA" dirty="0" smtClean="0"/>
              <a:t>Extending the idea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198328"/>
            <a:ext cx="9067800" cy="46498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1177666"/>
            <a:ext cx="18288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ZA" sz="3600" b="1" dirty="0" smtClean="0"/>
              <a:t>RSOFC !</a:t>
            </a:r>
            <a:endParaRPr lang="en-ZA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4876800" y="2057400"/>
            <a:ext cx="41910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ectangle 6"/>
          <p:cNvSpPr/>
          <p:nvPr/>
        </p:nvSpPr>
        <p:spPr>
          <a:xfrm>
            <a:off x="457200" y="2190708"/>
            <a:ext cx="4419600" cy="464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832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4.9|8.6|1.8|3.5|1.1|2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21456</TotalTime>
  <Words>1961</Words>
  <Application>Microsoft Office PowerPoint</Application>
  <PresentationFormat>On-screen Show (4:3)</PresentationFormat>
  <Paragraphs>456</Paragraphs>
  <Slides>53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AdvOT2e364b11</vt:lpstr>
      <vt:lpstr>Arial</vt:lpstr>
      <vt:lpstr>Arial Narrow</vt:lpstr>
      <vt:lpstr>Calibri</vt:lpstr>
      <vt:lpstr>Calibri Light</vt:lpstr>
      <vt:lpstr>Cambria Math</vt:lpstr>
      <vt:lpstr>Symbol</vt:lpstr>
      <vt:lpstr>Times</vt:lpstr>
      <vt:lpstr>Times New Roman</vt:lpstr>
      <vt:lpstr>1_Office Theme</vt:lpstr>
      <vt:lpstr>Office Theme</vt:lpstr>
      <vt:lpstr>Equation</vt:lpstr>
      <vt:lpstr>Enigmatic Structure Property Behaviour in SOFC &amp; SOEC materials, and the importance of Synchrotron Techniques</vt:lpstr>
      <vt:lpstr>Global sustainability challenges</vt:lpstr>
      <vt:lpstr>Energy Poverty</vt:lpstr>
      <vt:lpstr>PowerPoint Presentation</vt:lpstr>
      <vt:lpstr>Fast Ion Conductors</vt:lpstr>
      <vt:lpstr>Fuel Cells</vt:lpstr>
      <vt:lpstr>PowerPoint Presentation</vt:lpstr>
      <vt:lpstr>PowerPoint Presentation</vt:lpstr>
      <vt:lpstr>Extending the idea</vt:lpstr>
      <vt:lpstr>Material requirements:</vt:lpstr>
      <vt:lpstr>Materials generally used:</vt:lpstr>
      <vt:lpstr>PowerPoint Presentation</vt:lpstr>
      <vt:lpstr>Our synthetic Capability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determines a materials properties and performance in an electrochemical device?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Total Scattering</vt:lpstr>
      <vt:lpstr>PowerPoint Presentation</vt:lpstr>
      <vt:lpstr>Schematic representation of the PDF</vt:lpstr>
      <vt:lpstr>Nd2Ru2O7</vt:lpstr>
      <vt:lpstr>Ho2Ti2O7 , Ho2Zr2O7</vt:lpstr>
      <vt:lpstr>PowerPoint Presentation</vt:lpstr>
      <vt:lpstr>Our Synchrotron Measurements - 1</vt:lpstr>
      <vt:lpstr>PowerPoint Presentation</vt:lpstr>
      <vt:lpstr>Our Synchrotron Measurements - 2</vt:lpstr>
      <vt:lpstr>27.5YSB</vt:lpstr>
      <vt:lpstr>24Y1AlSB</vt:lpstr>
      <vt:lpstr>PowerPoint Presentation</vt:lpstr>
      <vt:lpstr>PowerPoint Presentation</vt:lpstr>
      <vt:lpstr>PowerPoint Presentation</vt:lpstr>
      <vt:lpstr>Thank You</vt:lpstr>
      <vt:lpstr>Pasteur's Quadrant</vt:lpstr>
      <vt:lpstr>Gigaton challenges and Elemental Abundance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Dave.Billing@wits.ac.za</dc:creator>
  <cp:lastModifiedBy>Dave Billing</cp:lastModifiedBy>
  <cp:revision>474</cp:revision>
  <dcterms:created xsi:type="dcterms:W3CDTF">2009-09-08T05:35:57Z</dcterms:created>
  <dcterms:modified xsi:type="dcterms:W3CDTF">2019-11-12T05:20:30Z</dcterms:modified>
</cp:coreProperties>
</file>