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267275" cy="42794238"/>
  <p:notesSz cx="7077075" cy="9363075"/>
  <p:defaultTextStyle>
    <a:defPPr>
      <a:defRPr lang="en-US"/>
    </a:defPPr>
    <a:lvl1pPr algn="ctr" rtl="0" eaLnBrk="0" fontAlgn="base" hangingPunct="0">
      <a:spcBef>
        <a:spcPct val="0"/>
      </a:spcBef>
      <a:spcAft>
        <a:spcPct val="0"/>
      </a:spcAft>
      <a:defRPr sz="2040" kern="1200">
        <a:solidFill>
          <a:schemeClr val="tx1"/>
        </a:solidFill>
        <a:latin typeface="Times New Roman" pitchFamily="18" charset="0"/>
        <a:ea typeface="+mn-ea"/>
        <a:cs typeface="+mn-cs"/>
      </a:defRPr>
    </a:lvl1pPr>
    <a:lvl2pPr marL="382847" algn="ctr" rtl="0" eaLnBrk="0" fontAlgn="base" hangingPunct="0">
      <a:spcBef>
        <a:spcPct val="0"/>
      </a:spcBef>
      <a:spcAft>
        <a:spcPct val="0"/>
      </a:spcAft>
      <a:defRPr sz="2040" kern="1200">
        <a:solidFill>
          <a:schemeClr val="tx1"/>
        </a:solidFill>
        <a:latin typeface="Times New Roman" pitchFamily="18" charset="0"/>
        <a:ea typeface="+mn-ea"/>
        <a:cs typeface="+mn-cs"/>
      </a:defRPr>
    </a:lvl2pPr>
    <a:lvl3pPr marL="765690" algn="ctr" rtl="0" eaLnBrk="0" fontAlgn="base" hangingPunct="0">
      <a:spcBef>
        <a:spcPct val="0"/>
      </a:spcBef>
      <a:spcAft>
        <a:spcPct val="0"/>
      </a:spcAft>
      <a:defRPr sz="2040" kern="1200">
        <a:solidFill>
          <a:schemeClr val="tx1"/>
        </a:solidFill>
        <a:latin typeface="Times New Roman" pitchFamily="18" charset="0"/>
        <a:ea typeface="+mn-ea"/>
        <a:cs typeface="+mn-cs"/>
      </a:defRPr>
    </a:lvl3pPr>
    <a:lvl4pPr marL="1148535" algn="ctr" rtl="0" eaLnBrk="0" fontAlgn="base" hangingPunct="0">
      <a:spcBef>
        <a:spcPct val="0"/>
      </a:spcBef>
      <a:spcAft>
        <a:spcPct val="0"/>
      </a:spcAft>
      <a:defRPr sz="2040" kern="1200">
        <a:solidFill>
          <a:schemeClr val="tx1"/>
        </a:solidFill>
        <a:latin typeface="Times New Roman" pitchFamily="18" charset="0"/>
        <a:ea typeface="+mn-ea"/>
        <a:cs typeface="+mn-cs"/>
      </a:defRPr>
    </a:lvl4pPr>
    <a:lvl5pPr marL="1531382" algn="ctr" rtl="0" eaLnBrk="0" fontAlgn="base" hangingPunct="0">
      <a:spcBef>
        <a:spcPct val="0"/>
      </a:spcBef>
      <a:spcAft>
        <a:spcPct val="0"/>
      </a:spcAft>
      <a:defRPr sz="2040" kern="1200">
        <a:solidFill>
          <a:schemeClr val="tx1"/>
        </a:solidFill>
        <a:latin typeface="Times New Roman" pitchFamily="18" charset="0"/>
        <a:ea typeface="+mn-ea"/>
        <a:cs typeface="+mn-cs"/>
      </a:defRPr>
    </a:lvl5pPr>
    <a:lvl6pPr marL="1914229" algn="l" defTabSz="765690" rtl="0" eaLnBrk="1" latinLnBrk="0" hangingPunct="1">
      <a:defRPr sz="2040" kern="1200">
        <a:solidFill>
          <a:schemeClr val="tx1"/>
        </a:solidFill>
        <a:latin typeface="Times New Roman" pitchFamily="18" charset="0"/>
        <a:ea typeface="+mn-ea"/>
        <a:cs typeface="+mn-cs"/>
      </a:defRPr>
    </a:lvl6pPr>
    <a:lvl7pPr marL="2297072" algn="l" defTabSz="765690" rtl="0" eaLnBrk="1" latinLnBrk="0" hangingPunct="1">
      <a:defRPr sz="2040" kern="1200">
        <a:solidFill>
          <a:schemeClr val="tx1"/>
        </a:solidFill>
        <a:latin typeface="Times New Roman" pitchFamily="18" charset="0"/>
        <a:ea typeface="+mn-ea"/>
        <a:cs typeface="+mn-cs"/>
      </a:defRPr>
    </a:lvl7pPr>
    <a:lvl8pPr marL="2679917" algn="l" defTabSz="765690" rtl="0" eaLnBrk="1" latinLnBrk="0" hangingPunct="1">
      <a:defRPr sz="2040" kern="1200">
        <a:solidFill>
          <a:schemeClr val="tx1"/>
        </a:solidFill>
        <a:latin typeface="Times New Roman" pitchFamily="18" charset="0"/>
        <a:ea typeface="+mn-ea"/>
        <a:cs typeface="+mn-cs"/>
      </a:defRPr>
    </a:lvl8pPr>
    <a:lvl9pPr marL="3062764" algn="l" defTabSz="765690" rtl="0" eaLnBrk="1" latinLnBrk="0" hangingPunct="1">
      <a:defRPr sz="204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5054" userDrawn="1">
          <p15:clr>
            <a:srgbClr val="A4A3A4"/>
          </p15:clr>
        </p15:guide>
        <p15:guide id="2" pos="-5031" userDrawn="1">
          <p15:clr>
            <a:srgbClr val="A4A3A4"/>
          </p15:clr>
        </p15:guide>
      </p15:sldGuideLst>
    </p:ext>
    <p:ext uri="{2D200454-40CA-4A62-9FC3-DE9A4176ACB9}">
      <p15:notesGuideLst xmlns:p15="http://schemas.microsoft.com/office/powerpoint/2012/main" xmlns="">
        <p15:guide id="1" orient="horz" pos="2949">
          <p15:clr>
            <a:srgbClr val="A4A3A4"/>
          </p15:clr>
        </p15:guide>
        <p15:guide id="2" pos="22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2562A"/>
    <a:srgbClr val="339933"/>
    <a:srgbClr val="FF9900"/>
    <a:srgbClr val="6600CC"/>
    <a:srgbClr val="9966FF"/>
    <a:srgbClr val="66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2" autoAdjust="0"/>
    <p:restoredTop sz="94683" autoAdjust="0"/>
  </p:normalViewPr>
  <p:slideViewPr>
    <p:cSldViewPr>
      <p:cViewPr>
        <p:scale>
          <a:sx n="66" d="100"/>
          <a:sy n="66" d="100"/>
        </p:scale>
        <p:origin x="5434" y="6461"/>
      </p:cViewPr>
      <p:guideLst>
        <p:guide orient="horz" pos="5054"/>
        <p:guide pos="-503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 d="100"/>
          <a:sy n="10" d="100"/>
        </p:scale>
        <p:origin x="-798" y="-66"/>
      </p:cViewPr>
      <p:guideLst>
        <p:guide orient="horz" pos="2949"/>
        <p:guide pos="22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C:\Users\ccthoma1\Documents\CONTGM.xlsx" TargetMode="Externa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95849492694002E-2"/>
          <c:y val="0.12389123567794816"/>
          <c:w val="0.90286190259339749"/>
          <c:h val="0.77824744483312103"/>
        </c:manualLayout>
      </c:layout>
      <c:barChart>
        <c:barDir val="col"/>
        <c:grouping val="clustered"/>
        <c:varyColors val="0"/>
        <c:ser>
          <c:idx val="0"/>
          <c:order val="0"/>
          <c:tx>
            <c:strRef>
              <c:f>EOP!$P$1</c:f>
              <c:strCache>
                <c:ptCount val="1"/>
                <c:pt idx="0">
                  <c:v>X</c:v>
                </c:pt>
              </c:strCache>
            </c:strRef>
          </c:tx>
          <c:spPr>
            <a:solidFill>
              <a:schemeClr val="accent1"/>
            </a:solidFill>
            <a:ln>
              <a:noFill/>
            </a:ln>
            <a:effectLst/>
          </c:spPr>
          <c:invertIfNegative val="0"/>
          <c:cat>
            <c:strRef>
              <c:f>EOP!$O$2:$O$11</c:f>
              <c:strCache>
                <c:ptCount val="10"/>
                <c:pt idx="0">
                  <c:v>CONT94A</c:v>
                </c:pt>
                <c:pt idx="1">
                  <c:v>CONT94B</c:v>
                </c:pt>
                <c:pt idx="2">
                  <c:v>CONT95</c:v>
                </c:pt>
                <c:pt idx="3">
                  <c:v>CONT96A</c:v>
                </c:pt>
                <c:pt idx="4">
                  <c:v>CONT96B</c:v>
                </c:pt>
                <c:pt idx="5">
                  <c:v>CONT02</c:v>
                </c:pt>
                <c:pt idx="6">
                  <c:v>CONT05</c:v>
                </c:pt>
                <c:pt idx="7">
                  <c:v>CONT08</c:v>
                </c:pt>
                <c:pt idx="8">
                  <c:v>CONT11</c:v>
                </c:pt>
                <c:pt idx="9">
                  <c:v>CONT14</c:v>
                </c:pt>
              </c:strCache>
            </c:strRef>
          </c:cat>
          <c:val>
            <c:numRef>
              <c:f>EOP!$P$2:$P$11</c:f>
              <c:numCache>
                <c:formatCode>0.0</c:formatCode>
                <c:ptCount val="10"/>
                <c:pt idx="0">
                  <c:v>49.833333333333336</c:v>
                </c:pt>
                <c:pt idx="1">
                  <c:v>81</c:v>
                </c:pt>
                <c:pt idx="2">
                  <c:v>100.16666666666669</c:v>
                </c:pt>
                <c:pt idx="3">
                  <c:v>71.833333333333343</c:v>
                </c:pt>
                <c:pt idx="4">
                  <c:v>42.166666666666671</c:v>
                </c:pt>
                <c:pt idx="5">
                  <c:v>50.666666666666664</c:v>
                </c:pt>
                <c:pt idx="6">
                  <c:v>35.199999999999996</c:v>
                </c:pt>
                <c:pt idx="7">
                  <c:v>37.199999999999996</c:v>
                </c:pt>
                <c:pt idx="8">
                  <c:v>37.86666666666666</c:v>
                </c:pt>
                <c:pt idx="9">
                  <c:v>40</c:v>
                </c:pt>
              </c:numCache>
            </c:numRef>
          </c:val>
        </c:ser>
        <c:ser>
          <c:idx val="1"/>
          <c:order val="1"/>
          <c:tx>
            <c:strRef>
              <c:f>EOP!$Q$1</c:f>
              <c:strCache>
                <c:ptCount val="1"/>
                <c:pt idx="0">
                  <c:v>Y</c:v>
                </c:pt>
              </c:strCache>
            </c:strRef>
          </c:tx>
          <c:spPr>
            <a:solidFill>
              <a:schemeClr val="accent2"/>
            </a:solidFill>
            <a:ln>
              <a:noFill/>
            </a:ln>
            <a:effectLst/>
          </c:spPr>
          <c:invertIfNegative val="0"/>
          <c:cat>
            <c:strRef>
              <c:f>EOP!$O$2:$O$11</c:f>
              <c:strCache>
                <c:ptCount val="10"/>
                <c:pt idx="0">
                  <c:v>CONT94A</c:v>
                </c:pt>
                <c:pt idx="1">
                  <c:v>CONT94B</c:v>
                </c:pt>
                <c:pt idx="2">
                  <c:v>CONT95</c:v>
                </c:pt>
                <c:pt idx="3">
                  <c:v>CONT96A</c:v>
                </c:pt>
                <c:pt idx="4">
                  <c:v>CONT96B</c:v>
                </c:pt>
                <c:pt idx="5">
                  <c:v>CONT02</c:v>
                </c:pt>
                <c:pt idx="6">
                  <c:v>CONT05</c:v>
                </c:pt>
                <c:pt idx="7">
                  <c:v>CONT08</c:v>
                </c:pt>
                <c:pt idx="8">
                  <c:v>CONT11</c:v>
                </c:pt>
                <c:pt idx="9">
                  <c:v>CONT14</c:v>
                </c:pt>
              </c:strCache>
            </c:strRef>
          </c:cat>
          <c:val>
            <c:numRef>
              <c:f>EOP!$Q$2:$Q$11</c:f>
              <c:numCache>
                <c:formatCode>0.0</c:formatCode>
                <c:ptCount val="10"/>
                <c:pt idx="0">
                  <c:v>45.083333333333336</c:v>
                </c:pt>
                <c:pt idx="1">
                  <c:v>99</c:v>
                </c:pt>
                <c:pt idx="2">
                  <c:v>79.5</c:v>
                </c:pt>
                <c:pt idx="3">
                  <c:v>59.874999999999986</c:v>
                </c:pt>
                <c:pt idx="4">
                  <c:v>48.333333333333336</c:v>
                </c:pt>
                <c:pt idx="5">
                  <c:v>38.866666666666674</c:v>
                </c:pt>
                <c:pt idx="6">
                  <c:v>33</c:v>
                </c:pt>
                <c:pt idx="7">
                  <c:v>34.466666666666669</c:v>
                </c:pt>
                <c:pt idx="8">
                  <c:v>37.266666666666652</c:v>
                </c:pt>
                <c:pt idx="9">
                  <c:v>41.000000000000014</c:v>
                </c:pt>
              </c:numCache>
            </c:numRef>
          </c:val>
        </c:ser>
        <c:ser>
          <c:idx val="2"/>
          <c:order val="2"/>
          <c:tx>
            <c:strRef>
              <c:f>EOP!$R$1</c:f>
              <c:strCache>
                <c:ptCount val="1"/>
                <c:pt idx="0">
                  <c:v>UT1</c:v>
                </c:pt>
              </c:strCache>
            </c:strRef>
          </c:tx>
          <c:spPr>
            <a:solidFill>
              <a:srgbClr val="FFC000"/>
            </a:solidFill>
            <a:ln>
              <a:noFill/>
            </a:ln>
            <a:effectLst/>
          </c:spPr>
          <c:invertIfNegative val="0"/>
          <c:cat>
            <c:strRef>
              <c:f>EOP!$O$2:$O$11</c:f>
              <c:strCache>
                <c:ptCount val="10"/>
                <c:pt idx="0">
                  <c:v>CONT94A</c:v>
                </c:pt>
                <c:pt idx="1">
                  <c:v>CONT94B</c:v>
                </c:pt>
                <c:pt idx="2">
                  <c:v>CONT95</c:v>
                </c:pt>
                <c:pt idx="3">
                  <c:v>CONT96A</c:v>
                </c:pt>
                <c:pt idx="4">
                  <c:v>CONT96B</c:v>
                </c:pt>
                <c:pt idx="5">
                  <c:v>CONT02</c:v>
                </c:pt>
                <c:pt idx="6">
                  <c:v>CONT05</c:v>
                </c:pt>
                <c:pt idx="7">
                  <c:v>CONT08</c:v>
                </c:pt>
                <c:pt idx="8">
                  <c:v>CONT11</c:v>
                </c:pt>
                <c:pt idx="9">
                  <c:v>CONT14</c:v>
                </c:pt>
              </c:strCache>
            </c:strRef>
          </c:cat>
          <c:val>
            <c:numRef>
              <c:f>EOP!$R$2:$R$11</c:f>
              <c:numCache>
                <c:formatCode>0.0</c:formatCode>
                <c:ptCount val="10"/>
                <c:pt idx="0">
                  <c:v>29.875000000000004</c:v>
                </c:pt>
                <c:pt idx="1">
                  <c:v>99.45</c:v>
                </c:pt>
                <c:pt idx="2" formatCode="General">
                  <c:v>42.5</c:v>
                </c:pt>
                <c:pt idx="3">
                  <c:v>35.437500000000007</c:v>
                </c:pt>
                <c:pt idx="4">
                  <c:v>45.75</c:v>
                </c:pt>
                <c:pt idx="5" formatCode="General">
                  <c:v>29.1</c:v>
                </c:pt>
                <c:pt idx="6" formatCode="General">
                  <c:v>21.599999999999998</c:v>
                </c:pt>
                <c:pt idx="7" formatCode="General">
                  <c:v>23.399999999999995</c:v>
                </c:pt>
                <c:pt idx="8" formatCode="General">
                  <c:v>25.299999999999997</c:v>
                </c:pt>
                <c:pt idx="9" formatCode="General">
                  <c:v>26.500000000000004</c:v>
                </c:pt>
              </c:numCache>
            </c:numRef>
          </c:val>
        </c:ser>
        <c:ser>
          <c:idx val="3"/>
          <c:order val="3"/>
          <c:tx>
            <c:strRef>
              <c:f>EOP!$S$1</c:f>
              <c:strCache>
                <c:ptCount val="1"/>
                <c:pt idx="0">
                  <c:v>PSI</c:v>
                </c:pt>
              </c:strCache>
            </c:strRef>
          </c:tx>
          <c:spPr>
            <a:solidFill>
              <a:schemeClr val="accent4"/>
            </a:solidFill>
            <a:ln>
              <a:noFill/>
            </a:ln>
            <a:effectLst/>
          </c:spPr>
          <c:invertIfNegative val="0"/>
          <c:cat>
            <c:strRef>
              <c:f>EOP!$O$2:$O$11</c:f>
              <c:strCache>
                <c:ptCount val="10"/>
                <c:pt idx="0">
                  <c:v>CONT94A</c:v>
                </c:pt>
                <c:pt idx="1">
                  <c:v>CONT94B</c:v>
                </c:pt>
                <c:pt idx="2">
                  <c:v>CONT95</c:v>
                </c:pt>
                <c:pt idx="3">
                  <c:v>CONT96A</c:v>
                </c:pt>
                <c:pt idx="4">
                  <c:v>CONT96B</c:v>
                </c:pt>
                <c:pt idx="5">
                  <c:v>CONT02</c:v>
                </c:pt>
                <c:pt idx="6">
                  <c:v>CONT05</c:v>
                </c:pt>
                <c:pt idx="7">
                  <c:v>CONT08</c:v>
                </c:pt>
                <c:pt idx="8">
                  <c:v>CONT11</c:v>
                </c:pt>
                <c:pt idx="9">
                  <c:v>CONT14</c:v>
                </c:pt>
              </c:strCache>
            </c:strRef>
          </c:cat>
          <c:val>
            <c:numRef>
              <c:f>EOP!$S$2:$S$11</c:f>
              <c:numCache>
                <c:formatCode>0.0</c:formatCode>
                <c:ptCount val="10"/>
                <c:pt idx="0">
                  <c:v>96.416666666666671</c:v>
                </c:pt>
                <c:pt idx="1">
                  <c:v>123.2</c:v>
                </c:pt>
                <c:pt idx="2">
                  <c:v>251</c:v>
                </c:pt>
                <c:pt idx="3">
                  <c:v>168.33333333333334</c:v>
                </c:pt>
                <c:pt idx="4">
                  <c:v>80</c:v>
                </c:pt>
                <c:pt idx="5">
                  <c:v>101.86666666666667</c:v>
                </c:pt>
                <c:pt idx="6">
                  <c:v>68.13333333333334</c:v>
                </c:pt>
                <c:pt idx="7">
                  <c:v>57.666666666666679</c:v>
                </c:pt>
                <c:pt idx="8">
                  <c:v>40.799999999999997</c:v>
                </c:pt>
                <c:pt idx="9">
                  <c:v>40.466666666666661</c:v>
                </c:pt>
              </c:numCache>
            </c:numRef>
          </c:val>
        </c:ser>
        <c:ser>
          <c:idx val="4"/>
          <c:order val="4"/>
          <c:tx>
            <c:strRef>
              <c:f>EOP!$T$1</c:f>
              <c:strCache>
                <c:ptCount val="1"/>
                <c:pt idx="0">
                  <c:v>EPS</c:v>
                </c:pt>
              </c:strCache>
            </c:strRef>
          </c:tx>
          <c:spPr>
            <a:solidFill>
              <a:schemeClr val="accent5"/>
            </a:solidFill>
            <a:ln>
              <a:noFill/>
            </a:ln>
            <a:effectLst/>
          </c:spPr>
          <c:invertIfNegative val="0"/>
          <c:cat>
            <c:strRef>
              <c:f>EOP!$O$2:$O$11</c:f>
              <c:strCache>
                <c:ptCount val="10"/>
                <c:pt idx="0">
                  <c:v>CONT94A</c:v>
                </c:pt>
                <c:pt idx="1">
                  <c:v>CONT94B</c:v>
                </c:pt>
                <c:pt idx="2">
                  <c:v>CONT95</c:v>
                </c:pt>
                <c:pt idx="3">
                  <c:v>CONT96A</c:v>
                </c:pt>
                <c:pt idx="4">
                  <c:v>CONT96B</c:v>
                </c:pt>
                <c:pt idx="5">
                  <c:v>CONT02</c:v>
                </c:pt>
                <c:pt idx="6">
                  <c:v>CONT05</c:v>
                </c:pt>
                <c:pt idx="7">
                  <c:v>CONT08</c:v>
                </c:pt>
                <c:pt idx="8">
                  <c:v>CONT11</c:v>
                </c:pt>
                <c:pt idx="9">
                  <c:v>CONT14</c:v>
                </c:pt>
              </c:strCache>
            </c:strRef>
          </c:cat>
          <c:val>
            <c:numRef>
              <c:f>EOP!$T$2:$T$11</c:f>
              <c:numCache>
                <c:formatCode>0.0</c:formatCode>
                <c:ptCount val="10"/>
                <c:pt idx="0">
                  <c:v>46.916666666666671</c:v>
                </c:pt>
                <c:pt idx="1">
                  <c:v>65.600000000000009</c:v>
                </c:pt>
                <c:pt idx="2">
                  <c:v>117.16666666666664</c:v>
                </c:pt>
                <c:pt idx="3">
                  <c:v>66.208333333333329</c:v>
                </c:pt>
                <c:pt idx="4">
                  <c:v>37.166666666666664</c:v>
                </c:pt>
                <c:pt idx="5">
                  <c:v>43.6</c:v>
                </c:pt>
                <c:pt idx="6">
                  <c:v>26.866666666666674</c:v>
                </c:pt>
                <c:pt idx="7">
                  <c:v>22.333333333333332</c:v>
                </c:pt>
                <c:pt idx="8">
                  <c:v>16.200000000000006</c:v>
                </c:pt>
                <c:pt idx="9">
                  <c:v>14.333333333333339</c:v>
                </c:pt>
              </c:numCache>
            </c:numRef>
          </c:val>
        </c:ser>
        <c:dLbls>
          <c:showLegendKey val="0"/>
          <c:showVal val="0"/>
          <c:showCatName val="0"/>
          <c:showSerName val="0"/>
          <c:showPercent val="0"/>
          <c:showBubbleSize val="0"/>
        </c:dLbls>
        <c:gapWidth val="199"/>
        <c:axId val="129425408"/>
        <c:axId val="129426944"/>
      </c:barChart>
      <c:catAx>
        <c:axId val="12942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129426944"/>
        <c:crosses val="autoZero"/>
        <c:auto val="1"/>
        <c:lblAlgn val="ctr"/>
        <c:lblOffset val="100"/>
        <c:noMultiLvlLbl val="0"/>
      </c:catAx>
      <c:valAx>
        <c:axId val="129426944"/>
        <c:scaling>
          <c:orientation val="minMax"/>
          <c:max val="2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a:t>µas</a:t>
                </a:r>
              </a:p>
            </c:rich>
          </c:tx>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4254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5C6E7F-4DE4-4F21-A9A8-09C97F1E5621}" type="doc">
      <dgm:prSet loTypeId="urn:microsoft.com/office/officeart/2005/8/layout/hList6" loCatId="list" qsTypeId="urn:microsoft.com/office/officeart/2005/8/quickstyle/simple2" qsCatId="simple" csTypeId="urn:microsoft.com/office/officeart/2005/8/colors/colorful5" csCatId="colorful" phldr="1"/>
      <dgm:spPr/>
      <dgm:t>
        <a:bodyPr/>
        <a:lstStyle/>
        <a:p>
          <a:endParaRPr lang="en-US"/>
        </a:p>
      </dgm:t>
    </dgm:pt>
    <dgm:pt modelId="{0BD0C0E9-E816-43EE-9894-F40503051151}">
      <dgm:prSet phldrT="[Text]" custT="1"/>
      <dgm:spPr/>
      <dgm:t>
        <a:bodyPr/>
        <a:lstStyle/>
        <a:p>
          <a:r>
            <a:rPr lang="en-US" sz="1800" b="1" u="sng" cap="none" spc="0" dirty="0" smtClean="0">
              <a:ln w="0"/>
              <a:solidFill>
                <a:schemeClr val="tx1"/>
              </a:solidFill>
              <a:effectLst>
                <a:outerShdw blurRad="38100" dist="19050" dir="2700000" algn="tl" rotWithShape="0">
                  <a:schemeClr val="dk1">
                    <a:alpha val="40000"/>
                  </a:schemeClr>
                </a:outerShdw>
              </a:effectLst>
            </a:rPr>
            <a:t>CONT94</a:t>
          </a:r>
          <a:endParaRPr lang="en-US" sz="1800" b="1" cap="none" spc="0" dirty="0">
            <a:ln w="0"/>
            <a:solidFill>
              <a:schemeClr val="tx1"/>
            </a:solidFill>
            <a:effectLst>
              <a:outerShdw blurRad="38100" dist="19050" dir="2700000" algn="tl" rotWithShape="0">
                <a:schemeClr val="dk1">
                  <a:alpha val="40000"/>
                </a:schemeClr>
              </a:outerShdw>
            </a:effectLst>
          </a:endParaRPr>
        </a:p>
      </dgm:t>
    </dgm:pt>
    <dgm:pt modelId="{BBCA91D0-D7B1-4C2C-8AEE-6EF7E323FFAA}" type="parTrans" cxnId="{41B6D26C-F7B1-401E-B2EB-2B5EC2E44C38}">
      <dgm:prSet/>
      <dgm:spPr/>
      <dgm:t>
        <a:bodyPr/>
        <a:lstStyle/>
        <a:p>
          <a:endParaRPr lang="en-US"/>
        </a:p>
      </dgm:t>
    </dgm:pt>
    <dgm:pt modelId="{9D9A4456-388D-4A4B-9085-4B8E614B32EE}" type="sibTrans" cxnId="{41B6D26C-F7B1-401E-B2EB-2B5EC2E44C38}">
      <dgm:prSet/>
      <dgm:spPr/>
      <dgm:t>
        <a:bodyPr/>
        <a:lstStyle/>
        <a:p>
          <a:endParaRPr lang="en-US"/>
        </a:p>
      </dgm:t>
    </dgm:pt>
    <dgm:pt modelId="{1D65D243-156C-4C5D-8DF8-F0D4FF616EB8}">
      <dgm:prSet phldrT="[Text]"/>
      <dgm:spPr/>
      <dgm:t>
        <a:bodyPr/>
        <a:lstStyle/>
        <a:p>
          <a:r>
            <a:rPr lang="en-US" sz="1800" b="1" u="sng" cap="none" spc="0" dirty="0" smtClean="0">
              <a:ln w="0"/>
              <a:solidFill>
                <a:schemeClr val="tx1"/>
              </a:solidFill>
              <a:effectLst>
                <a:outerShdw blurRad="38100" dist="19050" dir="2700000" algn="tl" rotWithShape="0">
                  <a:schemeClr val="dk1">
                    <a:alpha val="40000"/>
                  </a:schemeClr>
                </a:outerShdw>
              </a:effectLst>
            </a:rPr>
            <a:t>CONT95</a:t>
          </a:r>
          <a:endParaRPr lang="en-US" sz="1800" b="1" cap="none" spc="0" dirty="0">
            <a:ln w="0"/>
            <a:solidFill>
              <a:schemeClr val="tx1"/>
            </a:solidFill>
            <a:effectLst>
              <a:outerShdw blurRad="38100" dist="19050" dir="2700000" algn="tl" rotWithShape="0">
                <a:schemeClr val="dk1">
                  <a:alpha val="40000"/>
                </a:schemeClr>
              </a:outerShdw>
            </a:effectLst>
          </a:endParaRPr>
        </a:p>
      </dgm:t>
    </dgm:pt>
    <dgm:pt modelId="{3293CA6C-B953-4324-9700-C77108356C4A}" type="parTrans" cxnId="{4A17E6B4-B4C1-4651-91EA-E9D72FA08218}">
      <dgm:prSet/>
      <dgm:spPr/>
      <dgm:t>
        <a:bodyPr/>
        <a:lstStyle/>
        <a:p>
          <a:endParaRPr lang="en-US"/>
        </a:p>
      </dgm:t>
    </dgm:pt>
    <dgm:pt modelId="{4B96F08F-D3B7-4BC7-82E6-488C9E0A0A31}" type="sibTrans" cxnId="{4A17E6B4-B4C1-4651-91EA-E9D72FA08218}">
      <dgm:prSet/>
      <dgm:spPr/>
      <dgm:t>
        <a:bodyPr/>
        <a:lstStyle/>
        <a:p>
          <a:endParaRPr lang="en-US"/>
        </a:p>
      </dgm:t>
    </dgm:pt>
    <dgm:pt modelId="{7420832E-1CA8-458D-B1EC-7636889533DD}">
      <dgm:prSet phldrT="[Text]"/>
      <dgm:spPr/>
      <dgm:t>
        <a:bodyPr/>
        <a:lstStyle/>
        <a:p>
          <a:r>
            <a:rPr lang="en-US" sz="1800" b="1" u="sng" cap="none" spc="0" dirty="0" smtClean="0">
              <a:ln w="0"/>
              <a:solidFill>
                <a:schemeClr val="tx1"/>
              </a:solidFill>
              <a:effectLst>
                <a:outerShdw blurRad="38100" dist="19050" dir="2700000" algn="tl" rotWithShape="0">
                  <a:schemeClr val="dk1">
                    <a:alpha val="40000"/>
                  </a:schemeClr>
                </a:outerShdw>
              </a:effectLst>
            </a:rPr>
            <a:t>CONT96</a:t>
          </a:r>
          <a:endParaRPr lang="en-US" sz="1800" b="1" cap="none" spc="0" dirty="0">
            <a:ln w="0"/>
            <a:solidFill>
              <a:schemeClr val="tx1"/>
            </a:solidFill>
            <a:effectLst>
              <a:outerShdw blurRad="38100" dist="19050" dir="2700000" algn="tl" rotWithShape="0">
                <a:schemeClr val="dk1">
                  <a:alpha val="40000"/>
                </a:schemeClr>
              </a:outerShdw>
            </a:effectLst>
          </a:endParaRPr>
        </a:p>
      </dgm:t>
    </dgm:pt>
    <dgm:pt modelId="{8DFD61B3-8D95-44AA-87E1-4485AE7862AA}" type="parTrans" cxnId="{C2C0201D-32BB-4DE0-A723-FCAA95AB379F}">
      <dgm:prSet/>
      <dgm:spPr/>
      <dgm:t>
        <a:bodyPr/>
        <a:lstStyle/>
        <a:p>
          <a:endParaRPr lang="en-US"/>
        </a:p>
      </dgm:t>
    </dgm:pt>
    <dgm:pt modelId="{FE450C5A-43C2-4AB0-A3C2-A8880677F98C}" type="sibTrans" cxnId="{C2C0201D-32BB-4DE0-A723-FCAA95AB379F}">
      <dgm:prSet/>
      <dgm:spPr/>
      <dgm:t>
        <a:bodyPr/>
        <a:lstStyle/>
        <a:p>
          <a:endParaRPr lang="en-US"/>
        </a:p>
      </dgm:t>
    </dgm:pt>
    <dgm:pt modelId="{9F46EA0E-713F-4355-9E9F-7449B84174EE}">
      <dgm:prSet phldrT="[Text]" custT="1"/>
      <dgm:spPr/>
      <dgm:t>
        <a:bodyPr/>
        <a:lstStyle/>
        <a:p>
          <a:r>
            <a:rPr lang="en-US" sz="1800" b="1" u="sng" cap="none" spc="0" dirty="0" smtClean="0">
              <a:ln w="0"/>
              <a:solidFill>
                <a:schemeClr val="accent3"/>
              </a:solidFill>
              <a:effectLst>
                <a:outerShdw blurRad="38100" dist="19050" dir="2700000" algn="tl" rotWithShape="0">
                  <a:schemeClr val="dk1">
                    <a:alpha val="40000"/>
                  </a:schemeClr>
                </a:outerShdw>
              </a:effectLst>
            </a:rPr>
            <a:t>CONT02</a:t>
          </a:r>
          <a:endParaRPr lang="en-US" sz="1800" b="1" cap="none" spc="0" dirty="0">
            <a:ln w="0"/>
            <a:solidFill>
              <a:schemeClr val="accent3"/>
            </a:solidFill>
            <a:effectLst>
              <a:outerShdw blurRad="38100" dist="19050" dir="2700000" algn="tl" rotWithShape="0">
                <a:schemeClr val="dk1">
                  <a:alpha val="40000"/>
                </a:schemeClr>
              </a:outerShdw>
            </a:effectLst>
          </a:endParaRPr>
        </a:p>
      </dgm:t>
    </dgm:pt>
    <dgm:pt modelId="{E5BC6554-7879-4CA4-A355-F898308BDCBA}" type="parTrans" cxnId="{3DFD1F67-0330-41A1-8460-A71712CDD751}">
      <dgm:prSet/>
      <dgm:spPr/>
      <dgm:t>
        <a:bodyPr/>
        <a:lstStyle/>
        <a:p>
          <a:endParaRPr lang="en-US"/>
        </a:p>
      </dgm:t>
    </dgm:pt>
    <dgm:pt modelId="{E529A1D1-8B4B-43B5-A650-18D03170750D}" type="sibTrans" cxnId="{3DFD1F67-0330-41A1-8460-A71712CDD751}">
      <dgm:prSet/>
      <dgm:spPr/>
      <dgm:t>
        <a:bodyPr/>
        <a:lstStyle/>
        <a:p>
          <a:endParaRPr lang="en-US"/>
        </a:p>
      </dgm:t>
    </dgm:pt>
    <dgm:pt modelId="{D07D0154-3CAF-471D-A376-3B44E009680F}">
      <dgm:prSet phldrT="[Text]"/>
      <dgm:spPr/>
      <dgm:t>
        <a:bodyPr/>
        <a:lstStyle/>
        <a:p>
          <a:r>
            <a:rPr lang="en-US" sz="1800" b="1" u="sng" cap="none" spc="0" dirty="0" smtClean="0">
              <a:ln w="0"/>
              <a:solidFill>
                <a:schemeClr val="accent3"/>
              </a:solidFill>
              <a:effectLst>
                <a:outerShdw blurRad="38100" dist="19050" dir="2700000" algn="tl" rotWithShape="0">
                  <a:schemeClr val="dk1">
                    <a:alpha val="40000"/>
                  </a:schemeClr>
                </a:outerShdw>
              </a:effectLst>
            </a:rPr>
            <a:t>CONT05</a:t>
          </a:r>
          <a:endParaRPr lang="en-US" sz="1800" b="1" u="sng" cap="none" spc="0" dirty="0">
            <a:ln w="0"/>
            <a:solidFill>
              <a:schemeClr val="accent3"/>
            </a:solidFill>
            <a:effectLst>
              <a:outerShdw blurRad="38100" dist="19050" dir="2700000" algn="tl" rotWithShape="0">
                <a:schemeClr val="dk1">
                  <a:alpha val="40000"/>
                </a:schemeClr>
              </a:outerShdw>
            </a:effectLst>
          </a:endParaRPr>
        </a:p>
      </dgm:t>
    </dgm:pt>
    <dgm:pt modelId="{C3FE8287-CF38-4DD5-9811-5070C7583FBA}" type="parTrans" cxnId="{6400AECC-AB0E-47ED-AEBD-5035FAD66204}">
      <dgm:prSet/>
      <dgm:spPr/>
      <dgm:t>
        <a:bodyPr/>
        <a:lstStyle/>
        <a:p>
          <a:endParaRPr lang="en-US"/>
        </a:p>
      </dgm:t>
    </dgm:pt>
    <dgm:pt modelId="{37EEE8DE-BE9F-415A-8554-53659BBE30AD}" type="sibTrans" cxnId="{6400AECC-AB0E-47ED-AEBD-5035FAD66204}">
      <dgm:prSet/>
      <dgm:spPr/>
      <dgm:t>
        <a:bodyPr/>
        <a:lstStyle/>
        <a:p>
          <a:endParaRPr lang="en-US"/>
        </a:p>
      </dgm:t>
    </dgm:pt>
    <dgm:pt modelId="{7075A326-A2F8-4FD9-B768-A26E5C07D2A4}">
      <dgm:prSet phldrT="[Text]" custT="1"/>
      <dgm:spPr/>
      <dgm:t>
        <a:bodyPr/>
        <a:lstStyle/>
        <a:p>
          <a:r>
            <a:rPr lang="en-US" sz="1800" b="1" u="sng" cap="none" spc="0" dirty="0" smtClean="0">
              <a:ln w="0"/>
              <a:solidFill>
                <a:schemeClr val="accent3"/>
              </a:solidFill>
              <a:effectLst>
                <a:outerShdw blurRad="38100" dist="19050" dir="2700000" algn="tl" rotWithShape="0">
                  <a:schemeClr val="dk1">
                    <a:alpha val="40000"/>
                  </a:schemeClr>
                </a:outerShdw>
              </a:effectLst>
            </a:rPr>
            <a:t>CONT08</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E2B8C3E8-16B7-4689-8B92-5DE3951809B4}" type="parTrans" cxnId="{F5A274C6-6C11-4717-87A8-F9D859E8B597}">
      <dgm:prSet/>
      <dgm:spPr/>
      <dgm:t>
        <a:bodyPr/>
        <a:lstStyle/>
        <a:p>
          <a:endParaRPr lang="en-US"/>
        </a:p>
      </dgm:t>
    </dgm:pt>
    <dgm:pt modelId="{D79CC0FD-2E6E-481D-9C69-961557CFD9EE}" type="sibTrans" cxnId="{F5A274C6-6C11-4717-87A8-F9D859E8B597}">
      <dgm:prSet/>
      <dgm:spPr/>
      <dgm:t>
        <a:bodyPr/>
        <a:lstStyle/>
        <a:p>
          <a:endParaRPr lang="en-US"/>
        </a:p>
      </dgm:t>
    </dgm:pt>
    <dgm:pt modelId="{42E2473A-BE96-461A-9492-31233C2AAE1D}">
      <dgm:prSet phldrT="[Text]"/>
      <dgm:spPr/>
      <dgm:t>
        <a:bodyPr/>
        <a:lstStyle/>
        <a:p>
          <a:r>
            <a:rPr lang="en-US" sz="1900" b="1" u="sng" cap="none" spc="0" dirty="0" smtClean="0">
              <a:ln w="0"/>
              <a:solidFill>
                <a:schemeClr val="accent3"/>
              </a:solidFill>
              <a:effectLst>
                <a:outerShdw blurRad="38100" dist="19050" dir="2700000" algn="tl" rotWithShape="0">
                  <a:schemeClr val="dk1">
                    <a:alpha val="40000"/>
                  </a:schemeClr>
                </a:outerShdw>
              </a:effectLst>
            </a:rPr>
            <a:t>CONT11</a:t>
          </a:r>
          <a:endParaRPr lang="en-US" sz="1900" b="1" cap="none" spc="0" dirty="0">
            <a:ln w="0"/>
            <a:solidFill>
              <a:schemeClr val="accent3"/>
            </a:solidFill>
            <a:effectLst>
              <a:outerShdw blurRad="38100" dist="19050" dir="2700000" algn="tl" rotWithShape="0">
                <a:schemeClr val="dk1">
                  <a:alpha val="40000"/>
                </a:schemeClr>
              </a:outerShdw>
            </a:effectLst>
          </a:endParaRPr>
        </a:p>
      </dgm:t>
    </dgm:pt>
    <dgm:pt modelId="{A42089A4-1385-4D42-A094-3C27C83F5CE8}" type="parTrans" cxnId="{4A36B7CA-5E28-4D6D-B5F4-721485C4EE81}">
      <dgm:prSet/>
      <dgm:spPr/>
      <dgm:t>
        <a:bodyPr/>
        <a:lstStyle/>
        <a:p>
          <a:endParaRPr lang="en-US"/>
        </a:p>
      </dgm:t>
    </dgm:pt>
    <dgm:pt modelId="{DFA7875D-E9B9-4BD4-AAB4-A0A8E0A6A751}" type="sibTrans" cxnId="{4A36B7CA-5E28-4D6D-B5F4-721485C4EE81}">
      <dgm:prSet/>
      <dgm:spPr/>
      <dgm:t>
        <a:bodyPr/>
        <a:lstStyle/>
        <a:p>
          <a:endParaRPr lang="en-US"/>
        </a:p>
      </dgm:t>
    </dgm:pt>
    <dgm:pt modelId="{86F926CB-E5FF-4740-AF51-2233A2F0666C}">
      <dgm:prSet phldrT="[Text]" custT="1"/>
      <dgm:spPr/>
      <dgm:t>
        <a:bodyPr/>
        <a:lstStyle/>
        <a:p>
          <a:r>
            <a:rPr lang="en-US" sz="1800" b="1" u="sng" cap="none" spc="0" dirty="0" smtClean="0">
              <a:ln w="0"/>
              <a:solidFill>
                <a:schemeClr val="accent3"/>
              </a:solidFill>
              <a:effectLst>
                <a:outerShdw blurRad="38100" dist="19050" dir="2700000" algn="tl" rotWithShape="0">
                  <a:schemeClr val="dk1">
                    <a:alpha val="40000"/>
                  </a:schemeClr>
                </a:outerShdw>
              </a:effectLst>
            </a:rPr>
            <a:t>CONT14</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B356C027-12E3-4B4C-BE83-D521333A5E8F}" type="parTrans" cxnId="{8B8465A8-E0C6-4516-862E-6B07768537EC}">
      <dgm:prSet/>
      <dgm:spPr/>
      <dgm:t>
        <a:bodyPr/>
        <a:lstStyle/>
        <a:p>
          <a:endParaRPr lang="en-US"/>
        </a:p>
      </dgm:t>
    </dgm:pt>
    <dgm:pt modelId="{C0342712-BC28-4682-AB4C-7E5E9C9537C2}" type="sibTrans" cxnId="{8B8465A8-E0C6-4516-862E-6B07768537EC}">
      <dgm:prSet/>
      <dgm:spPr/>
      <dgm:t>
        <a:bodyPr/>
        <a:lstStyle/>
        <a:p>
          <a:endParaRPr lang="en-US"/>
        </a:p>
      </dgm:t>
    </dgm:pt>
    <dgm:pt modelId="{93B59384-70B1-4298-AEB9-0A6684AFD9E4}">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41 Sources</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317B9333-7D11-421A-8721-40EFBFD5259A}" type="parTrans" cxnId="{10493333-60D4-4A5B-AC50-1F5BDEA7AFA6}">
      <dgm:prSet/>
      <dgm:spPr/>
      <dgm:t>
        <a:bodyPr/>
        <a:lstStyle/>
        <a:p>
          <a:endParaRPr lang="en-US"/>
        </a:p>
      </dgm:t>
    </dgm:pt>
    <dgm:pt modelId="{BAD271AC-EFEE-40AF-9B0C-2E54BE6102D9}" type="sibTrans" cxnId="{10493333-60D4-4A5B-AC50-1F5BDEA7AFA6}">
      <dgm:prSet/>
      <dgm:spPr/>
      <dgm:t>
        <a:bodyPr/>
        <a:lstStyle/>
        <a:p>
          <a:endParaRPr lang="en-US"/>
        </a:p>
      </dgm:t>
    </dgm:pt>
    <dgm:pt modelId="{79359FBD-F605-45FF-83D8-84089AF968A7}">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Thin Tape</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3F208434-E917-4257-9FAD-8BB394B404CD}" type="parTrans" cxnId="{67F1C499-C522-41EC-AAB6-62BBCF6CCE3A}">
      <dgm:prSet/>
      <dgm:spPr/>
      <dgm:t>
        <a:bodyPr/>
        <a:lstStyle/>
        <a:p>
          <a:endParaRPr lang="en-US"/>
        </a:p>
      </dgm:t>
    </dgm:pt>
    <dgm:pt modelId="{17165810-BB2C-4016-BCBF-F5EA5E3A0140}" type="sibTrans" cxnId="{67F1C499-C522-41EC-AAB6-62BBCF6CCE3A}">
      <dgm:prSet/>
      <dgm:spPr/>
      <dgm:t>
        <a:bodyPr/>
        <a:lstStyle/>
        <a:p>
          <a:endParaRPr lang="en-US"/>
        </a:p>
      </dgm:t>
    </dgm:pt>
    <dgm:pt modelId="{E8F69A2B-7B50-46AB-82E8-1EFA6382DA91}">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Haystack</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D604016E-54EB-4D81-A743-304CC4EC1F7C}" type="parTrans" cxnId="{72CE9E25-B468-4ABB-8BFF-D4F4B3873E8B}">
      <dgm:prSet/>
      <dgm:spPr/>
      <dgm:t>
        <a:bodyPr/>
        <a:lstStyle/>
        <a:p>
          <a:endParaRPr lang="en-US"/>
        </a:p>
      </dgm:t>
    </dgm:pt>
    <dgm:pt modelId="{598E0571-0CAC-4AA1-B8AD-42AE97437103}" type="sibTrans" cxnId="{72CE9E25-B468-4ABB-8BFF-D4F4B3873E8B}">
      <dgm:prSet/>
      <dgm:spPr/>
      <dgm:t>
        <a:bodyPr/>
        <a:lstStyle/>
        <a:p>
          <a:endParaRPr lang="en-US"/>
        </a:p>
      </dgm:t>
    </dgm:pt>
    <dgm:pt modelId="{DAFB192A-4465-4318-994A-9A63BF528933}">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34 Sources</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63DD9845-A266-465F-A347-DC29B2BF84AE}" type="parTrans" cxnId="{AAD97A77-F6E2-424A-B799-67A68E564F67}">
      <dgm:prSet/>
      <dgm:spPr/>
      <dgm:t>
        <a:bodyPr/>
        <a:lstStyle/>
        <a:p>
          <a:endParaRPr lang="en-US"/>
        </a:p>
      </dgm:t>
    </dgm:pt>
    <dgm:pt modelId="{C1270002-CA30-4A29-B067-3F948E1FE143}" type="sibTrans" cxnId="{AAD97A77-F6E2-424A-B799-67A68E564F67}">
      <dgm:prSet/>
      <dgm:spPr/>
      <dgm:t>
        <a:bodyPr/>
        <a:lstStyle/>
        <a:p>
          <a:endParaRPr lang="en-US"/>
        </a:p>
      </dgm:t>
    </dgm:pt>
    <dgm:pt modelId="{249367B4-EE9F-46A3-9E69-5A472CCA1121}">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Thin Tape</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BA266721-95A8-44D2-8CD9-76E3940206AB}" type="parTrans" cxnId="{68EF8CBD-6A47-405D-8E46-91663278DCA7}">
      <dgm:prSet/>
      <dgm:spPr/>
      <dgm:t>
        <a:bodyPr/>
        <a:lstStyle/>
        <a:p>
          <a:endParaRPr lang="en-US"/>
        </a:p>
      </dgm:t>
    </dgm:pt>
    <dgm:pt modelId="{C3A882F1-FD5C-4F11-A18D-0E8A097AE622}" type="sibTrans" cxnId="{68EF8CBD-6A47-405D-8E46-91663278DCA7}">
      <dgm:prSet/>
      <dgm:spPr/>
      <dgm:t>
        <a:bodyPr/>
        <a:lstStyle/>
        <a:p>
          <a:endParaRPr lang="en-US"/>
        </a:p>
      </dgm:t>
    </dgm:pt>
    <dgm:pt modelId="{7C987D81-6F8E-45B4-B920-5FB8ACC40288}">
      <dgm:prSet custT="1"/>
      <dgm:spPr/>
      <dgm:t>
        <a:bodyPr/>
        <a:lstStyle/>
        <a:p>
          <a:r>
            <a:rPr lang="en-US" sz="1500" b="1" cap="none" spc="0" dirty="0" smtClean="0">
              <a:ln w="0"/>
              <a:solidFill>
                <a:schemeClr val="tx1"/>
              </a:solidFill>
              <a:effectLst>
                <a:outerShdw blurRad="38100" dist="19050" dir="2700000" algn="tl" rotWithShape="0">
                  <a:schemeClr val="dk1">
                    <a:alpha val="40000"/>
                  </a:schemeClr>
                </a:outerShdw>
              </a:effectLst>
            </a:rPr>
            <a:t>Washington</a:t>
          </a:r>
          <a:endParaRPr lang="en-US" sz="1500" b="1" cap="none" spc="0" dirty="0">
            <a:ln w="0"/>
            <a:solidFill>
              <a:schemeClr val="tx1"/>
            </a:solidFill>
            <a:effectLst>
              <a:outerShdw blurRad="38100" dist="19050" dir="2700000" algn="tl" rotWithShape="0">
                <a:schemeClr val="dk1">
                  <a:alpha val="40000"/>
                </a:schemeClr>
              </a:outerShdw>
            </a:effectLst>
          </a:endParaRPr>
        </a:p>
      </dgm:t>
    </dgm:pt>
    <dgm:pt modelId="{F2E572F4-9239-4A60-B71B-7F8E3F68A8D1}" type="parTrans" cxnId="{38E65A03-FB10-46D2-AA83-E75331963BDF}">
      <dgm:prSet/>
      <dgm:spPr/>
      <dgm:t>
        <a:bodyPr/>
        <a:lstStyle/>
        <a:p>
          <a:endParaRPr lang="en-US"/>
        </a:p>
      </dgm:t>
    </dgm:pt>
    <dgm:pt modelId="{3C94D2FA-F1A7-4784-B6A9-397A2AFE1042}" type="sibTrans" cxnId="{38E65A03-FB10-46D2-AA83-E75331963BDF}">
      <dgm:prSet/>
      <dgm:spPr/>
      <dgm:t>
        <a:bodyPr/>
        <a:lstStyle/>
        <a:p>
          <a:endParaRPr lang="en-US"/>
        </a:p>
      </dgm:t>
    </dgm:pt>
    <dgm:pt modelId="{660A2175-9702-420C-B691-22C68DEF748F}">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40 Sources (non-VLBA)</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BE4C9D02-5ECA-4FBE-8F6B-73E91CFF8F7C}" type="parTrans" cxnId="{61CB392F-DB10-406D-9357-D4DA5C110AF1}">
      <dgm:prSet/>
      <dgm:spPr/>
      <dgm:t>
        <a:bodyPr/>
        <a:lstStyle/>
        <a:p>
          <a:endParaRPr lang="en-US"/>
        </a:p>
      </dgm:t>
    </dgm:pt>
    <dgm:pt modelId="{0492BB14-5416-44F1-92FB-17CA5DE30112}" type="sibTrans" cxnId="{61CB392F-DB10-406D-9357-D4DA5C110AF1}">
      <dgm:prSet/>
      <dgm:spPr/>
      <dgm:t>
        <a:bodyPr/>
        <a:lstStyle/>
        <a:p>
          <a:endParaRPr lang="en-US"/>
        </a:p>
      </dgm:t>
    </dgm:pt>
    <dgm:pt modelId="{8AEBB98B-EBF0-41E6-89E6-1F04A00FA11C}">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Thin Tape</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D9AB75D3-91B4-432F-8521-CD13B6CF52A8}" type="parTrans" cxnId="{2BBBDE63-6B92-48FB-AF13-AE61604E28AE}">
      <dgm:prSet/>
      <dgm:spPr/>
      <dgm:t>
        <a:bodyPr/>
        <a:lstStyle/>
        <a:p>
          <a:endParaRPr lang="en-US"/>
        </a:p>
      </dgm:t>
    </dgm:pt>
    <dgm:pt modelId="{12CBD9F6-0CD9-42ED-8BC5-D64410D0F74E}" type="sibTrans" cxnId="{2BBBDE63-6B92-48FB-AF13-AE61604E28AE}">
      <dgm:prSet/>
      <dgm:spPr/>
      <dgm:t>
        <a:bodyPr/>
        <a:lstStyle/>
        <a:p>
          <a:endParaRPr lang="en-US"/>
        </a:p>
      </dgm:t>
    </dgm:pt>
    <dgm:pt modelId="{4134B1BA-9E36-4214-B195-CD0738FC2F3E}">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Haystack</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1F98BB7C-05EC-4633-9DFA-0E65421CD4B1}" type="parTrans" cxnId="{1A1EFE4E-794C-499C-B2D1-8608D15DD904}">
      <dgm:prSet/>
      <dgm:spPr/>
      <dgm:t>
        <a:bodyPr/>
        <a:lstStyle/>
        <a:p>
          <a:endParaRPr lang="en-US"/>
        </a:p>
      </dgm:t>
    </dgm:pt>
    <dgm:pt modelId="{6AC50A9B-AB05-47FE-B44F-8C43FFFB1959}" type="sibTrans" cxnId="{1A1EFE4E-794C-499C-B2D1-8608D15DD904}">
      <dgm:prSet/>
      <dgm:spPr/>
      <dgm:t>
        <a:bodyPr/>
        <a:lstStyle/>
        <a:p>
          <a:endParaRPr lang="en-US"/>
        </a:p>
      </dgm:t>
    </dgm:pt>
    <dgm:pt modelId="{A2FA2D6B-6415-42D4-81EE-9A56358048CB}">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VLBA</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9821FADF-75A4-4BAD-A766-5B933216DAED}" type="parTrans" cxnId="{BFEA703D-3C4A-40B2-9650-C33E204AB7B7}">
      <dgm:prSet/>
      <dgm:spPr/>
      <dgm:t>
        <a:bodyPr/>
        <a:lstStyle/>
        <a:p>
          <a:endParaRPr lang="en-US"/>
        </a:p>
      </dgm:t>
    </dgm:pt>
    <dgm:pt modelId="{3FE7F7D3-7F69-4309-8253-072299B3693F}" type="sibTrans" cxnId="{BFEA703D-3C4A-40B2-9650-C33E204AB7B7}">
      <dgm:prSet/>
      <dgm:spPr/>
      <dgm:t>
        <a:bodyPr/>
        <a:lstStyle/>
        <a:p>
          <a:endParaRPr lang="en-US"/>
        </a:p>
      </dgm:t>
    </dgm:pt>
    <dgm:pt modelId="{8492444C-5FD1-4259-989F-2684F92F41BD}">
      <dgm:prSet custT="1"/>
      <dgm:spPr/>
      <dgm:t>
        <a:bodyPr/>
        <a:lstStyle/>
        <a:p>
          <a:r>
            <a:rPr lang="en-US" sz="1500" b="1" cap="none" spc="0" dirty="0" smtClean="0">
              <a:ln w="0"/>
              <a:solidFill>
                <a:schemeClr val="tx1"/>
              </a:solidFill>
              <a:effectLst>
                <a:outerShdw blurRad="38100" dist="19050" dir="2700000" algn="tl" rotWithShape="0">
                  <a:schemeClr val="dk1">
                    <a:alpha val="40000"/>
                  </a:schemeClr>
                </a:outerShdw>
              </a:effectLst>
            </a:rPr>
            <a:t>Washington</a:t>
          </a:r>
          <a:endParaRPr lang="en-US" sz="1500" b="1" cap="none" spc="0" dirty="0">
            <a:ln w="0"/>
            <a:solidFill>
              <a:schemeClr val="tx1"/>
            </a:solidFill>
            <a:effectLst>
              <a:outerShdw blurRad="38100" dist="19050" dir="2700000" algn="tl" rotWithShape="0">
                <a:schemeClr val="dk1">
                  <a:alpha val="40000"/>
                </a:schemeClr>
              </a:outerShdw>
            </a:effectLst>
          </a:endParaRPr>
        </a:p>
      </dgm:t>
    </dgm:pt>
    <dgm:pt modelId="{8BC01CAB-461F-4C51-88FE-3E9C8A643200}" type="parTrans" cxnId="{A028B565-2992-4022-903C-18CB462B254D}">
      <dgm:prSet/>
      <dgm:spPr/>
      <dgm:t>
        <a:bodyPr/>
        <a:lstStyle/>
        <a:p>
          <a:endParaRPr lang="en-US"/>
        </a:p>
      </dgm:t>
    </dgm:pt>
    <dgm:pt modelId="{FE2F7107-98F1-4D24-AB13-CF46C5583FF8}" type="sibTrans" cxnId="{A028B565-2992-4022-903C-18CB462B254D}">
      <dgm:prSet/>
      <dgm:spPr/>
      <dgm:t>
        <a:bodyPr/>
        <a:lstStyle/>
        <a:p>
          <a:endParaRPr lang="en-US"/>
        </a:p>
      </dgm:t>
    </dgm:pt>
    <dgm:pt modelId="{55F9AA78-0EEB-4D17-A818-A961EC868078}">
      <dgm:prSet custT="1"/>
      <dgm:spPr/>
      <dgm:t>
        <a:bodyPr/>
        <a:lstStyle/>
        <a:p>
          <a:r>
            <a:rPr lang="en-US" sz="1600" b="1" cap="none" spc="0" dirty="0" smtClean="0">
              <a:ln w="0"/>
              <a:solidFill>
                <a:schemeClr val="tx1"/>
              </a:solidFill>
              <a:effectLst>
                <a:outerShdw blurRad="38100" dist="19050" dir="2700000" algn="tl" rotWithShape="0">
                  <a:schemeClr val="dk1">
                    <a:alpha val="40000"/>
                  </a:schemeClr>
                </a:outerShdw>
              </a:effectLst>
            </a:rPr>
            <a:t>44 Sources (VLBA)</a:t>
          </a:r>
          <a:endParaRPr lang="en-US" sz="1600" b="1" cap="none" spc="0" dirty="0">
            <a:ln w="0"/>
            <a:solidFill>
              <a:schemeClr val="tx1"/>
            </a:solidFill>
            <a:effectLst>
              <a:outerShdw blurRad="38100" dist="19050" dir="2700000" algn="tl" rotWithShape="0">
                <a:schemeClr val="dk1">
                  <a:alpha val="40000"/>
                </a:schemeClr>
              </a:outerShdw>
            </a:effectLst>
          </a:endParaRPr>
        </a:p>
      </dgm:t>
    </dgm:pt>
    <dgm:pt modelId="{BAA1CE13-7D41-4689-980C-9653282988D6}" type="parTrans" cxnId="{9878AD3F-40E5-4F32-A453-3147C691B59F}">
      <dgm:prSet/>
      <dgm:spPr/>
      <dgm:t>
        <a:bodyPr/>
        <a:lstStyle/>
        <a:p>
          <a:endParaRPr lang="en-US"/>
        </a:p>
      </dgm:t>
    </dgm:pt>
    <dgm:pt modelId="{EE506057-78EC-4676-B278-B08191ED8341}" type="sibTrans" cxnId="{9878AD3F-40E5-4F32-A453-3147C691B59F}">
      <dgm:prSet/>
      <dgm:spPr/>
      <dgm:t>
        <a:bodyPr/>
        <a:lstStyle/>
        <a:p>
          <a:endParaRPr lang="en-US"/>
        </a:p>
      </dgm:t>
    </dgm:pt>
    <dgm:pt modelId="{26E4D342-D83D-489B-B96D-62BAE3991383}">
      <dgm:prSe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Thin Tape</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0B2CBBF9-0E87-40B8-8AAD-7BED33ADB7D3}" type="parTrans" cxnId="{60B3BAE5-782E-404E-BB5F-AF2BA70C42C4}">
      <dgm:prSet/>
      <dgm:spPr/>
      <dgm:t>
        <a:bodyPr/>
        <a:lstStyle/>
        <a:p>
          <a:endParaRPr lang="en-US"/>
        </a:p>
      </dgm:t>
    </dgm:pt>
    <dgm:pt modelId="{219C1CD9-9FC9-4A0F-A932-B901B52DC61E}" type="sibTrans" cxnId="{60B3BAE5-782E-404E-BB5F-AF2BA70C42C4}">
      <dgm:prSet/>
      <dgm:spPr/>
      <dgm:t>
        <a:bodyPr/>
        <a:lstStyle/>
        <a:p>
          <a:endParaRPr lang="en-US"/>
        </a:p>
      </dgm:t>
    </dgm:pt>
    <dgm:pt modelId="{D45A6268-8999-4274-9835-8C1306F605B5}">
      <dgm:prSe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Westford (Module)</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A1C6E6E6-AFB8-40F8-9785-4451E2D4250E}" type="parTrans" cxnId="{2663FA93-DEE3-4B6B-A5B9-51C352F5C6AA}">
      <dgm:prSet/>
      <dgm:spPr/>
      <dgm:t>
        <a:bodyPr/>
        <a:lstStyle/>
        <a:p>
          <a:endParaRPr lang="en-US"/>
        </a:p>
      </dgm:t>
    </dgm:pt>
    <dgm:pt modelId="{CFDCAD8A-3173-477C-8CDD-E20FEF599933}" type="sibTrans" cxnId="{2663FA93-DEE3-4B6B-A5B9-51C352F5C6AA}">
      <dgm:prSet/>
      <dgm:spPr/>
      <dgm:t>
        <a:bodyPr/>
        <a:lstStyle/>
        <a:p>
          <a:endParaRPr lang="en-US"/>
        </a:p>
      </dgm:t>
    </dgm:pt>
    <dgm:pt modelId="{006A8753-D063-436F-B0C3-DBF0152E6BE9}">
      <dgm:prSe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Bonn - 58 Days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C65EC90E-488C-4F22-A9A1-D186397FE376}" type="parTrans" cxnId="{8330A596-21F4-4D39-9852-15D5F32C69D9}">
      <dgm:prSet/>
      <dgm:spPr/>
      <dgm:t>
        <a:bodyPr/>
        <a:lstStyle/>
        <a:p>
          <a:endParaRPr lang="en-US"/>
        </a:p>
      </dgm:t>
    </dgm:pt>
    <dgm:pt modelId="{728C5B5B-5AAC-4676-A78E-B76BA6266345}" type="sibTrans" cxnId="{8330A596-21F4-4D39-9852-15D5F32C69D9}">
      <dgm:prSet/>
      <dgm:spPr/>
      <dgm:t>
        <a:bodyPr/>
        <a:lstStyle/>
        <a:p>
          <a:endParaRPr lang="en-US"/>
        </a:p>
      </dgm:t>
    </dgm:pt>
    <dgm:pt modelId="{59986311-9DC6-4AB7-984B-CE9D5DA27055}">
      <dgm:prSe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Hays - 89 Days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DF81F5FF-5D7D-4FA3-BE9B-4BEC11D33FE6}" type="parTrans" cxnId="{92ED0859-B0D9-4DBF-93B5-6CE296824AEA}">
      <dgm:prSet/>
      <dgm:spPr/>
      <dgm:t>
        <a:bodyPr/>
        <a:lstStyle/>
        <a:p>
          <a:endParaRPr lang="en-US"/>
        </a:p>
      </dgm:t>
    </dgm:pt>
    <dgm:pt modelId="{F469CD01-2A13-40BC-AD45-A64D2C1A65BD}" type="sibTrans" cxnId="{92ED0859-B0D9-4DBF-93B5-6CE296824AEA}">
      <dgm:prSet/>
      <dgm:spPr/>
      <dgm:t>
        <a:bodyPr/>
        <a:lstStyle/>
        <a:p>
          <a:endParaRPr lang="en-US"/>
        </a:p>
      </dgm:t>
    </dgm:pt>
    <dgm:pt modelId="{7ECE4F17-DD57-48E1-B0F0-3689C7B6A568}">
      <dgm:prSe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Wash -45 days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56CE090F-EDC4-47A5-9820-458682473902}" type="parTrans" cxnId="{0AF68D88-040D-48B9-94D4-B543CB67540E}">
      <dgm:prSet/>
      <dgm:spPr/>
      <dgm:t>
        <a:bodyPr/>
        <a:lstStyle/>
        <a:p>
          <a:endParaRPr lang="en-US"/>
        </a:p>
      </dgm:t>
    </dgm:pt>
    <dgm:pt modelId="{B7D2FECF-F35E-4891-8D20-7A24480B9C6D}" type="sibTrans" cxnId="{0AF68D88-040D-48B9-94D4-B543CB67540E}">
      <dgm:prSet/>
      <dgm:spPr/>
      <dgm:t>
        <a:bodyPr/>
        <a:lstStyle/>
        <a:p>
          <a:endParaRPr lang="en-US"/>
        </a:p>
      </dgm:t>
    </dgm:pt>
    <dgm:pt modelId="{1566E759-E357-43A2-A0B3-ED9D3009482C}">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50 Sources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2602146F-2EEB-40C9-A2C9-B60EFDB96AC4}" type="parTrans" cxnId="{D6134862-B63B-44AD-8371-C24431F0AF6F}">
      <dgm:prSet/>
      <dgm:spPr/>
      <dgm:t>
        <a:bodyPr/>
        <a:lstStyle/>
        <a:p>
          <a:endParaRPr lang="en-US"/>
        </a:p>
      </dgm:t>
    </dgm:pt>
    <dgm:pt modelId="{B4F54936-EA6B-418D-B00A-6224D8143EFD}" type="sibTrans" cxnId="{D6134862-B63B-44AD-8371-C24431F0AF6F}">
      <dgm:prSet/>
      <dgm:spPr/>
      <dgm:t>
        <a:bodyPr/>
        <a:lstStyle/>
        <a:p>
          <a:endParaRPr lang="en-US"/>
        </a:p>
      </dgm:t>
    </dgm:pt>
    <dgm:pt modelId="{0144BDD9-A238-47AF-8FB1-8FFE2FD21C5B}">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74 sources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2768AFAA-13AC-4674-8E25-1FE0A0CE493C}" type="parTrans" cxnId="{766BF4B6-C1F8-4EB2-A6C4-FFBD7C32CC4C}">
      <dgm:prSet/>
      <dgm:spPr/>
      <dgm:t>
        <a:bodyPr/>
        <a:lstStyle/>
        <a:p>
          <a:endParaRPr lang="en-US"/>
        </a:p>
      </dgm:t>
    </dgm:pt>
    <dgm:pt modelId="{E3654548-5367-44D9-8D69-800ED1D488E0}" type="sibTrans" cxnId="{766BF4B6-C1F8-4EB2-A6C4-FFBD7C32CC4C}">
      <dgm:prSet/>
      <dgm:spPr/>
      <dgm:t>
        <a:bodyPr/>
        <a:lstStyle/>
        <a:p>
          <a:endParaRPr lang="en-US"/>
        </a:p>
      </dgm:t>
    </dgm:pt>
    <dgm:pt modelId="{186B8B97-7C2F-4CEA-A0C0-323ABBA8E2B8}">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 Modules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F1B7DFE5-65E2-4441-8A29-352C548C2D2C}" type="parTrans" cxnId="{F3CBFD32-97F9-43C7-9946-7F1E8746381B}">
      <dgm:prSet/>
      <dgm:spPr/>
      <dgm:t>
        <a:bodyPr/>
        <a:lstStyle/>
        <a:p>
          <a:endParaRPr lang="en-US"/>
        </a:p>
      </dgm:t>
    </dgm:pt>
    <dgm:pt modelId="{75B8899E-1105-43A1-A99F-F3CED02402D0}" type="sibTrans" cxnId="{F3CBFD32-97F9-43C7-9946-7F1E8746381B}">
      <dgm:prSet/>
      <dgm:spPr/>
      <dgm:t>
        <a:bodyPr/>
        <a:lstStyle/>
        <a:p>
          <a:endParaRPr lang="en-US"/>
        </a:p>
      </dgm:t>
    </dgm:pt>
    <dgm:pt modelId="{0666F2C3-BF71-4D86-B9A0-273CBAA6557D}">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Bonn-50 days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24E98379-6219-428A-B193-2167A7C520A9}" type="parTrans" cxnId="{28FF836C-B24E-4CC5-AB9F-E620A69756F8}">
      <dgm:prSet/>
      <dgm:spPr/>
      <dgm:t>
        <a:bodyPr/>
        <a:lstStyle/>
        <a:p>
          <a:endParaRPr lang="en-US"/>
        </a:p>
      </dgm:t>
    </dgm:pt>
    <dgm:pt modelId="{A5302B66-D901-433E-B0C7-AC81A2113AA3}" type="sibTrans" cxnId="{28FF836C-B24E-4CC5-AB9F-E620A69756F8}">
      <dgm:prSet/>
      <dgm:spPr/>
      <dgm:t>
        <a:bodyPr/>
        <a:lstStyle/>
        <a:p>
          <a:endParaRPr lang="en-US"/>
        </a:p>
      </dgm:t>
    </dgm:pt>
    <dgm:pt modelId="{DDC15D6D-0C45-44C6-8B52-568C15472729}">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Hays-81 days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D4022972-53D7-4098-8B76-D34E994893D5}" type="parTrans" cxnId="{C1B1C2FA-5724-4B63-81C0-9785A7C676BE}">
      <dgm:prSet/>
      <dgm:spPr/>
      <dgm:t>
        <a:bodyPr/>
        <a:lstStyle/>
        <a:p>
          <a:endParaRPr lang="en-US"/>
        </a:p>
      </dgm:t>
    </dgm:pt>
    <dgm:pt modelId="{00687C5F-966D-466E-A2B2-2DE72F6C7EB8}" type="sibTrans" cxnId="{C1B1C2FA-5724-4B63-81C0-9785A7C676BE}">
      <dgm:prSet/>
      <dgm:spPr/>
      <dgm:t>
        <a:bodyPr/>
        <a:lstStyle/>
        <a:p>
          <a:endParaRPr lang="en-US"/>
        </a:p>
      </dgm:t>
    </dgm:pt>
    <dgm:pt modelId="{27C32CB0-2CB0-4B46-B675-BD9A4CB2783C}">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Wash-68 </a:t>
          </a:r>
          <a:r>
            <a:rPr lang="en-US" sz="1600" b="1" cap="none" spc="0" dirty="0">
              <a:ln w="0"/>
              <a:solidFill>
                <a:schemeClr val="accent3"/>
              </a:solidFill>
              <a:effectLst>
                <a:outerShdw blurRad="38100" dist="19050" dir="2700000" algn="tl" rotWithShape="0">
                  <a:schemeClr val="dk1">
                    <a:alpha val="40000"/>
                  </a:schemeClr>
                </a:outerShdw>
              </a:effectLst>
            </a:rPr>
            <a:t>days</a:t>
          </a:r>
        </a:p>
      </dgm:t>
    </dgm:pt>
    <dgm:pt modelId="{2176B3F4-6C3E-4EE7-AEBF-6E9D0C7B291D}" type="parTrans" cxnId="{79BDE9E0-2E74-48FB-9604-37B6FC657123}">
      <dgm:prSet/>
      <dgm:spPr/>
      <dgm:t>
        <a:bodyPr/>
        <a:lstStyle/>
        <a:p>
          <a:endParaRPr lang="en-US"/>
        </a:p>
      </dgm:t>
    </dgm:pt>
    <dgm:pt modelId="{35B35F84-F45F-4E5B-91F5-AC9E2650B20C}" type="sibTrans" cxnId="{79BDE9E0-2E74-48FB-9604-37B6FC657123}">
      <dgm:prSet/>
      <dgm:spPr/>
      <dgm:t>
        <a:bodyPr/>
        <a:lstStyle/>
        <a:p>
          <a:endParaRPr lang="en-US"/>
        </a:p>
      </dgm:t>
    </dgm:pt>
    <dgm:pt modelId="{7A4B79FA-8377-4200-8CF9-6968074BA2C0}">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80 sources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2F75E0DC-4262-4DA3-9CD6-F61060B33049}" type="parTrans" cxnId="{87B703F6-F0D8-4FAA-B32A-4B75025AD434}">
      <dgm:prSet/>
      <dgm:spPr/>
      <dgm:t>
        <a:bodyPr/>
        <a:lstStyle/>
        <a:p>
          <a:endParaRPr lang="en-US"/>
        </a:p>
      </dgm:t>
    </dgm:pt>
    <dgm:pt modelId="{808EED81-A17F-4095-BF4D-36403FE4CE12}" type="sibTrans" cxnId="{87B703F6-F0D8-4FAA-B32A-4B75025AD434}">
      <dgm:prSet/>
      <dgm:spPr/>
      <dgm:t>
        <a:bodyPr/>
        <a:lstStyle/>
        <a:p>
          <a:endParaRPr lang="en-US"/>
        </a:p>
      </dgm:t>
    </dgm:pt>
    <dgm:pt modelId="{FBF2DEF8-D498-4E19-BB9D-3176E9772D20}">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Modules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FD1EDA1C-4676-422B-811D-FAFE31FB3141}" type="parTrans" cxnId="{8DA37585-789F-468E-AE56-256E6A870A1D}">
      <dgm:prSet/>
      <dgm:spPr/>
      <dgm:t>
        <a:bodyPr/>
        <a:lstStyle/>
        <a:p>
          <a:endParaRPr lang="en-US"/>
        </a:p>
      </dgm:t>
    </dgm:pt>
    <dgm:pt modelId="{C14A08F5-9DEF-447E-916B-B435A6216A1F}" type="sibTrans" cxnId="{8DA37585-789F-468E-AE56-256E6A870A1D}">
      <dgm:prSet/>
      <dgm:spPr/>
      <dgm:t>
        <a:bodyPr/>
        <a:lstStyle/>
        <a:p>
          <a:endParaRPr lang="en-US"/>
        </a:p>
      </dgm:t>
    </dgm:pt>
    <dgm:pt modelId="{60C9887C-0CD1-4057-881B-494917ECED7A}">
      <dgm:prSet phldrT="[Text]" custT="1"/>
      <dgm:spPr/>
      <dgm:t>
        <a:bodyPr/>
        <a:lstStyle/>
        <a:p>
          <a:r>
            <a:rPr lang="en-US" sz="1500" b="1" cap="none" spc="0" dirty="0" smtClean="0">
              <a:ln w="0"/>
              <a:solidFill>
                <a:schemeClr val="accent3"/>
              </a:solidFill>
              <a:effectLst>
                <a:outerShdw blurRad="38100" dist="19050" dir="2700000" algn="tl" rotWithShape="0">
                  <a:schemeClr val="dk1">
                    <a:alpha val="40000"/>
                  </a:schemeClr>
                </a:outerShdw>
              </a:effectLst>
            </a:rPr>
            <a:t>Washington</a:t>
          </a:r>
          <a:endParaRPr lang="en-US" sz="1500" b="1" cap="none" spc="0" dirty="0">
            <a:ln w="0"/>
            <a:solidFill>
              <a:schemeClr val="accent3"/>
            </a:solidFill>
            <a:effectLst>
              <a:outerShdw blurRad="38100" dist="19050" dir="2700000" algn="tl" rotWithShape="0">
                <a:schemeClr val="dk1">
                  <a:alpha val="40000"/>
                </a:schemeClr>
              </a:outerShdw>
            </a:effectLst>
          </a:endParaRPr>
        </a:p>
      </dgm:t>
    </dgm:pt>
    <dgm:pt modelId="{DB033A3C-190C-4313-8363-129CB76313A3}" type="parTrans" cxnId="{49B7E706-3DC8-4932-B5B1-686D5B1D1BE8}">
      <dgm:prSet/>
      <dgm:spPr/>
      <dgm:t>
        <a:bodyPr/>
        <a:lstStyle/>
        <a:p>
          <a:endParaRPr lang="en-US"/>
        </a:p>
      </dgm:t>
    </dgm:pt>
    <dgm:pt modelId="{B5505EBA-E41A-4CEE-8338-BACA7788B498}" type="sibTrans" cxnId="{49B7E706-3DC8-4932-B5B1-686D5B1D1BE8}">
      <dgm:prSet/>
      <dgm:spPr/>
      <dgm:t>
        <a:bodyPr/>
        <a:lstStyle/>
        <a:p>
          <a:endParaRPr lang="en-US"/>
        </a:p>
      </dgm:t>
    </dgm:pt>
    <dgm:pt modelId="{A14057ED-593C-4D17-AF9F-01FA9161BFBA}">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163 </a:t>
          </a:r>
          <a:r>
            <a:rPr lang="en-US" sz="1600" b="1" cap="none" spc="0" dirty="0">
              <a:ln w="0"/>
              <a:solidFill>
                <a:schemeClr val="accent3"/>
              </a:solidFill>
              <a:effectLst>
                <a:outerShdw blurRad="38100" dist="19050" dir="2700000" algn="tl" rotWithShape="0">
                  <a:schemeClr val="dk1">
                    <a:alpha val="40000"/>
                  </a:schemeClr>
                </a:outerShdw>
              </a:effectLst>
            </a:rPr>
            <a:t>days</a:t>
          </a:r>
        </a:p>
      </dgm:t>
    </dgm:pt>
    <dgm:pt modelId="{E3E9EAD3-EFEE-4C93-B439-2A02ECF1BB65}" type="parTrans" cxnId="{2CE6631A-10A3-4463-BFE1-92D3F9384970}">
      <dgm:prSet/>
      <dgm:spPr/>
      <dgm:t>
        <a:bodyPr/>
        <a:lstStyle/>
        <a:p>
          <a:endParaRPr lang="en-US"/>
        </a:p>
      </dgm:t>
    </dgm:pt>
    <dgm:pt modelId="{A30FB8D6-9105-4DE2-8EE5-80E642A358FE}" type="sibTrans" cxnId="{2CE6631A-10A3-4463-BFE1-92D3F9384970}">
      <dgm:prSet/>
      <dgm:spPr/>
      <dgm:t>
        <a:bodyPr/>
        <a:lstStyle/>
        <a:p>
          <a:endParaRPr lang="en-US"/>
        </a:p>
      </dgm:t>
    </dgm:pt>
    <dgm:pt modelId="{6BD7B120-307D-412F-A1DA-83ECC8589D0D}">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117 sources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B577A66A-A2C6-4219-A608-212CC19CC753}" type="parTrans" cxnId="{5D3EF492-4875-468D-B944-339D1070E4A2}">
      <dgm:prSet/>
      <dgm:spPr/>
      <dgm:t>
        <a:bodyPr/>
        <a:lstStyle/>
        <a:p>
          <a:endParaRPr lang="en-US"/>
        </a:p>
      </dgm:t>
    </dgm:pt>
    <dgm:pt modelId="{DFAA34B6-57B3-4409-923A-9B7CF4BF9732}" type="sibTrans" cxnId="{5D3EF492-4875-468D-B944-339D1070E4A2}">
      <dgm:prSet/>
      <dgm:spPr/>
      <dgm:t>
        <a:bodyPr/>
        <a:lstStyle/>
        <a:p>
          <a:endParaRPr lang="en-US"/>
        </a:p>
      </dgm:t>
    </dgm:pt>
    <dgm:pt modelId="{3EEB3F58-8383-415D-9343-3E65560ABC17}">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 Modules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92E1212C-800D-460F-B29F-D1E5986A8CA2}" type="parTrans" cxnId="{AE31D131-1B9C-429A-876C-0E2BB0EB0749}">
      <dgm:prSet/>
      <dgm:spPr/>
      <dgm:t>
        <a:bodyPr/>
        <a:lstStyle/>
        <a:p>
          <a:endParaRPr lang="en-US"/>
        </a:p>
      </dgm:t>
    </dgm:pt>
    <dgm:pt modelId="{1886E81E-6084-4F4C-8D51-7B0648EFE5D2}" type="sibTrans" cxnId="{AE31D131-1B9C-429A-876C-0E2BB0EB0749}">
      <dgm:prSet/>
      <dgm:spPr/>
      <dgm:t>
        <a:bodyPr/>
        <a:lstStyle/>
        <a:p>
          <a:endParaRPr lang="en-US"/>
        </a:p>
      </dgm:t>
    </dgm:pt>
    <dgm:pt modelId="{B77511A4-939A-4296-A6B6-4C7B36B3036D}">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146 </a:t>
          </a:r>
          <a:r>
            <a:rPr lang="en-US" sz="1600" b="1" cap="none" spc="0" dirty="0">
              <a:ln w="0"/>
              <a:solidFill>
                <a:schemeClr val="accent3"/>
              </a:solidFill>
              <a:effectLst>
                <a:outerShdw blurRad="38100" dist="19050" dir="2700000" algn="tl" rotWithShape="0">
                  <a:schemeClr val="dk1">
                    <a:alpha val="40000"/>
                  </a:schemeClr>
                </a:outerShdw>
              </a:effectLst>
            </a:rPr>
            <a:t>days</a:t>
          </a:r>
        </a:p>
      </dgm:t>
    </dgm:pt>
    <dgm:pt modelId="{B371C681-E748-4759-AAEC-29096E0A4E53}" type="parTrans" cxnId="{6BC7EF6C-18A7-4E05-BD54-0DFC884B1BF2}">
      <dgm:prSet/>
      <dgm:spPr/>
      <dgm:t>
        <a:bodyPr/>
        <a:lstStyle/>
        <a:p>
          <a:endParaRPr lang="en-US"/>
        </a:p>
      </dgm:t>
    </dgm:pt>
    <dgm:pt modelId="{BE494874-8CFE-471C-857A-E5202BD3C137}" type="sibTrans" cxnId="{6BC7EF6C-18A7-4E05-BD54-0DFC884B1BF2}">
      <dgm:prSet/>
      <dgm:spPr/>
      <dgm:t>
        <a:bodyPr/>
        <a:lstStyle/>
        <a:p>
          <a:endParaRPr lang="en-US"/>
        </a:p>
      </dgm:t>
    </dgm:pt>
    <dgm:pt modelId="{342F0B05-50ED-4D03-917C-B33A4D08A9B2}">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 </a:t>
          </a:r>
          <a:r>
            <a:rPr lang="en-US" sz="1500" b="1" cap="none" spc="0" dirty="0" smtClean="0">
              <a:ln w="0"/>
              <a:solidFill>
                <a:schemeClr val="accent3"/>
              </a:solidFill>
              <a:effectLst>
                <a:outerShdw blurRad="38100" dist="19050" dir="2700000" algn="tl" rotWithShape="0">
                  <a:schemeClr val="dk1">
                    <a:alpha val="40000"/>
                  </a:schemeClr>
                </a:outerShdw>
              </a:effectLst>
            </a:rPr>
            <a:t>Washington</a:t>
          </a:r>
          <a:endParaRPr lang="en-US" sz="1500" b="1" cap="none" spc="0" dirty="0">
            <a:ln w="0"/>
            <a:solidFill>
              <a:schemeClr val="accent3"/>
            </a:solidFill>
            <a:effectLst>
              <a:outerShdw blurRad="38100" dist="19050" dir="2700000" algn="tl" rotWithShape="0">
                <a:schemeClr val="dk1">
                  <a:alpha val="40000"/>
                </a:schemeClr>
              </a:outerShdw>
            </a:effectLst>
          </a:endParaRPr>
        </a:p>
      </dgm:t>
    </dgm:pt>
    <dgm:pt modelId="{4974826F-E95A-4D67-AD3E-78339848F2B0}" type="parTrans" cxnId="{47621C6E-E896-4D1A-9E40-C77FD7989E5B}">
      <dgm:prSet/>
      <dgm:spPr/>
      <dgm:t>
        <a:bodyPr/>
        <a:lstStyle/>
        <a:p>
          <a:endParaRPr lang="en-US"/>
        </a:p>
      </dgm:t>
    </dgm:pt>
    <dgm:pt modelId="{7D190A64-49C5-4E8B-A343-8154D1BF7DA0}" type="sibTrans" cxnId="{47621C6E-E896-4D1A-9E40-C77FD7989E5B}">
      <dgm:prSet/>
      <dgm:spPr/>
      <dgm:t>
        <a:bodyPr/>
        <a:lstStyle/>
        <a:p>
          <a:endParaRPr lang="en-US"/>
        </a:p>
      </dgm:t>
    </dgm:pt>
    <dgm:pt modelId="{43F75E39-3301-4A92-BB00-02D86846C5CA}">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73 sources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8C633031-CF87-4F59-BED3-AA34B5BE5984}" type="parTrans" cxnId="{B729D5FB-1144-4A8A-845D-0CC977499FD2}">
      <dgm:prSet/>
      <dgm:spPr/>
      <dgm:t>
        <a:bodyPr/>
        <a:lstStyle/>
        <a:p>
          <a:endParaRPr lang="en-US"/>
        </a:p>
      </dgm:t>
    </dgm:pt>
    <dgm:pt modelId="{491F333A-68C7-4109-8E54-5BA34661F4B6}" type="sibTrans" cxnId="{B729D5FB-1144-4A8A-845D-0CC977499FD2}">
      <dgm:prSet/>
      <dgm:spPr/>
      <dgm:t>
        <a:bodyPr/>
        <a:lstStyle/>
        <a:p>
          <a:endParaRPr lang="en-US"/>
        </a:p>
      </dgm:t>
    </dgm:pt>
    <dgm:pt modelId="{56326B0C-C96E-40E7-823F-F3BE7167EC6A}">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Modules</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E657EA2C-8A2E-43AF-AE12-1D5EAB9F23E6}" type="parTrans" cxnId="{029F9C78-E5C3-4259-BB92-FB04F5FCDFDB}">
      <dgm:prSet/>
      <dgm:spPr/>
      <dgm:t>
        <a:bodyPr/>
        <a:lstStyle/>
        <a:p>
          <a:endParaRPr lang="en-US"/>
        </a:p>
      </dgm:t>
    </dgm:pt>
    <dgm:pt modelId="{415FCF43-786C-4BDA-8525-B671D84E6307}" type="sibTrans" cxnId="{029F9C78-E5C3-4259-BB92-FB04F5FCDFDB}">
      <dgm:prSet/>
      <dgm:spPr/>
      <dgm:t>
        <a:bodyPr/>
        <a:lstStyle/>
        <a:p>
          <a:endParaRPr lang="en-US"/>
        </a:p>
      </dgm:t>
    </dgm:pt>
    <dgm:pt modelId="{E4CF3659-B335-4A07-AFCE-DA9923FC010F}">
      <dgm:prSet phldrT="[Text]" custT="1"/>
      <dgm:spPr/>
      <dgm:t>
        <a:bodyPr/>
        <a:lstStyle/>
        <a:p>
          <a:r>
            <a:rPr lang="en-US" sz="1600" b="1" cap="none" spc="0" dirty="0" smtClean="0">
              <a:ln w="0"/>
              <a:solidFill>
                <a:schemeClr val="accent3"/>
              </a:solidFill>
              <a:effectLst>
                <a:outerShdw blurRad="38100" dist="19050" dir="2700000" algn="tl" rotWithShape="0">
                  <a:schemeClr val="dk1">
                    <a:alpha val="40000"/>
                  </a:schemeClr>
                </a:outerShdw>
              </a:effectLst>
            </a:rPr>
            <a:t>Bonn</a:t>
          </a:r>
          <a:endParaRPr lang="en-US" sz="1600" b="1" cap="none" spc="0" dirty="0">
            <a:ln w="0"/>
            <a:solidFill>
              <a:schemeClr val="accent3"/>
            </a:solidFill>
            <a:effectLst>
              <a:outerShdw blurRad="38100" dist="19050" dir="2700000" algn="tl" rotWithShape="0">
                <a:schemeClr val="dk1">
                  <a:alpha val="40000"/>
                </a:schemeClr>
              </a:outerShdw>
            </a:effectLst>
          </a:endParaRPr>
        </a:p>
      </dgm:t>
    </dgm:pt>
    <dgm:pt modelId="{26447B1C-D39B-4516-B5B8-3DFB423224EE}" type="parTrans" cxnId="{B20814D1-8F16-4860-8DD8-CE719E189282}">
      <dgm:prSet/>
      <dgm:spPr/>
      <dgm:t>
        <a:bodyPr/>
        <a:lstStyle/>
        <a:p>
          <a:endParaRPr lang="en-US"/>
        </a:p>
      </dgm:t>
    </dgm:pt>
    <dgm:pt modelId="{151902D4-A76C-45B4-8DFE-9F48337C7C0D}" type="sibTrans" cxnId="{B20814D1-8F16-4860-8DD8-CE719E189282}">
      <dgm:prSet/>
      <dgm:spPr/>
      <dgm:t>
        <a:bodyPr/>
        <a:lstStyle/>
        <a:p>
          <a:endParaRPr lang="en-US"/>
        </a:p>
      </dgm:t>
    </dgm:pt>
    <dgm:pt modelId="{E2E6216B-4013-4443-A68E-4B919C473D53}">
      <dgm:prSet phldrT="[Text]" custT="1"/>
      <dgm:spPr/>
      <dgm:t>
        <a:bodyPr/>
        <a:lstStyle/>
        <a:p>
          <a:r>
            <a:rPr lang="en-US" sz="1600" b="1" cap="none" spc="0" dirty="0" smtClean="0">
              <a:ln w="0"/>
              <a:solidFill>
                <a:srgbClr val="FFFF00"/>
              </a:solidFill>
              <a:effectLst>
                <a:outerShdw blurRad="38100" dist="19050" dir="2700000" algn="tl" rotWithShape="0">
                  <a:schemeClr val="dk1">
                    <a:alpha val="40000"/>
                  </a:schemeClr>
                </a:outerShdw>
              </a:effectLst>
            </a:rPr>
            <a:t>38 </a:t>
          </a:r>
          <a:r>
            <a:rPr lang="en-US" sz="1600" b="1" cap="none" spc="0" dirty="0">
              <a:ln w="0"/>
              <a:solidFill>
                <a:srgbClr val="FFFF00"/>
              </a:solidFill>
              <a:effectLst>
                <a:outerShdw blurRad="38100" dist="19050" dir="2700000" algn="tl" rotWithShape="0">
                  <a:schemeClr val="dk1">
                    <a:alpha val="40000"/>
                  </a:schemeClr>
                </a:outerShdw>
              </a:effectLst>
            </a:rPr>
            <a:t>days</a:t>
          </a:r>
        </a:p>
      </dgm:t>
    </dgm:pt>
    <dgm:pt modelId="{ABDE838A-C58F-40A7-BDC2-A7184DA3846E}" type="parTrans" cxnId="{9C5EAFE5-29A1-458D-AB4F-0DB7A489D967}">
      <dgm:prSet/>
      <dgm:spPr/>
      <dgm:t>
        <a:bodyPr/>
        <a:lstStyle/>
        <a:p>
          <a:endParaRPr lang="en-US"/>
        </a:p>
      </dgm:t>
    </dgm:pt>
    <dgm:pt modelId="{DC9451FA-1568-4CCF-A3E6-6308F3591246}" type="sibTrans" cxnId="{9C5EAFE5-29A1-458D-AB4F-0DB7A489D967}">
      <dgm:prSet/>
      <dgm:spPr/>
      <dgm:t>
        <a:bodyPr/>
        <a:lstStyle/>
        <a:p>
          <a:endParaRPr lang="en-US"/>
        </a:p>
      </dgm:t>
    </dgm:pt>
    <dgm:pt modelId="{ADCA6792-4C3D-4780-8AA6-17197A0AE134}" type="pres">
      <dgm:prSet presAssocID="{2F5C6E7F-4DE4-4F21-A9A8-09C97F1E5621}" presName="Name0" presStyleCnt="0">
        <dgm:presLayoutVars>
          <dgm:dir/>
          <dgm:resizeHandles val="exact"/>
        </dgm:presLayoutVars>
      </dgm:prSet>
      <dgm:spPr/>
      <dgm:t>
        <a:bodyPr/>
        <a:lstStyle/>
        <a:p>
          <a:endParaRPr lang="en-US"/>
        </a:p>
      </dgm:t>
    </dgm:pt>
    <dgm:pt modelId="{DD022405-34FC-41B0-B6C2-8062D4D7AC6C}" type="pres">
      <dgm:prSet presAssocID="{0BD0C0E9-E816-43EE-9894-F40503051151}" presName="node" presStyleLbl="node1" presStyleIdx="0" presStyleCnt="8">
        <dgm:presLayoutVars>
          <dgm:bulletEnabled val="1"/>
        </dgm:presLayoutVars>
      </dgm:prSet>
      <dgm:spPr/>
      <dgm:t>
        <a:bodyPr/>
        <a:lstStyle/>
        <a:p>
          <a:endParaRPr lang="en-US"/>
        </a:p>
      </dgm:t>
    </dgm:pt>
    <dgm:pt modelId="{C45F3C13-F385-4B8D-8191-F9EAFD5F0ABC}" type="pres">
      <dgm:prSet presAssocID="{9D9A4456-388D-4A4B-9085-4B8E614B32EE}" presName="sibTrans" presStyleCnt="0"/>
      <dgm:spPr/>
    </dgm:pt>
    <dgm:pt modelId="{4FAF0241-2DC9-4C3D-AF42-EA3C3D8201AD}" type="pres">
      <dgm:prSet presAssocID="{1D65D243-156C-4C5D-8DF8-F0D4FF616EB8}" presName="node" presStyleLbl="node1" presStyleIdx="1" presStyleCnt="8">
        <dgm:presLayoutVars>
          <dgm:bulletEnabled val="1"/>
        </dgm:presLayoutVars>
      </dgm:prSet>
      <dgm:spPr/>
      <dgm:t>
        <a:bodyPr/>
        <a:lstStyle/>
        <a:p>
          <a:endParaRPr lang="en-US"/>
        </a:p>
      </dgm:t>
    </dgm:pt>
    <dgm:pt modelId="{D602D2AC-7328-4417-86BD-77732CC3BD38}" type="pres">
      <dgm:prSet presAssocID="{4B96F08F-D3B7-4BC7-82E6-488C9E0A0A31}" presName="sibTrans" presStyleCnt="0"/>
      <dgm:spPr/>
    </dgm:pt>
    <dgm:pt modelId="{2F0DFEE9-7969-42D3-9625-0E4F9124AF2F}" type="pres">
      <dgm:prSet presAssocID="{7420832E-1CA8-458D-B1EC-7636889533DD}" presName="node" presStyleLbl="node1" presStyleIdx="2" presStyleCnt="8">
        <dgm:presLayoutVars>
          <dgm:bulletEnabled val="1"/>
        </dgm:presLayoutVars>
      </dgm:prSet>
      <dgm:spPr/>
      <dgm:t>
        <a:bodyPr/>
        <a:lstStyle/>
        <a:p>
          <a:endParaRPr lang="en-US"/>
        </a:p>
      </dgm:t>
    </dgm:pt>
    <dgm:pt modelId="{D785A126-1645-4BF5-8BDD-A7A57F9CCFF4}" type="pres">
      <dgm:prSet presAssocID="{FE450C5A-43C2-4AB0-A3C2-A8880677F98C}" presName="sibTrans" presStyleCnt="0"/>
      <dgm:spPr/>
    </dgm:pt>
    <dgm:pt modelId="{137A807B-4ED1-463F-AAD6-3EE0AAA6990B}" type="pres">
      <dgm:prSet presAssocID="{9F46EA0E-713F-4355-9E9F-7449B84174EE}" presName="node" presStyleLbl="node1" presStyleIdx="3" presStyleCnt="8" custLinFactNeighborX="1">
        <dgm:presLayoutVars>
          <dgm:bulletEnabled val="1"/>
        </dgm:presLayoutVars>
      </dgm:prSet>
      <dgm:spPr/>
      <dgm:t>
        <a:bodyPr/>
        <a:lstStyle/>
        <a:p>
          <a:endParaRPr lang="en-US"/>
        </a:p>
      </dgm:t>
    </dgm:pt>
    <dgm:pt modelId="{3AE2EFDE-5BCA-41FF-AD67-1CC47FFD32BC}" type="pres">
      <dgm:prSet presAssocID="{E529A1D1-8B4B-43B5-A650-18D03170750D}" presName="sibTrans" presStyleCnt="0"/>
      <dgm:spPr/>
    </dgm:pt>
    <dgm:pt modelId="{1AE652F8-C240-4D04-841E-D75DB802424F}" type="pres">
      <dgm:prSet presAssocID="{D07D0154-3CAF-471D-A376-3B44E009680F}" presName="node" presStyleLbl="node1" presStyleIdx="4" presStyleCnt="8" custLinFactNeighborX="2">
        <dgm:presLayoutVars>
          <dgm:bulletEnabled val="1"/>
        </dgm:presLayoutVars>
      </dgm:prSet>
      <dgm:spPr/>
      <dgm:t>
        <a:bodyPr/>
        <a:lstStyle/>
        <a:p>
          <a:endParaRPr lang="en-US"/>
        </a:p>
      </dgm:t>
    </dgm:pt>
    <dgm:pt modelId="{D9B58CC4-4AF4-4AE1-BF60-23F244D0412D}" type="pres">
      <dgm:prSet presAssocID="{37EEE8DE-BE9F-415A-8554-53659BBE30AD}" presName="sibTrans" presStyleCnt="0"/>
      <dgm:spPr/>
    </dgm:pt>
    <dgm:pt modelId="{8E8B2710-C6BC-4D4D-A0FB-01749E685DA4}" type="pres">
      <dgm:prSet presAssocID="{7075A326-A2F8-4FD9-B768-A26E5C07D2A4}" presName="node" presStyleLbl="node1" presStyleIdx="5" presStyleCnt="8" custLinFactNeighborX="1" custLinFactNeighborY="105">
        <dgm:presLayoutVars>
          <dgm:bulletEnabled val="1"/>
        </dgm:presLayoutVars>
      </dgm:prSet>
      <dgm:spPr/>
      <dgm:t>
        <a:bodyPr/>
        <a:lstStyle/>
        <a:p>
          <a:endParaRPr lang="en-US"/>
        </a:p>
      </dgm:t>
    </dgm:pt>
    <dgm:pt modelId="{190841BC-94DC-44E9-B577-B5805CF826D7}" type="pres">
      <dgm:prSet presAssocID="{D79CC0FD-2E6E-481D-9C69-961557CFD9EE}" presName="sibTrans" presStyleCnt="0"/>
      <dgm:spPr/>
    </dgm:pt>
    <dgm:pt modelId="{A87DF76F-861F-4B48-B521-ED5B5000CA09}" type="pres">
      <dgm:prSet presAssocID="{42E2473A-BE96-461A-9492-31233C2AAE1D}" presName="node" presStyleLbl="node1" presStyleIdx="6" presStyleCnt="8" custScaleX="109297" custLinFactNeighborY="-857">
        <dgm:presLayoutVars>
          <dgm:bulletEnabled val="1"/>
        </dgm:presLayoutVars>
      </dgm:prSet>
      <dgm:spPr/>
      <dgm:t>
        <a:bodyPr/>
        <a:lstStyle/>
        <a:p>
          <a:endParaRPr lang="en-US"/>
        </a:p>
      </dgm:t>
    </dgm:pt>
    <dgm:pt modelId="{2FC808C5-EFF3-45FE-99E5-6A7C10245DF9}" type="pres">
      <dgm:prSet presAssocID="{DFA7875D-E9B9-4BD4-AAB4-A0A8E0A6A751}" presName="sibTrans" presStyleCnt="0"/>
      <dgm:spPr/>
    </dgm:pt>
    <dgm:pt modelId="{2A962CDE-352F-40C3-B1D3-FA7C69FBB18D}" type="pres">
      <dgm:prSet presAssocID="{86F926CB-E5FF-4740-AF51-2233A2F0666C}" presName="node" presStyleLbl="node1" presStyleIdx="7" presStyleCnt="8" custScaleX="107034" custLinFactNeighborX="2">
        <dgm:presLayoutVars>
          <dgm:bulletEnabled val="1"/>
        </dgm:presLayoutVars>
      </dgm:prSet>
      <dgm:spPr/>
      <dgm:t>
        <a:bodyPr/>
        <a:lstStyle/>
        <a:p>
          <a:endParaRPr lang="en-US"/>
        </a:p>
      </dgm:t>
    </dgm:pt>
  </dgm:ptLst>
  <dgm:cxnLst>
    <dgm:cxn modelId="{766BF4B6-C1F8-4EB2-A6C4-FFBD7C32CC4C}" srcId="{D07D0154-3CAF-471D-A376-3B44E009680F}" destId="{0144BDD9-A238-47AF-8FB1-8FFE2FD21C5B}" srcOrd="0" destOrd="0" parTransId="{2768AFAA-13AC-4674-8E25-1FE0A0CE493C}" sibTransId="{E3654548-5367-44D9-8D69-800ED1D488E0}"/>
    <dgm:cxn modelId="{03F6FE3D-346C-4AB9-9D4E-EEA3F6D45C1A}" type="presOf" srcId="{DAFB192A-4465-4318-994A-9A63BF528933}" destId="{4FAF0241-2DC9-4C3D-AF42-EA3C3D8201AD}" srcOrd="0" destOrd="1" presId="urn:microsoft.com/office/officeart/2005/8/layout/hList6"/>
    <dgm:cxn modelId="{6DE19D8D-04BC-4723-8E96-FDBF02E411C2}" type="presOf" srcId="{3EEB3F58-8383-415D-9343-3E65560ABC17}" destId="{A87DF76F-861F-4B48-B521-ED5B5000CA09}" srcOrd="0" destOrd="2" presId="urn:microsoft.com/office/officeart/2005/8/layout/hList6"/>
    <dgm:cxn modelId="{B74C4BA1-4ABB-4258-AC8C-ACDC3E692AD3}" type="presOf" srcId="{7075A326-A2F8-4FD9-B768-A26E5C07D2A4}" destId="{8E8B2710-C6BC-4D4D-A0FB-01749E685DA4}" srcOrd="0" destOrd="0" presId="urn:microsoft.com/office/officeart/2005/8/layout/hList6"/>
    <dgm:cxn modelId="{B729D5FB-1144-4A8A-845D-0CC977499FD2}" srcId="{86F926CB-E5FF-4740-AF51-2233A2F0666C}" destId="{43F75E39-3301-4A92-BB00-02D86846C5CA}" srcOrd="0" destOrd="0" parTransId="{8C633031-CF87-4F59-BED3-AA34B5BE5984}" sibTransId="{491F333A-68C7-4109-8E54-5BA34661F4B6}"/>
    <dgm:cxn modelId="{D5AF8660-7A5F-4527-ACA6-6D9990EF05F3}" type="presOf" srcId="{1566E759-E357-43A2-A0B3-ED9D3009482C}" destId="{137A807B-4ED1-463F-AAD6-3EE0AAA6990B}" srcOrd="0" destOrd="1" presId="urn:microsoft.com/office/officeart/2005/8/layout/hList6"/>
    <dgm:cxn modelId="{EA59CE57-6D82-4B5F-B453-7F157299D607}" type="presOf" srcId="{55F9AA78-0EEB-4D17-A818-A961EC868078}" destId="{2F0DFEE9-7969-42D3-9625-0E4F9124AF2F}" srcOrd="0" destOrd="2" presId="urn:microsoft.com/office/officeart/2005/8/layout/hList6"/>
    <dgm:cxn modelId="{38E65A03-FB10-46D2-AA83-E75331963BDF}" srcId="{1D65D243-156C-4C5D-8DF8-F0D4FF616EB8}" destId="{7C987D81-6F8E-45B4-B920-5FB8ACC40288}" srcOrd="2" destOrd="0" parTransId="{F2E572F4-9239-4A60-B71B-7F8E3F68A8D1}" sibTransId="{3C94D2FA-F1A7-4784-B6A9-397A2AFE1042}"/>
    <dgm:cxn modelId="{53280180-CC5C-46FF-87E7-3B632BB563F4}" type="presOf" srcId="{27C32CB0-2CB0-4B46-B675-BD9A4CB2783C}" destId="{1AE652F8-C240-4D04-841E-D75DB802424F}" srcOrd="0" destOrd="5" presId="urn:microsoft.com/office/officeart/2005/8/layout/hList6"/>
    <dgm:cxn modelId="{79BDE9E0-2E74-48FB-9604-37B6FC657123}" srcId="{D07D0154-3CAF-471D-A376-3B44E009680F}" destId="{27C32CB0-2CB0-4B46-B675-BD9A4CB2783C}" srcOrd="4" destOrd="0" parTransId="{2176B3F4-6C3E-4EE7-AEBF-6E9D0C7B291D}" sibTransId="{35B35F84-F45F-4E5B-91F5-AC9E2650B20C}"/>
    <dgm:cxn modelId="{3DFD1F67-0330-41A1-8460-A71712CDD751}" srcId="{2F5C6E7F-4DE4-4F21-A9A8-09C97F1E5621}" destId="{9F46EA0E-713F-4355-9E9F-7449B84174EE}" srcOrd="3" destOrd="0" parTransId="{E5BC6554-7879-4CA4-A355-F898308BDCBA}" sibTransId="{E529A1D1-8B4B-43B5-A650-18D03170750D}"/>
    <dgm:cxn modelId="{401B6D65-6C87-4488-867F-150A78F2F064}" type="presOf" srcId="{DDC15D6D-0C45-44C6-8B52-568C15472729}" destId="{1AE652F8-C240-4D04-841E-D75DB802424F}" srcOrd="0" destOrd="4" presId="urn:microsoft.com/office/officeart/2005/8/layout/hList6"/>
    <dgm:cxn modelId="{92ED0859-B0D9-4DBF-93B5-6CE296824AEA}" srcId="{9F46EA0E-713F-4355-9E9F-7449B84174EE}" destId="{59986311-9DC6-4AB7-984B-CE9D5DA27055}" srcOrd="4" destOrd="0" parTransId="{DF81F5FF-5D7D-4FA3-BE9B-4BEC11D33FE6}" sibTransId="{F469CD01-2A13-40BC-AD45-A64D2C1A65BD}"/>
    <dgm:cxn modelId="{A028B565-2992-4022-903C-18CB462B254D}" srcId="{7420832E-1CA8-458D-B1EC-7636889533DD}" destId="{8492444C-5FD1-4259-989F-2684F92F41BD}" srcOrd="5" destOrd="0" parTransId="{8BC01CAB-461F-4C51-88FE-3E9C8A643200}" sibTransId="{FE2F7107-98F1-4D24-AB13-CF46C5583FF8}"/>
    <dgm:cxn modelId="{2663FA93-DEE3-4B6B-A5B9-51C352F5C6AA}" srcId="{9F46EA0E-713F-4355-9E9F-7449B84174EE}" destId="{D45A6268-8999-4274-9835-8C1306F605B5}" srcOrd="2" destOrd="0" parTransId="{A1C6E6E6-AFB8-40F8-9785-4451E2D4250E}" sibTransId="{CFDCAD8A-3173-477C-8CDD-E20FEF599933}"/>
    <dgm:cxn modelId="{0AF68D88-040D-48B9-94D4-B543CB67540E}" srcId="{9F46EA0E-713F-4355-9E9F-7449B84174EE}" destId="{7ECE4F17-DD57-48E1-B0F0-3689C7B6A568}" srcOrd="5" destOrd="0" parTransId="{56CE090F-EDC4-47A5-9820-458682473902}" sibTransId="{B7D2FECF-F35E-4891-8D20-7A24480B9C6D}"/>
    <dgm:cxn modelId="{1037AD73-8B05-4F3C-9329-944F5A16C1DA}" type="presOf" srcId="{2F5C6E7F-4DE4-4F21-A9A8-09C97F1E5621}" destId="{ADCA6792-4C3D-4780-8AA6-17197A0AE134}" srcOrd="0" destOrd="0" presId="urn:microsoft.com/office/officeart/2005/8/layout/hList6"/>
    <dgm:cxn modelId="{78241945-C896-49BC-BFE4-C19E411B9B59}" type="presOf" srcId="{9F46EA0E-713F-4355-9E9F-7449B84174EE}" destId="{137A807B-4ED1-463F-AAD6-3EE0AAA6990B}" srcOrd="0" destOrd="0" presId="urn:microsoft.com/office/officeart/2005/8/layout/hList6"/>
    <dgm:cxn modelId="{9878AD3F-40E5-4F32-A453-3147C691B59F}" srcId="{7420832E-1CA8-458D-B1EC-7636889533DD}" destId="{55F9AA78-0EEB-4D17-A818-A961EC868078}" srcOrd="1" destOrd="0" parTransId="{BAA1CE13-7D41-4689-980C-9653282988D6}" sibTransId="{EE506057-78EC-4676-B278-B08191ED8341}"/>
    <dgm:cxn modelId="{6400AECC-AB0E-47ED-AEBD-5035FAD66204}" srcId="{2F5C6E7F-4DE4-4F21-A9A8-09C97F1E5621}" destId="{D07D0154-3CAF-471D-A376-3B44E009680F}" srcOrd="4" destOrd="0" parTransId="{C3FE8287-CF38-4DD5-9811-5070C7583FBA}" sibTransId="{37EEE8DE-BE9F-415A-8554-53659BBE30AD}"/>
    <dgm:cxn modelId="{4144DDC1-CF0B-47D8-ABD4-AF773F01456D}" type="presOf" srcId="{7ECE4F17-DD57-48E1-B0F0-3689C7B6A568}" destId="{137A807B-4ED1-463F-AAD6-3EE0AAA6990B}" srcOrd="0" destOrd="6" presId="urn:microsoft.com/office/officeart/2005/8/layout/hList6"/>
    <dgm:cxn modelId="{F4980B57-F70A-4DB0-9EDD-34C0334C48E1}" type="presOf" srcId="{7420832E-1CA8-458D-B1EC-7636889533DD}" destId="{2F0DFEE9-7969-42D3-9625-0E4F9124AF2F}" srcOrd="0" destOrd="0" presId="urn:microsoft.com/office/officeart/2005/8/layout/hList6"/>
    <dgm:cxn modelId="{1EC24CCB-581B-42DB-A487-8E1D78E426BB}" type="presOf" srcId="{342F0B05-50ED-4D03-917C-B33A4D08A9B2}" destId="{A87DF76F-861F-4B48-B521-ED5B5000CA09}" srcOrd="0" destOrd="3" presId="urn:microsoft.com/office/officeart/2005/8/layout/hList6"/>
    <dgm:cxn modelId="{61CB392F-DB10-406D-9357-D4DA5C110AF1}" srcId="{7420832E-1CA8-458D-B1EC-7636889533DD}" destId="{660A2175-9702-420C-B691-22C68DEF748F}" srcOrd="0" destOrd="0" parTransId="{BE4C9D02-5ECA-4FBE-8F6B-73E91CFF8F7C}" sibTransId="{0492BB14-5416-44F1-92FB-17CA5DE30112}"/>
    <dgm:cxn modelId="{72CE9E25-B468-4ABB-8BFF-D4F4B3873E8B}" srcId="{0BD0C0E9-E816-43EE-9894-F40503051151}" destId="{E8F69A2B-7B50-46AB-82E8-1EFA6382DA91}" srcOrd="2" destOrd="0" parTransId="{D604016E-54EB-4D81-A743-304CC4EC1F7C}" sibTransId="{598E0571-0CAC-4AA1-B8AD-42AE97437103}"/>
    <dgm:cxn modelId="{F3CBFD32-97F9-43C7-9946-7F1E8746381B}" srcId="{D07D0154-3CAF-471D-A376-3B44E009680F}" destId="{186B8B97-7C2F-4CEA-A0C0-323ABBA8E2B8}" srcOrd="1" destOrd="0" parTransId="{F1B7DFE5-65E2-4441-8A29-352C548C2D2C}" sibTransId="{75B8899E-1105-43A1-A99F-F3CED02402D0}"/>
    <dgm:cxn modelId="{8330A596-21F4-4D39-9852-15D5F32C69D9}" srcId="{9F46EA0E-713F-4355-9E9F-7449B84174EE}" destId="{006A8753-D063-436F-B0C3-DBF0152E6BE9}" srcOrd="3" destOrd="0" parTransId="{C65EC90E-488C-4F22-A9A1-D186397FE376}" sibTransId="{728C5B5B-5AAC-4676-A78E-B76BA6266345}"/>
    <dgm:cxn modelId="{007B789F-1F8E-4896-8E0D-264A4650E136}" type="presOf" srcId="{0666F2C3-BF71-4D86-B9A0-273CBAA6557D}" destId="{1AE652F8-C240-4D04-841E-D75DB802424F}" srcOrd="0" destOrd="3" presId="urn:microsoft.com/office/officeart/2005/8/layout/hList6"/>
    <dgm:cxn modelId="{8DA37585-789F-468E-AE56-256E6A870A1D}" srcId="{7075A326-A2F8-4FD9-B768-A26E5C07D2A4}" destId="{FBF2DEF8-D498-4E19-BB9D-3176E9772D20}" srcOrd="1" destOrd="0" parTransId="{FD1EDA1C-4676-422B-811D-FAFE31FB3141}" sibTransId="{C14A08F5-9DEF-447E-916B-B435A6216A1F}"/>
    <dgm:cxn modelId="{AAD97A77-F6E2-424A-B799-67A68E564F67}" srcId="{1D65D243-156C-4C5D-8DF8-F0D4FF616EB8}" destId="{DAFB192A-4465-4318-994A-9A63BF528933}" srcOrd="0" destOrd="0" parTransId="{63DD9845-A266-465F-A347-DC29B2BF84AE}" sibTransId="{C1270002-CA30-4A29-B067-3F948E1FE143}"/>
    <dgm:cxn modelId="{8D94C8D2-FF47-44CC-B6A5-CF8C8EE18338}" type="presOf" srcId="{0BD0C0E9-E816-43EE-9894-F40503051151}" destId="{DD022405-34FC-41B0-B6C2-8062D4D7AC6C}" srcOrd="0" destOrd="0" presId="urn:microsoft.com/office/officeart/2005/8/layout/hList6"/>
    <dgm:cxn modelId="{4A36B7CA-5E28-4D6D-B5F4-721485C4EE81}" srcId="{2F5C6E7F-4DE4-4F21-A9A8-09C97F1E5621}" destId="{42E2473A-BE96-461A-9492-31233C2AAE1D}" srcOrd="6" destOrd="0" parTransId="{A42089A4-1385-4D42-A094-3C27C83F5CE8}" sibTransId="{DFA7875D-E9B9-4BD4-AAB4-A0A8E0A6A751}"/>
    <dgm:cxn modelId="{DDABFC36-B466-43FB-8C10-25D371BBAA61}" type="presOf" srcId="{56326B0C-C96E-40E7-823F-F3BE7167EC6A}" destId="{2A962CDE-352F-40C3-B1D3-FA7C69FBB18D}" srcOrd="0" destOrd="2" presId="urn:microsoft.com/office/officeart/2005/8/layout/hList6"/>
    <dgm:cxn modelId="{D6134862-B63B-44AD-8371-C24431F0AF6F}" srcId="{9F46EA0E-713F-4355-9E9F-7449B84174EE}" destId="{1566E759-E357-43A2-A0B3-ED9D3009482C}" srcOrd="0" destOrd="0" parTransId="{2602146F-2EEB-40C9-A2C9-B60EFDB96AC4}" sibTransId="{B4F54936-EA6B-418D-B00A-6224D8143EFD}"/>
    <dgm:cxn modelId="{8BC7F818-492F-4DBF-87F5-683537B0F374}" type="presOf" srcId="{60C9887C-0CD1-4057-881B-494917ECED7A}" destId="{8E8B2710-C6BC-4D4D-A0FB-01749E685DA4}" srcOrd="0" destOrd="3" presId="urn:microsoft.com/office/officeart/2005/8/layout/hList6"/>
    <dgm:cxn modelId="{029F9C78-E5C3-4259-BB92-FB04F5FCDFDB}" srcId="{86F926CB-E5FF-4740-AF51-2233A2F0666C}" destId="{56326B0C-C96E-40E7-823F-F3BE7167EC6A}" srcOrd="1" destOrd="0" parTransId="{E657EA2C-8A2E-43AF-AE12-1D5EAB9F23E6}" sibTransId="{415FCF43-786C-4BDA-8525-B671D84E6307}"/>
    <dgm:cxn modelId="{2E94410C-94A3-420C-9EA8-727183F62EAC}" type="presOf" srcId="{26E4D342-D83D-489B-B96D-62BAE3991383}" destId="{137A807B-4ED1-463F-AAD6-3EE0AAA6990B}" srcOrd="0" destOrd="2" presId="urn:microsoft.com/office/officeart/2005/8/layout/hList6"/>
    <dgm:cxn modelId="{67C41974-4AC9-4CB7-AC6F-0869E4425974}" type="presOf" srcId="{43F75E39-3301-4A92-BB00-02D86846C5CA}" destId="{2A962CDE-352F-40C3-B1D3-FA7C69FBB18D}" srcOrd="0" destOrd="1" presId="urn:microsoft.com/office/officeart/2005/8/layout/hList6"/>
    <dgm:cxn modelId="{5D3EF492-4875-468D-B944-339D1070E4A2}" srcId="{42E2473A-BE96-461A-9492-31233C2AAE1D}" destId="{6BD7B120-307D-412F-A1DA-83ECC8589D0D}" srcOrd="0" destOrd="0" parTransId="{B577A66A-A2C6-4219-A608-212CC19CC753}" sibTransId="{DFAA34B6-57B3-4409-923A-9B7CF4BF9732}"/>
    <dgm:cxn modelId="{8B8465A8-E0C6-4516-862E-6B07768537EC}" srcId="{2F5C6E7F-4DE4-4F21-A9A8-09C97F1E5621}" destId="{86F926CB-E5FF-4740-AF51-2233A2F0666C}" srcOrd="7" destOrd="0" parTransId="{B356C027-12E3-4B4C-BE83-D521333A5E8F}" sibTransId="{C0342712-BC28-4682-AB4C-7E5E9C9537C2}"/>
    <dgm:cxn modelId="{12826E52-BD14-4CFC-B951-110C60BA4D90}" type="presOf" srcId="{0144BDD9-A238-47AF-8FB1-8FFE2FD21C5B}" destId="{1AE652F8-C240-4D04-841E-D75DB802424F}" srcOrd="0" destOrd="1" presId="urn:microsoft.com/office/officeart/2005/8/layout/hList6"/>
    <dgm:cxn modelId="{6BC7EF6C-18A7-4E05-BD54-0DFC884B1BF2}" srcId="{42E2473A-BE96-461A-9492-31233C2AAE1D}" destId="{B77511A4-939A-4296-A6B6-4C7B36B3036D}" srcOrd="3" destOrd="0" parTransId="{B371C681-E748-4759-AAEC-29096E0A4E53}" sibTransId="{BE494874-8CFE-471C-857A-E5202BD3C137}"/>
    <dgm:cxn modelId="{10493333-60D4-4A5B-AC50-1F5BDEA7AFA6}" srcId="{0BD0C0E9-E816-43EE-9894-F40503051151}" destId="{93B59384-70B1-4298-AEB9-0A6684AFD9E4}" srcOrd="0" destOrd="0" parTransId="{317B9333-7D11-421A-8721-40EFBFD5259A}" sibTransId="{BAD271AC-EFEE-40AF-9B0C-2E54BE6102D9}"/>
    <dgm:cxn modelId="{4A17E6B4-B4C1-4651-91EA-E9D72FA08218}" srcId="{2F5C6E7F-4DE4-4F21-A9A8-09C97F1E5621}" destId="{1D65D243-156C-4C5D-8DF8-F0D4FF616EB8}" srcOrd="1" destOrd="0" parTransId="{3293CA6C-B953-4324-9700-C77108356C4A}" sibTransId="{4B96F08F-D3B7-4BC7-82E6-488C9E0A0A31}"/>
    <dgm:cxn modelId="{DA65C829-EDED-480D-A601-BB035AF35469}" type="presOf" srcId="{6BD7B120-307D-412F-A1DA-83ECC8589D0D}" destId="{A87DF76F-861F-4B48-B521-ED5B5000CA09}" srcOrd="0" destOrd="1" presId="urn:microsoft.com/office/officeart/2005/8/layout/hList6"/>
    <dgm:cxn modelId="{60B3BAE5-782E-404E-BB5F-AF2BA70C42C4}" srcId="{9F46EA0E-713F-4355-9E9F-7449B84174EE}" destId="{26E4D342-D83D-489B-B96D-62BAE3991383}" srcOrd="1" destOrd="0" parTransId="{0B2CBBF9-0E87-40B8-8AAD-7BED33ADB7D3}" sibTransId="{219C1CD9-9FC9-4A0F-A932-B901B52DC61E}"/>
    <dgm:cxn modelId="{C409A634-C126-4A6A-A832-84E85B3676F4}" type="presOf" srcId="{7C987D81-6F8E-45B4-B920-5FB8ACC40288}" destId="{4FAF0241-2DC9-4C3D-AF42-EA3C3D8201AD}" srcOrd="0" destOrd="3" presId="urn:microsoft.com/office/officeart/2005/8/layout/hList6"/>
    <dgm:cxn modelId="{41B6D26C-F7B1-401E-B2EB-2B5EC2E44C38}" srcId="{2F5C6E7F-4DE4-4F21-A9A8-09C97F1E5621}" destId="{0BD0C0E9-E816-43EE-9894-F40503051151}" srcOrd="0" destOrd="0" parTransId="{BBCA91D0-D7B1-4C2C-8AEE-6EF7E323FFAA}" sibTransId="{9D9A4456-388D-4A4B-9085-4B8E614B32EE}"/>
    <dgm:cxn modelId="{2BBBDE63-6B92-48FB-AF13-AE61604E28AE}" srcId="{7420832E-1CA8-458D-B1EC-7636889533DD}" destId="{8AEBB98B-EBF0-41E6-89E6-1F04A00FA11C}" srcOrd="2" destOrd="0" parTransId="{D9AB75D3-91B4-432F-8521-CD13B6CF52A8}" sibTransId="{12CBD9F6-0CD9-42ED-8BC5-D64410D0F74E}"/>
    <dgm:cxn modelId="{79673784-657D-4314-BACE-6137B0E47D9B}" type="presOf" srcId="{A2FA2D6B-6415-42D4-81EE-9A56358048CB}" destId="{2F0DFEE9-7969-42D3-9625-0E4F9124AF2F}" srcOrd="0" destOrd="5" presId="urn:microsoft.com/office/officeart/2005/8/layout/hList6"/>
    <dgm:cxn modelId="{68EF8CBD-6A47-405D-8E46-91663278DCA7}" srcId="{1D65D243-156C-4C5D-8DF8-F0D4FF616EB8}" destId="{249367B4-EE9F-46A3-9E69-5A472CCA1121}" srcOrd="1" destOrd="0" parTransId="{BA266721-95A8-44D2-8CD9-76E3940206AB}" sibTransId="{C3A882F1-FD5C-4F11-A18D-0E8A097AE622}"/>
    <dgm:cxn modelId="{B8BBD030-A8EA-4CEB-9EDE-6B5500F76414}" type="presOf" srcId="{E4CF3659-B335-4A07-AFCE-DA9923FC010F}" destId="{2A962CDE-352F-40C3-B1D3-FA7C69FBB18D}" srcOrd="0" destOrd="3" presId="urn:microsoft.com/office/officeart/2005/8/layout/hList6"/>
    <dgm:cxn modelId="{60239B23-1B2D-425E-B8A5-A494881500B7}" type="presOf" srcId="{660A2175-9702-420C-B691-22C68DEF748F}" destId="{2F0DFEE9-7969-42D3-9625-0E4F9124AF2F}" srcOrd="0" destOrd="1" presId="urn:microsoft.com/office/officeart/2005/8/layout/hList6"/>
    <dgm:cxn modelId="{9C5EAFE5-29A1-458D-AB4F-0DB7A489D967}" srcId="{86F926CB-E5FF-4740-AF51-2233A2F0666C}" destId="{E2E6216B-4013-4443-A68E-4B919C473D53}" srcOrd="3" destOrd="0" parTransId="{ABDE838A-C58F-40A7-BDC2-A7184DA3846E}" sibTransId="{DC9451FA-1568-4CCF-A3E6-6308F3591246}"/>
    <dgm:cxn modelId="{49B7E706-3DC8-4932-B5B1-686D5B1D1BE8}" srcId="{7075A326-A2F8-4FD9-B768-A26E5C07D2A4}" destId="{60C9887C-0CD1-4057-881B-494917ECED7A}" srcOrd="2" destOrd="0" parTransId="{DB033A3C-190C-4313-8363-129CB76313A3}" sibTransId="{B5505EBA-E41A-4CEE-8338-BACA7788B498}"/>
    <dgm:cxn modelId="{5564CDB4-4354-43BA-9477-014907546E65}" type="presOf" srcId="{E8F69A2B-7B50-46AB-82E8-1EFA6382DA91}" destId="{DD022405-34FC-41B0-B6C2-8062D4D7AC6C}" srcOrd="0" destOrd="3" presId="urn:microsoft.com/office/officeart/2005/8/layout/hList6"/>
    <dgm:cxn modelId="{1A1EFE4E-794C-499C-B2D1-8608D15DD904}" srcId="{7420832E-1CA8-458D-B1EC-7636889533DD}" destId="{4134B1BA-9E36-4214-B195-CD0738FC2F3E}" srcOrd="3" destOrd="0" parTransId="{1F98BB7C-05EC-4633-9DFA-0E65421CD4B1}" sibTransId="{6AC50A9B-AB05-47FE-B44F-8C43FFFB1959}"/>
    <dgm:cxn modelId="{93C9D92C-9F7E-40F3-A5A8-0591D50C0560}" type="presOf" srcId="{8AEBB98B-EBF0-41E6-89E6-1F04A00FA11C}" destId="{2F0DFEE9-7969-42D3-9625-0E4F9124AF2F}" srcOrd="0" destOrd="3" presId="urn:microsoft.com/office/officeart/2005/8/layout/hList6"/>
    <dgm:cxn modelId="{20436310-2DD1-49BB-A516-5043E7C2455E}" type="presOf" srcId="{D45A6268-8999-4274-9835-8C1306F605B5}" destId="{137A807B-4ED1-463F-AAD6-3EE0AAA6990B}" srcOrd="0" destOrd="3" presId="urn:microsoft.com/office/officeart/2005/8/layout/hList6"/>
    <dgm:cxn modelId="{0C22087A-9D7D-40F9-9F6E-293BE6AC7B92}" type="presOf" srcId="{186B8B97-7C2F-4CEA-A0C0-323ABBA8E2B8}" destId="{1AE652F8-C240-4D04-841E-D75DB802424F}" srcOrd="0" destOrd="2" presId="urn:microsoft.com/office/officeart/2005/8/layout/hList6"/>
    <dgm:cxn modelId="{6BE11651-B897-4821-8267-5DB35A900F57}" type="presOf" srcId="{006A8753-D063-436F-B0C3-DBF0152E6BE9}" destId="{137A807B-4ED1-463F-AAD6-3EE0AAA6990B}" srcOrd="0" destOrd="4" presId="urn:microsoft.com/office/officeart/2005/8/layout/hList6"/>
    <dgm:cxn modelId="{0D263866-2FD6-4D35-910B-6781F8C6AB2D}" type="presOf" srcId="{E2E6216B-4013-4443-A68E-4B919C473D53}" destId="{2A962CDE-352F-40C3-B1D3-FA7C69FBB18D}" srcOrd="0" destOrd="4" presId="urn:microsoft.com/office/officeart/2005/8/layout/hList6"/>
    <dgm:cxn modelId="{26B1A37B-857F-4CBE-85D5-AD6C481A4188}" type="presOf" srcId="{86F926CB-E5FF-4740-AF51-2233A2F0666C}" destId="{2A962CDE-352F-40C3-B1D3-FA7C69FBB18D}" srcOrd="0" destOrd="0" presId="urn:microsoft.com/office/officeart/2005/8/layout/hList6"/>
    <dgm:cxn modelId="{A21CEDA4-61CC-4287-9DA7-47D0642EBF09}" type="presOf" srcId="{93B59384-70B1-4298-AEB9-0A6684AFD9E4}" destId="{DD022405-34FC-41B0-B6C2-8062D4D7AC6C}" srcOrd="0" destOrd="1" presId="urn:microsoft.com/office/officeart/2005/8/layout/hList6"/>
    <dgm:cxn modelId="{BFEA703D-3C4A-40B2-9650-C33E204AB7B7}" srcId="{7420832E-1CA8-458D-B1EC-7636889533DD}" destId="{A2FA2D6B-6415-42D4-81EE-9A56358048CB}" srcOrd="4" destOrd="0" parTransId="{9821FADF-75A4-4BAD-A766-5B933216DAED}" sibTransId="{3FE7F7D3-7F69-4309-8253-072299B3693F}"/>
    <dgm:cxn modelId="{28FF836C-B24E-4CC5-AB9F-E620A69756F8}" srcId="{D07D0154-3CAF-471D-A376-3B44E009680F}" destId="{0666F2C3-BF71-4D86-B9A0-273CBAA6557D}" srcOrd="2" destOrd="0" parTransId="{24E98379-6219-428A-B193-2167A7C520A9}" sibTransId="{A5302B66-D901-433E-B0C7-AC81A2113AA3}"/>
    <dgm:cxn modelId="{4AA4B115-60A2-4062-901A-FF854D9E56AD}" type="presOf" srcId="{59986311-9DC6-4AB7-984B-CE9D5DA27055}" destId="{137A807B-4ED1-463F-AAD6-3EE0AAA6990B}" srcOrd="0" destOrd="5" presId="urn:microsoft.com/office/officeart/2005/8/layout/hList6"/>
    <dgm:cxn modelId="{14B3A69A-0131-4DE6-9B3E-0446A74AB782}" type="presOf" srcId="{249367B4-EE9F-46A3-9E69-5A472CCA1121}" destId="{4FAF0241-2DC9-4C3D-AF42-EA3C3D8201AD}" srcOrd="0" destOrd="2" presId="urn:microsoft.com/office/officeart/2005/8/layout/hList6"/>
    <dgm:cxn modelId="{CAFF832D-CB89-4AB7-8EED-CAC07294964D}" type="presOf" srcId="{42E2473A-BE96-461A-9492-31233C2AAE1D}" destId="{A87DF76F-861F-4B48-B521-ED5B5000CA09}" srcOrd="0" destOrd="0" presId="urn:microsoft.com/office/officeart/2005/8/layout/hList6"/>
    <dgm:cxn modelId="{67F1C499-C522-41EC-AAB6-62BBCF6CCE3A}" srcId="{0BD0C0E9-E816-43EE-9894-F40503051151}" destId="{79359FBD-F605-45FF-83D8-84089AF968A7}" srcOrd="1" destOrd="0" parTransId="{3F208434-E917-4257-9FAD-8BB394B404CD}" sibTransId="{17165810-BB2C-4016-BCBF-F5EA5E3A0140}"/>
    <dgm:cxn modelId="{47621C6E-E896-4D1A-9E40-C77FD7989E5B}" srcId="{42E2473A-BE96-461A-9492-31233C2AAE1D}" destId="{342F0B05-50ED-4D03-917C-B33A4D08A9B2}" srcOrd="2" destOrd="0" parTransId="{4974826F-E95A-4D67-AD3E-78339848F2B0}" sibTransId="{7D190A64-49C5-4E8B-A343-8154D1BF7DA0}"/>
    <dgm:cxn modelId="{F5A274C6-6C11-4717-87A8-F9D859E8B597}" srcId="{2F5C6E7F-4DE4-4F21-A9A8-09C97F1E5621}" destId="{7075A326-A2F8-4FD9-B768-A26E5C07D2A4}" srcOrd="5" destOrd="0" parTransId="{E2B8C3E8-16B7-4689-8B92-5DE3951809B4}" sibTransId="{D79CC0FD-2E6E-481D-9C69-961557CFD9EE}"/>
    <dgm:cxn modelId="{AE31D131-1B9C-429A-876C-0E2BB0EB0749}" srcId="{42E2473A-BE96-461A-9492-31233C2AAE1D}" destId="{3EEB3F58-8383-415D-9343-3E65560ABC17}" srcOrd="1" destOrd="0" parTransId="{92E1212C-800D-460F-B29F-D1E5986A8CA2}" sibTransId="{1886E81E-6084-4F4C-8D51-7B0648EFE5D2}"/>
    <dgm:cxn modelId="{C1B1C2FA-5724-4B63-81C0-9785A7C676BE}" srcId="{D07D0154-3CAF-471D-A376-3B44E009680F}" destId="{DDC15D6D-0C45-44C6-8B52-568C15472729}" srcOrd="3" destOrd="0" parTransId="{D4022972-53D7-4098-8B76-D34E994893D5}" sibTransId="{00687C5F-966D-466E-A2B2-2DE72F6C7EB8}"/>
    <dgm:cxn modelId="{C3B6A170-825A-4C62-9728-AC9C1A8CD4EA}" type="presOf" srcId="{A14057ED-593C-4D17-AF9F-01FA9161BFBA}" destId="{8E8B2710-C6BC-4D4D-A0FB-01749E685DA4}" srcOrd="0" destOrd="4" presId="urn:microsoft.com/office/officeart/2005/8/layout/hList6"/>
    <dgm:cxn modelId="{B20814D1-8F16-4860-8DD8-CE719E189282}" srcId="{86F926CB-E5FF-4740-AF51-2233A2F0666C}" destId="{E4CF3659-B335-4A07-AFCE-DA9923FC010F}" srcOrd="2" destOrd="0" parTransId="{26447B1C-D39B-4516-B5B8-3DFB423224EE}" sibTransId="{151902D4-A76C-45B4-8DFE-9F48337C7C0D}"/>
    <dgm:cxn modelId="{9980755C-BA82-44E2-8248-1DCD5E30689E}" type="presOf" srcId="{8492444C-5FD1-4259-989F-2684F92F41BD}" destId="{2F0DFEE9-7969-42D3-9625-0E4F9124AF2F}" srcOrd="0" destOrd="6" presId="urn:microsoft.com/office/officeart/2005/8/layout/hList6"/>
    <dgm:cxn modelId="{C2C0201D-32BB-4DE0-A723-FCAA95AB379F}" srcId="{2F5C6E7F-4DE4-4F21-A9A8-09C97F1E5621}" destId="{7420832E-1CA8-458D-B1EC-7636889533DD}" srcOrd="2" destOrd="0" parTransId="{8DFD61B3-8D95-44AA-87E1-4485AE7862AA}" sibTransId="{FE450C5A-43C2-4AB0-A3C2-A8880677F98C}"/>
    <dgm:cxn modelId="{87B703F6-F0D8-4FAA-B32A-4B75025AD434}" srcId="{7075A326-A2F8-4FD9-B768-A26E5C07D2A4}" destId="{7A4B79FA-8377-4200-8CF9-6968074BA2C0}" srcOrd="0" destOrd="0" parTransId="{2F75E0DC-4262-4DA3-9CD6-F61060B33049}" sibTransId="{808EED81-A17F-4095-BF4D-36403FE4CE12}"/>
    <dgm:cxn modelId="{290F5093-D7CE-43E1-9550-AA09F92628B4}" type="presOf" srcId="{B77511A4-939A-4296-A6B6-4C7B36B3036D}" destId="{A87DF76F-861F-4B48-B521-ED5B5000CA09}" srcOrd="0" destOrd="4" presId="urn:microsoft.com/office/officeart/2005/8/layout/hList6"/>
    <dgm:cxn modelId="{6B0E0E45-EE39-493F-94E5-0702BD5883B8}" type="presOf" srcId="{7A4B79FA-8377-4200-8CF9-6968074BA2C0}" destId="{8E8B2710-C6BC-4D4D-A0FB-01749E685DA4}" srcOrd="0" destOrd="1" presId="urn:microsoft.com/office/officeart/2005/8/layout/hList6"/>
    <dgm:cxn modelId="{46151CD4-C547-4996-AD80-A424051BDA7F}" type="presOf" srcId="{1D65D243-156C-4C5D-8DF8-F0D4FF616EB8}" destId="{4FAF0241-2DC9-4C3D-AF42-EA3C3D8201AD}" srcOrd="0" destOrd="0" presId="urn:microsoft.com/office/officeart/2005/8/layout/hList6"/>
    <dgm:cxn modelId="{BC34F0E9-DCAA-469C-BBE6-6258DF34A31B}" type="presOf" srcId="{4134B1BA-9E36-4214-B195-CD0738FC2F3E}" destId="{2F0DFEE9-7969-42D3-9625-0E4F9124AF2F}" srcOrd="0" destOrd="4" presId="urn:microsoft.com/office/officeart/2005/8/layout/hList6"/>
    <dgm:cxn modelId="{5AE99F22-D2FA-4015-A420-193BA06B8902}" type="presOf" srcId="{D07D0154-3CAF-471D-A376-3B44E009680F}" destId="{1AE652F8-C240-4D04-841E-D75DB802424F}" srcOrd="0" destOrd="0" presId="urn:microsoft.com/office/officeart/2005/8/layout/hList6"/>
    <dgm:cxn modelId="{2CE6631A-10A3-4463-BFE1-92D3F9384970}" srcId="{7075A326-A2F8-4FD9-B768-A26E5C07D2A4}" destId="{A14057ED-593C-4D17-AF9F-01FA9161BFBA}" srcOrd="3" destOrd="0" parTransId="{E3E9EAD3-EFEE-4C93-B439-2A02ECF1BB65}" sibTransId="{A30FB8D6-9105-4DE2-8EE5-80E642A358FE}"/>
    <dgm:cxn modelId="{74A2FB02-5161-4007-93F8-DDC5855DA903}" type="presOf" srcId="{FBF2DEF8-D498-4E19-BB9D-3176E9772D20}" destId="{8E8B2710-C6BC-4D4D-A0FB-01749E685DA4}" srcOrd="0" destOrd="2" presId="urn:microsoft.com/office/officeart/2005/8/layout/hList6"/>
    <dgm:cxn modelId="{3A0A598F-6C65-47E8-9117-3E56F8BCE035}" type="presOf" srcId="{79359FBD-F605-45FF-83D8-84089AF968A7}" destId="{DD022405-34FC-41B0-B6C2-8062D4D7AC6C}" srcOrd="0" destOrd="2" presId="urn:microsoft.com/office/officeart/2005/8/layout/hList6"/>
    <dgm:cxn modelId="{94953852-40EB-4BA2-BA5E-06E27A95B34D}" type="presParOf" srcId="{ADCA6792-4C3D-4780-8AA6-17197A0AE134}" destId="{DD022405-34FC-41B0-B6C2-8062D4D7AC6C}" srcOrd="0" destOrd="0" presId="urn:microsoft.com/office/officeart/2005/8/layout/hList6"/>
    <dgm:cxn modelId="{38B0B879-BB5B-4498-B161-23FD88B8D4AE}" type="presParOf" srcId="{ADCA6792-4C3D-4780-8AA6-17197A0AE134}" destId="{C45F3C13-F385-4B8D-8191-F9EAFD5F0ABC}" srcOrd="1" destOrd="0" presId="urn:microsoft.com/office/officeart/2005/8/layout/hList6"/>
    <dgm:cxn modelId="{CCF31388-DD38-4543-8D6D-AA9A44AF25C8}" type="presParOf" srcId="{ADCA6792-4C3D-4780-8AA6-17197A0AE134}" destId="{4FAF0241-2DC9-4C3D-AF42-EA3C3D8201AD}" srcOrd="2" destOrd="0" presId="urn:microsoft.com/office/officeart/2005/8/layout/hList6"/>
    <dgm:cxn modelId="{CE371DA7-E537-4738-9459-D57506BA7C43}" type="presParOf" srcId="{ADCA6792-4C3D-4780-8AA6-17197A0AE134}" destId="{D602D2AC-7328-4417-86BD-77732CC3BD38}" srcOrd="3" destOrd="0" presId="urn:microsoft.com/office/officeart/2005/8/layout/hList6"/>
    <dgm:cxn modelId="{F171A30F-965B-4408-883D-EA6C348E8919}" type="presParOf" srcId="{ADCA6792-4C3D-4780-8AA6-17197A0AE134}" destId="{2F0DFEE9-7969-42D3-9625-0E4F9124AF2F}" srcOrd="4" destOrd="0" presId="urn:microsoft.com/office/officeart/2005/8/layout/hList6"/>
    <dgm:cxn modelId="{853053CB-3CC9-4375-8B1F-E79D143B4F84}" type="presParOf" srcId="{ADCA6792-4C3D-4780-8AA6-17197A0AE134}" destId="{D785A126-1645-4BF5-8BDD-A7A57F9CCFF4}" srcOrd="5" destOrd="0" presId="urn:microsoft.com/office/officeart/2005/8/layout/hList6"/>
    <dgm:cxn modelId="{BFD03511-DB58-4066-B6DE-12A0FA24ADA3}" type="presParOf" srcId="{ADCA6792-4C3D-4780-8AA6-17197A0AE134}" destId="{137A807B-4ED1-463F-AAD6-3EE0AAA6990B}" srcOrd="6" destOrd="0" presId="urn:microsoft.com/office/officeart/2005/8/layout/hList6"/>
    <dgm:cxn modelId="{325F8DB1-A0E8-4684-96E2-1FF19332412E}" type="presParOf" srcId="{ADCA6792-4C3D-4780-8AA6-17197A0AE134}" destId="{3AE2EFDE-5BCA-41FF-AD67-1CC47FFD32BC}" srcOrd="7" destOrd="0" presId="urn:microsoft.com/office/officeart/2005/8/layout/hList6"/>
    <dgm:cxn modelId="{8E69C4AC-A2B0-4672-BA5D-B9C2D453D22A}" type="presParOf" srcId="{ADCA6792-4C3D-4780-8AA6-17197A0AE134}" destId="{1AE652F8-C240-4D04-841E-D75DB802424F}" srcOrd="8" destOrd="0" presId="urn:microsoft.com/office/officeart/2005/8/layout/hList6"/>
    <dgm:cxn modelId="{EF69DA05-090E-4652-A64A-B45668E0E84A}" type="presParOf" srcId="{ADCA6792-4C3D-4780-8AA6-17197A0AE134}" destId="{D9B58CC4-4AF4-4AE1-BF60-23F244D0412D}" srcOrd="9" destOrd="0" presId="urn:microsoft.com/office/officeart/2005/8/layout/hList6"/>
    <dgm:cxn modelId="{CC33257A-6326-4559-9653-7972D379B89D}" type="presParOf" srcId="{ADCA6792-4C3D-4780-8AA6-17197A0AE134}" destId="{8E8B2710-C6BC-4D4D-A0FB-01749E685DA4}" srcOrd="10" destOrd="0" presId="urn:microsoft.com/office/officeart/2005/8/layout/hList6"/>
    <dgm:cxn modelId="{25E00A66-64BE-499F-937A-3BB630159C09}" type="presParOf" srcId="{ADCA6792-4C3D-4780-8AA6-17197A0AE134}" destId="{190841BC-94DC-44E9-B577-B5805CF826D7}" srcOrd="11" destOrd="0" presId="urn:microsoft.com/office/officeart/2005/8/layout/hList6"/>
    <dgm:cxn modelId="{AF6F9CB8-37F4-4232-8AE4-50092F7C2472}" type="presParOf" srcId="{ADCA6792-4C3D-4780-8AA6-17197A0AE134}" destId="{A87DF76F-861F-4B48-B521-ED5B5000CA09}" srcOrd="12" destOrd="0" presId="urn:microsoft.com/office/officeart/2005/8/layout/hList6"/>
    <dgm:cxn modelId="{B6A4F88C-CB63-468E-B963-E425C13217D0}" type="presParOf" srcId="{ADCA6792-4C3D-4780-8AA6-17197A0AE134}" destId="{2FC808C5-EFF3-45FE-99E5-6A7C10245DF9}" srcOrd="13" destOrd="0" presId="urn:microsoft.com/office/officeart/2005/8/layout/hList6"/>
    <dgm:cxn modelId="{70C95247-1B09-4493-A776-FB584229EEEC}" type="presParOf" srcId="{ADCA6792-4C3D-4780-8AA6-17197A0AE134}" destId="{2A962CDE-352F-40C3-B1D3-FA7C69FBB18D}" srcOrd="14" destOrd="0" presId="urn:microsoft.com/office/officeart/2005/8/layout/hList6"/>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22405-34FC-41B0-B6C2-8062D4D7AC6C}">
      <dsp:nvSpPr>
        <dsp:cNvPr id="0" name=""/>
        <dsp:cNvSpPr/>
      </dsp:nvSpPr>
      <dsp:spPr>
        <a:xfrm rot="16200000">
          <a:off x="-2764541" y="2770234"/>
          <a:ext cx="6949439" cy="1408970"/>
        </a:xfrm>
        <a:prstGeom prst="flowChartManualOperation">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en-US" sz="1800" b="1" u="sng" kern="1200" cap="none" spc="0" dirty="0" smtClean="0">
              <a:ln w="0"/>
              <a:solidFill>
                <a:schemeClr val="tx1"/>
              </a:solidFill>
              <a:effectLst>
                <a:outerShdw blurRad="38100" dist="19050" dir="2700000" algn="tl" rotWithShape="0">
                  <a:schemeClr val="dk1">
                    <a:alpha val="40000"/>
                  </a:schemeClr>
                </a:outerShdw>
              </a:effectLst>
            </a:rPr>
            <a:t>CONT94</a:t>
          </a:r>
          <a:endParaRPr lang="en-US" sz="18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41 Sources</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Thin Tape</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Haystack</a:t>
          </a:r>
          <a:endParaRPr lang="en-US" sz="1600" b="1" kern="1200" cap="none" spc="0" dirty="0">
            <a:ln w="0"/>
            <a:solidFill>
              <a:schemeClr val="tx1"/>
            </a:solidFill>
            <a:effectLst>
              <a:outerShdw blurRad="38100" dist="19050" dir="2700000" algn="tl" rotWithShape="0">
                <a:schemeClr val="dk1">
                  <a:alpha val="40000"/>
                </a:schemeClr>
              </a:outerShdw>
            </a:effectLst>
          </a:endParaRPr>
        </a:p>
      </dsp:txBody>
      <dsp:txXfrm rot="5400000">
        <a:off x="5693" y="1389888"/>
        <a:ext cx="1408970" cy="4169663"/>
      </dsp:txXfrm>
    </dsp:sp>
    <dsp:sp modelId="{4FAF0241-2DC9-4C3D-AF42-EA3C3D8201AD}">
      <dsp:nvSpPr>
        <dsp:cNvPr id="0" name=""/>
        <dsp:cNvSpPr/>
      </dsp:nvSpPr>
      <dsp:spPr>
        <a:xfrm rot="16200000">
          <a:off x="-1249898" y="2770234"/>
          <a:ext cx="6949439" cy="1408970"/>
        </a:xfrm>
        <a:prstGeom prst="flowChartManualOperation">
          <a:avLst/>
        </a:prstGeom>
        <a:solidFill>
          <a:schemeClr val="accent5">
            <a:hueOff val="734691"/>
            <a:satOff val="1678"/>
            <a:lumOff val="-465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0" tIns="0" rIns="101600" bIns="0" numCol="1" spcCol="1270" anchor="t" anchorCtr="0">
          <a:noAutofit/>
        </a:bodyPr>
        <a:lstStyle/>
        <a:p>
          <a:pPr lvl="0" algn="l" defTabSz="800100">
            <a:lnSpc>
              <a:spcPct val="90000"/>
            </a:lnSpc>
            <a:spcBef>
              <a:spcPct val="0"/>
            </a:spcBef>
            <a:spcAft>
              <a:spcPct val="35000"/>
            </a:spcAft>
          </a:pPr>
          <a:r>
            <a:rPr lang="en-US" sz="1800" b="1" u="sng" kern="1200" cap="none" spc="0" dirty="0" smtClean="0">
              <a:ln w="0"/>
              <a:solidFill>
                <a:schemeClr val="tx1"/>
              </a:solidFill>
              <a:effectLst>
                <a:outerShdw blurRad="38100" dist="19050" dir="2700000" algn="tl" rotWithShape="0">
                  <a:schemeClr val="dk1">
                    <a:alpha val="40000"/>
                  </a:schemeClr>
                </a:outerShdw>
              </a:effectLst>
            </a:rPr>
            <a:t>CONT95</a:t>
          </a:r>
          <a:endParaRPr lang="en-US" sz="18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34 Sources</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Thin Tape</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14300" lvl="1" indent="-114300" algn="l" defTabSz="666750">
            <a:lnSpc>
              <a:spcPct val="90000"/>
            </a:lnSpc>
            <a:spcBef>
              <a:spcPct val="0"/>
            </a:spcBef>
            <a:spcAft>
              <a:spcPct val="15000"/>
            </a:spcAft>
            <a:buChar char="••"/>
          </a:pPr>
          <a:r>
            <a:rPr lang="en-US" sz="1500" b="1" kern="1200" cap="none" spc="0" dirty="0" smtClean="0">
              <a:ln w="0"/>
              <a:solidFill>
                <a:schemeClr val="tx1"/>
              </a:solidFill>
              <a:effectLst>
                <a:outerShdw blurRad="38100" dist="19050" dir="2700000" algn="tl" rotWithShape="0">
                  <a:schemeClr val="dk1">
                    <a:alpha val="40000"/>
                  </a:schemeClr>
                </a:outerShdw>
              </a:effectLst>
            </a:rPr>
            <a:t>Washington</a:t>
          </a:r>
          <a:endParaRPr lang="en-US" sz="1500" b="1" kern="1200" cap="none" spc="0" dirty="0">
            <a:ln w="0"/>
            <a:solidFill>
              <a:schemeClr val="tx1"/>
            </a:solidFill>
            <a:effectLst>
              <a:outerShdw blurRad="38100" dist="19050" dir="2700000" algn="tl" rotWithShape="0">
                <a:schemeClr val="dk1">
                  <a:alpha val="40000"/>
                </a:schemeClr>
              </a:outerShdw>
            </a:effectLst>
          </a:endParaRPr>
        </a:p>
      </dsp:txBody>
      <dsp:txXfrm rot="5400000">
        <a:off x="1520336" y="1389888"/>
        <a:ext cx="1408970" cy="4169663"/>
      </dsp:txXfrm>
    </dsp:sp>
    <dsp:sp modelId="{2F0DFEE9-7969-42D3-9625-0E4F9124AF2F}">
      <dsp:nvSpPr>
        <dsp:cNvPr id="0" name=""/>
        <dsp:cNvSpPr/>
      </dsp:nvSpPr>
      <dsp:spPr>
        <a:xfrm rot="16200000">
          <a:off x="264745" y="2770234"/>
          <a:ext cx="6949439" cy="1408970"/>
        </a:xfrm>
        <a:prstGeom prst="flowChartManualOperation">
          <a:avLst/>
        </a:prstGeom>
        <a:solidFill>
          <a:schemeClr val="accent5">
            <a:hueOff val="1469382"/>
            <a:satOff val="3357"/>
            <a:lumOff val="-930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0" tIns="0" rIns="101600" bIns="0" numCol="1" spcCol="1270" anchor="t" anchorCtr="0">
          <a:noAutofit/>
        </a:bodyPr>
        <a:lstStyle/>
        <a:p>
          <a:pPr lvl="0" algn="l" defTabSz="800100">
            <a:lnSpc>
              <a:spcPct val="90000"/>
            </a:lnSpc>
            <a:spcBef>
              <a:spcPct val="0"/>
            </a:spcBef>
            <a:spcAft>
              <a:spcPct val="35000"/>
            </a:spcAft>
          </a:pPr>
          <a:r>
            <a:rPr lang="en-US" sz="1800" b="1" u="sng" kern="1200" cap="none" spc="0" dirty="0" smtClean="0">
              <a:ln w="0"/>
              <a:solidFill>
                <a:schemeClr val="tx1"/>
              </a:solidFill>
              <a:effectLst>
                <a:outerShdw blurRad="38100" dist="19050" dir="2700000" algn="tl" rotWithShape="0">
                  <a:schemeClr val="dk1">
                    <a:alpha val="40000"/>
                  </a:schemeClr>
                </a:outerShdw>
              </a:effectLst>
            </a:rPr>
            <a:t>CONT96</a:t>
          </a:r>
          <a:endParaRPr lang="en-US" sz="18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40 Sources (non-VLBA)</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44 Sources (VLBA)</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Thin Tape</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Haystack</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tx1"/>
              </a:solidFill>
              <a:effectLst>
                <a:outerShdw blurRad="38100" dist="19050" dir="2700000" algn="tl" rotWithShape="0">
                  <a:schemeClr val="dk1">
                    <a:alpha val="40000"/>
                  </a:schemeClr>
                </a:outerShdw>
              </a:effectLst>
            </a:rPr>
            <a:t>VLBA</a:t>
          </a:r>
          <a:endParaRPr lang="en-US" sz="1600" b="1" kern="1200" cap="none" spc="0" dirty="0">
            <a:ln w="0"/>
            <a:solidFill>
              <a:schemeClr val="tx1"/>
            </a:solidFill>
            <a:effectLst>
              <a:outerShdw blurRad="38100" dist="19050" dir="2700000" algn="tl" rotWithShape="0">
                <a:schemeClr val="dk1">
                  <a:alpha val="40000"/>
                </a:schemeClr>
              </a:outerShdw>
            </a:effectLst>
          </a:endParaRPr>
        </a:p>
        <a:p>
          <a:pPr marL="114300" lvl="1" indent="-114300" algn="l" defTabSz="666750">
            <a:lnSpc>
              <a:spcPct val="90000"/>
            </a:lnSpc>
            <a:spcBef>
              <a:spcPct val="0"/>
            </a:spcBef>
            <a:spcAft>
              <a:spcPct val="15000"/>
            </a:spcAft>
            <a:buChar char="••"/>
          </a:pPr>
          <a:r>
            <a:rPr lang="en-US" sz="1500" b="1" kern="1200" cap="none" spc="0" dirty="0" smtClean="0">
              <a:ln w="0"/>
              <a:solidFill>
                <a:schemeClr val="tx1"/>
              </a:solidFill>
              <a:effectLst>
                <a:outerShdw blurRad="38100" dist="19050" dir="2700000" algn="tl" rotWithShape="0">
                  <a:schemeClr val="dk1">
                    <a:alpha val="40000"/>
                  </a:schemeClr>
                </a:outerShdw>
              </a:effectLst>
            </a:rPr>
            <a:t>Washington</a:t>
          </a:r>
          <a:endParaRPr lang="en-US" sz="1500" b="1" kern="1200" cap="none" spc="0" dirty="0">
            <a:ln w="0"/>
            <a:solidFill>
              <a:schemeClr val="tx1"/>
            </a:solidFill>
            <a:effectLst>
              <a:outerShdw blurRad="38100" dist="19050" dir="2700000" algn="tl" rotWithShape="0">
                <a:schemeClr val="dk1">
                  <a:alpha val="40000"/>
                </a:schemeClr>
              </a:outerShdw>
            </a:effectLst>
          </a:endParaRPr>
        </a:p>
      </dsp:txBody>
      <dsp:txXfrm rot="5400000">
        <a:off x="3034979" y="1389888"/>
        <a:ext cx="1408970" cy="4169663"/>
      </dsp:txXfrm>
    </dsp:sp>
    <dsp:sp modelId="{137A807B-4ED1-463F-AAD6-3EE0AAA6990B}">
      <dsp:nvSpPr>
        <dsp:cNvPr id="0" name=""/>
        <dsp:cNvSpPr/>
      </dsp:nvSpPr>
      <dsp:spPr>
        <a:xfrm rot="16200000">
          <a:off x="1779389" y="2770234"/>
          <a:ext cx="6949439" cy="1408970"/>
        </a:xfrm>
        <a:prstGeom prst="flowChartManualOperation">
          <a:avLst/>
        </a:prstGeom>
        <a:solidFill>
          <a:schemeClr val="accent5">
            <a:hueOff val="2204073"/>
            <a:satOff val="5035"/>
            <a:lumOff val="-1395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en-US" sz="1800" b="1" u="sng" kern="1200" cap="none" spc="0" dirty="0" smtClean="0">
              <a:ln w="0"/>
              <a:solidFill>
                <a:schemeClr val="accent3"/>
              </a:solidFill>
              <a:effectLst>
                <a:outerShdw blurRad="38100" dist="19050" dir="2700000" algn="tl" rotWithShape="0">
                  <a:schemeClr val="dk1">
                    <a:alpha val="40000"/>
                  </a:schemeClr>
                </a:outerShdw>
              </a:effectLst>
            </a:rPr>
            <a:t>CONT02</a:t>
          </a:r>
          <a:endParaRPr lang="en-US" sz="18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50 Sources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Thin Tape</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Westford (Module)</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Bonn - 58 Days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Hays - 89 Days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Wash -45 days</a:t>
          </a:r>
          <a:endParaRPr lang="en-US" sz="1600" b="1" kern="1200" cap="none" spc="0" dirty="0">
            <a:ln w="0"/>
            <a:solidFill>
              <a:schemeClr val="accent3"/>
            </a:solidFill>
            <a:effectLst>
              <a:outerShdw blurRad="38100" dist="19050" dir="2700000" algn="tl" rotWithShape="0">
                <a:schemeClr val="dk1">
                  <a:alpha val="40000"/>
                </a:schemeClr>
              </a:outerShdw>
            </a:effectLst>
          </a:endParaRPr>
        </a:p>
      </dsp:txBody>
      <dsp:txXfrm rot="5400000">
        <a:off x="4549623" y="1389888"/>
        <a:ext cx="1408970" cy="4169663"/>
      </dsp:txXfrm>
    </dsp:sp>
    <dsp:sp modelId="{1AE652F8-C240-4D04-841E-D75DB802424F}">
      <dsp:nvSpPr>
        <dsp:cNvPr id="0" name=""/>
        <dsp:cNvSpPr/>
      </dsp:nvSpPr>
      <dsp:spPr>
        <a:xfrm rot="16200000">
          <a:off x="3294034" y="2770234"/>
          <a:ext cx="6949439" cy="1408970"/>
        </a:xfrm>
        <a:prstGeom prst="flowChartManualOperation">
          <a:avLst/>
        </a:prstGeom>
        <a:solidFill>
          <a:schemeClr val="accent5">
            <a:hueOff val="2938763"/>
            <a:satOff val="6713"/>
            <a:lumOff val="-1859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0" tIns="0" rIns="101600" bIns="0" numCol="1" spcCol="1270" anchor="t" anchorCtr="0">
          <a:noAutofit/>
        </a:bodyPr>
        <a:lstStyle/>
        <a:p>
          <a:pPr lvl="0" algn="l" defTabSz="800100">
            <a:lnSpc>
              <a:spcPct val="90000"/>
            </a:lnSpc>
            <a:spcBef>
              <a:spcPct val="0"/>
            </a:spcBef>
            <a:spcAft>
              <a:spcPct val="35000"/>
            </a:spcAft>
          </a:pPr>
          <a:r>
            <a:rPr lang="en-US" sz="1800" b="1" u="sng" kern="1200" cap="none" spc="0" dirty="0" smtClean="0">
              <a:ln w="0"/>
              <a:solidFill>
                <a:schemeClr val="accent3"/>
              </a:solidFill>
              <a:effectLst>
                <a:outerShdw blurRad="38100" dist="19050" dir="2700000" algn="tl" rotWithShape="0">
                  <a:schemeClr val="dk1">
                    <a:alpha val="40000"/>
                  </a:schemeClr>
                </a:outerShdw>
              </a:effectLst>
            </a:rPr>
            <a:t>CONT05</a:t>
          </a:r>
          <a:endParaRPr lang="en-US" sz="1800" b="1" u="sng"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74 sources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 Modules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Bonn-50 days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Hays-81 days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Wash-68 </a:t>
          </a:r>
          <a:r>
            <a:rPr lang="en-US" sz="1600" b="1" kern="1200" cap="none" spc="0" dirty="0">
              <a:ln w="0"/>
              <a:solidFill>
                <a:schemeClr val="accent3"/>
              </a:solidFill>
              <a:effectLst>
                <a:outerShdw blurRad="38100" dist="19050" dir="2700000" algn="tl" rotWithShape="0">
                  <a:schemeClr val="dk1">
                    <a:alpha val="40000"/>
                  </a:schemeClr>
                </a:outerShdw>
              </a:effectLst>
            </a:rPr>
            <a:t>days</a:t>
          </a:r>
        </a:p>
      </dsp:txBody>
      <dsp:txXfrm rot="5400000">
        <a:off x="6064268" y="1389888"/>
        <a:ext cx="1408970" cy="4169663"/>
      </dsp:txXfrm>
    </dsp:sp>
    <dsp:sp modelId="{8E8B2710-C6BC-4D4D-A0FB-01749E685DA4}">
      <dsp:nvSpPr>
        <dsp:cNvPr id="0" name=""/>
        <dsp:cNvSpPr/>
      </dsp:nvSpPr>
      <dsp:spPr>
        <a:xfrm rot="16200000">
          <a:off x="4808676" y="2770234"/>
          <a:ext cx="6949439" cy="1408970"/>
        </a:xfrm>
        <a:prstGeom prst="flowChartManualOperation">
          <a:avLst/>
        </a:prstGeom>
        <a:solidFill>
          <a:schemeClr val="accent5">
            <a:hueOff val="3673454"/>
            <a:satOff val="8391"/>
            <a:lumOff val="-2324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en-US" sz="1800" b="1" u="sng" kern="1200" cap="none" spc="0" dirty="0" smtClean="0">
              <a:ln w="0"/>
              <a:solidFill>
                <a:schemeClr val="accent3"/>
              </a:solidFill>
              <a:effectLst>
                <a:outerShdw blurRad="38100" dist="19050" dir="2700000" algn="tl" rotWithShape="0">
                  <a:schemeClr val="dk1">
                    <a:alpha val="40000"/>
                  </a:schemeClr>
                </a:outerShdw>
              </a:effectLst>
            </a:rPr>
            <a:t>CONT08</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80 sources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Modules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14300" lvl="1" indent="-114300" algn="l" defTabSz="666750">
            <a:lnSpc>
              <a:spcPct val="90000"/>
            </a:lnSpc>
            <a:spcBef>
              <a:spcPct val="0"/>
            </a:spcBef>
            <a:spcAft>
              <a:spcPct val="15000"/>
            </a:spcAft>
            <a:buChar char="••"/>
          </a:pPr>
          <a:r>
            <a:rPr lang="en-US" sz="1500" b="1" kern="1200" cap="none" spc="0" dirty="0" smtClean="0">
              <a:ln w="0"/>
              <a:solidFill>
                <a:schemeClr val="accent3"/>
              </a:solidFill>
              <a:effectLst>
                <a:outerShdw blurRad="38100" dist="19050" dir="2700000" algn="tl" rotWithShape="0">
                  <a:schemeClr val="dk1">
                    <a:alpha val="40000"/>
                  </a:schemeClr>
                </a:outerShdw>
              </a:effectLst>
            </a:rPr>
            <a:t>Washington</a:t>
          </a:r>
          <a:endParaRPr lang="en-US" sz="15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163 </a:t>
          </a:r>
          <a:r>
            <a:rPr lang="en-US" sz="1600" b="1" kern="1200" cap="none" spc="0" dirty="0">
              <a:ln w="0"/>
              <a:solidFill>
                <a:schemeClr val="accent3"/>
              </a:solidFill>
              <a:effectLst>
                <a:outerShdw blurRad="38100" dist="19050" dir="2700000" algn="tl" rotWithShape="0">
                  <a:schemeClr val="dk1">
                    <a:alpha val="40000"/>
                  </a:schemeClr>
                </a:outerShdw>
              </a:effectLst>
            </a:rPr>
            <a:t>days</a:t>
          </a:r>
        </a:p>
      </dsp:txBody>
      <dsp:txXfrm rot="5400000">
        <a:off x="7578910" y="1389888"/>
        <a:ext cx="1408970" cy="4169663"/>
      </dsp:txXfrm>
    </dsp:sp>
    <dsp:sp modelId="{A87DF76F-861F-4B48-B521-ED5B5000CA09}">
      <dsp:nvSpPr>
        <dsp:cNvPr id="0" name=""/>
        <dsp:cNvSpPr/>
      </dsp:nvSpPr>
      <dsp:spPr>
        <a:xfrm rot="16200000">
          <a:off x="6388815" y="2704738"/>
          <a:ext cx="6949439" cy="1539962"/>
        </a:xfrm>
        <a:prstGeom prst="flowChartManualOperation">
          <a:avLst/>
        </a:prstGeom>
        <a:solidFill>
          <a:schemeClr val="accent5">
            <a:hueOff val="4408145"/>
            <a:satOff val="10070"/>
            <a:lumOff val="-2789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0" tIns="0" rIns="101600" bIns="0" numCol="1" spcCol="1270" anchor="t" anchorCtr="0">
          <a:noAutofit/>
        </a:bodyPr>
        <a:lstStyle/>
        <a:p>
          <a:pPr lvl="0" algn="l" defTabSz="844550">
            <a:lnSpc>
              <a:spcPct val="90000"/>
            </a:lnSpc>
            <a:spcBef>
              <a:spcPct val="0"/>
            </a:spcBef>
            <a:spcAft>
              <a:spcPct val="35000"/>
            </a:spcAft>
          </a:pPr>
          <a:r>
            <a:rPr lang="en-US" sz="1900" b="1" u="sng" kern="1200" cap="none" spc="0" dirty="0" smtClean="0">
              <a:ln w="0"/>
              <a:solidFill>
                <a:schemeClr val="accent3"/>
              </a:solidFill>
              <a:effectLst>
                <a:outerShdw blurRad="38100" dist="19050" dir="2700000" algn="tl" rotWithShape="0">
                  <a:schemeClr val="dk1">
                    <a:alpha val="40000"/>
                  </a:schemeClr>
                </a:outerShdw>
              </a:effectLst>
            </a:rPr>
            <a:t>CONT11</a:t>
          </a:r>
          <a:endParaRPr lang="en-US" sz="19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117 sources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 Modules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 </a:t>
          </a:r>
          <a:r>
            <a:rPr lang="en-US" sz="1500" b="1" kern="1200" cap="none" spc="0" dirty="0" smtClean="0">
              <a:ln w="0"/>
              <a:solidFill>
                <a:schemeClr val="accent3"/>
              </a:solidFill>
              <a:effectLst>
                <a:outerShdw blurRad="38100" dist="19050" dir="2700000" algn="tl" rotWithShape="0">
                  <a:schemeClr val="dk1">
                    <a:alpha val="40000"/>
                  </a:schemeClr>
                </a:outerShdw>
              </a:effectLst>
            </a:rPr>
            <a:t>Washington</a:t>
          </a:r>
          <a:endParaRPr lang="en-US" sz="15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146 </a:t>
          </a:r>
          <a:r>
            <a:rPr lang="en-US" sz="1600" b="1" kern="1200" cap="none" spc="0" dirty="0">
              <a:ln w="0"/>
              <a:solidFill>
                <a:schemeClr val="accent3"/>
              </a:solidFill>
              <a:effectLst>
                <a:outerShdw blurRad="38100" dist="19050" dir="2700000" algn="tl" rotWithShape="0">
                  <a:schemeClr val="dk1">
                    <a:alpha val="40000"/>
                  </a:schemeClr>
                </a:outerShdw>
              </a:effectLst>
            </a:rPr>
            <a:t>days</a:t>
          </a:r>
        </a:p>
      </dsp:txBody>
      <dsp:txXfrm rot="5400000">
        <a:off x="9093553" y="1389888"/>
        <a:ext cx="1539962" cy="4169663"/>
      </dsp:txXfrm>
    </dsp:sp>
    <dsp:sp modelId="{2A962CDE-352F-40C3-B1D3-FA7C69FBB18D}">
      <dsp:nvSpPr>
        <dsp:cNvPr id="0" name=""/>
        <dsp:cNvSpPr/>
      </dsp:nvSpPr>
      <dsp:spPr>
        <a:xfrm rot="16200000">
          <a:off x="8018510" y="2720681"/>
          <a:ext cx="6949439" cy="1508077"/>
        </a:xfrm>
        <a:prstGeom prst="flowChartManualOperation">
          <a:avLst/>
        </a:prstGeom>
        <a:solidFill>
          <a:schemeClr val="accent5">
            <a:hueOff val="5142836"/>
            <a:satOff val="11748"/>
            <a:lumOff val="-3254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en-US" sz="1800" b="1" u="sng" kern="1200" cap="none" spc="0" dirty="0" smtClean="0">
              <a:ln w="0"/>
              <a:solidFill>
                <a:schemeClr val="accent3"/>
              </a:solidFill>
              <a:effectLst>
                <a:outerShdw blurRad="38100" dist="19050" dir="2700000" algn="tl" rotWithShape="0">
                  <a:schemeClr val="dk1">
                    <a:alpha val="40000"/>
                  </a:schemeClr>
                </a:outerShdw>
              </a:effectLst>
            </a:rPr>
            <a:t>CONT14</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73 sources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Modules</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chemeClr val="accent3"/>
              </a:solidFill>
              <a:effectLst>
                <a:outerShdw blurRad="38100" dist="19050" dir="2700000" algn="tl" rotWithShape="0">
                  <a:schemeClr val="dk1">
                    <a:alpha val="40000"/>
                  </a:schemeClr>
                </a:outerShdw>
              </a:effectLst>
            </a:rPr>
            <a:t>Bonn</a:t>
          </a:r>
          <a:endParaRPr lang="en-US" sz="1600" b="1" kern="1200" cap="none" spc="0" dirty="0">
            <a:ln w="0"/>
            <a:solidFill>
              <a:schemeClr val="accent3"/>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0"/>
              <a:solidFill>
                <a:srgbClr val="FFFF00"/>
              </a:solidFill>
              <a:effectLst>
                <a:outerShdw blurRad="38100" dist="19050" dir="2700000" algn="tl" rotWithShape="0">
                  <a:schemeClr val="dk1">
                    <a:alpha val="40000"/>
                  </a:schemeClr>
                </a:outerShdw>
              </a:effectLst>
            </a:rPr>
            <a:t>38 </a:t>
          </a:r>
          <a:r>
            <a:rPr lang="en-US" sz="1600" b="1" kern="1200" cap="none" spc="0" dirty="0">
              <a:ln w="0"/>
              <a:solidFill>
                <a:srgbClr val="FFFF00"/>
              </a:solidFill>
              <a:effectLst>
                <a:outerShdw blurRad="38100" dist="19050" dir="2700000" algn="tl" rotWithShape="0">
                  <a:schemeClr val="dk1">
                    <a:alpha val="40000"/>
                  </a:schemeClr>
                </a:outerShdw>
              </a:effectLst>
            </a:rPr>
            <a:t>days</a:t>
          </a:r>
        </a:p>
      </dsp:txBody>
      <dsp:txXfrm rot="5400000">
        <a:off x="10739191" y="1389888"/>
        <a:ext cx="1508077" cy="416966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0.24237</cdr:x>
      <cdr:y>0.14043</cdr:y>
    </cdr:from>
    <cdr:to>
      <cdr:x>0.31384</cdr:x>
      <cdr:y>0.19052</cdr:y>
    </cdr:to>
    <cdr:cxnSp macro="">
      <cdr:nvCxnSpPr>
        <cdr:cNvPr id="3" name="Straight Arrow Connector 2"/>
        <cdr:cNvCxnSpPr/>
      </cdr:nvCxnSpPr>
      <cdr:spPr>
        <a:xfrm xmlns:a="http://schemas.openxmlformats.org/drawingml/2006/main">
          <a:off x="2102263" y="884867"/>
          <a:ext cx="619971" cy="31562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0.15547</cdr:x>
      <cdr:y>0.13204</cdr:y>
    </cdr:from>
    <cdr:to>
      <cdr:x>0.23865</cdr:x>
      <cdr:y>0.17855</cdr:y>
    </cdr:to>
    <cdr:sp macro="" textlink="">
      <cdr:nvSpPr>
        <cdr:cNvPr id="6" name="Flowchart: Alternate Process 5"/>
        <cdr:cNvSpPr/>
      </cdr:nvSpPr>
      <cdr:spPr>
        <a:xfrm xmlns:a="http://schemas.openxmlformats.org/drawingml/2006/main">
          <a:off x="1905000" y="670719"/>
          <a:ext cx="1019202" cy="236260"/>
        </a:xfrm>
        <a:prstGeom xmlns:a="http://schemas.openxmlformats.org/drawingml/2006/main" prst="flowChartAlternateProcess">
          <a:avLst/>
        </a:prstGeom>
        <a:ln xmlns:a="http://schemas.openxmlformats.org/drawingml/2006/main">
          <a:solidFill>
            <a:sysClr val="windowText" lastClr="000000"/>
          </a:solidFill>
        </a:ln>
      </cdr:spPr>
      <cdr:style>
        <a:lnRef xmlns:a="http://schemas.openxmlformats.org/drawingml/2006/main" idx="1">
          <a:schemeClr val="accent4"/>
        </a:lnRef>
        <a:fillRef xmlns:a="http://schemas.openxmlformats.org/drawingml/2006/main" idx="2">
          <a:schemeClr val="accent4"/>
        </a:fillRef>
        <a:effectRef xmlns:a="http://schemas.openxmlformats.org/drawingml/2006/main" idx="1">
          <a:schemeClr val="accent4"/>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a:t>251 µas</a:t>
          </a:r>
        </a:p>
      </cdr:txBody>
    </cdr:sp>
  </cdr:relSizeAnchor>
  <cdr:relSizeAnchor xmlns:cdr="http://schemas.openxmlformats.org/drawingml/2006/chartDrawing">
    <cdr:from>
      <cdr:x>0.08902</cdr:x>
      <cdr:y>0.47284</cdr:y>
    </cdr:from>
    <cdr:to>
      <cdr:x>0.17934</cdr:x>
      <cdr:y>0.5103</cdr:y>
    </cdr:to>
    <cdr:sp macro="" textlink="">
      <cdr:nvSpPr>
        <cdr:cNvPr id="7" name="Rounded Rectangle 6"/>
        <cdr:cNvSpPr/>
      </cdr:nvSpPr>
      <cdr:spPr>
        <a:xfrm xmlns:a="http://schemas.openxmlformats.org/drawingml/2006/main">
          <a:off x="772150" y="2976774"/>
          <a:ext cx="783412" cy="235800"/>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112 Mbps</a:t>
          </a:r>
        </a:p>
      </cdr:txBody>
    </cdr:sp>
  </cdr:relSizeAnchor>
  <cdr:relSizeAnchor xmlns:cdr="http://schemas.openxmlformats.org/drawingml/2006/chartDrawing">
    <cdr:from>
      <cdr:x>0.17934</cdr:x>
      <cdr:y>0.3789</cdr:y>
    </cdr:from>
    <cdr:to>
      <cdr:x>0.26446</cdr:x>
      <cdr:y>0.41629</cdr:y>
    </cdr:to>
    <cdr:sp macro="" textlink="">
      <cdr:nvSpPr>
        <cdr:cNvPr id="8" name="Rounded Rectangle 7"/>
        <cdr:cNvSpPr/>
      </cdr:nvSpPr>
      <cdr:spPr>
        <a:xfrm xmlns:a="http://schemas.openxmlformats.org/drawingml/2006/main">
          <a:off x="1555577" y="2385348"/>
          <a:ext cx="738326" cy="235436"/>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48 Mbps</a:t>
          </a:r>
        </a:p>
      </cdr:txBody>
    </cdr:sp>
  </cdr:relSizeAnchor>
  <cdr:relSizeAnchor xmlns:cdr="http://schemas.openxmlformats.org/drawingml/2006/chartDrawing">
    <cdr:from>
      <cdr:x>0.54104</cdr:x>
      <cdr:y>0.44705</cdr:y>
    </cdr:from>
    <cdr:to>
      <cdr:x>0.63916</cdr:x>
      <cdr:y>0.4927</cdr:y>
    </cdr:to>
    <cdr:sp macro="" textlink="">
      <cdr:nvSpPr>
        <cdr:cNvPr id="2" name="Rounded Rectangle 1"/>
        <cdr:cNvSpPr/>
      </cdr:nvSpPr>
      <cdr:spPr>
        <a:xfrm xmlns:a="http://schemas.openxmlformats.org/drawingml/2006/main">
          <a:off x="6629400" y="2270919"/>
          <a:ext cx="1202260" cy="231891"/>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256 Mbps</a:t>
          </a:r>
        </a:p>
      </cdr:txBody>
    </cdr:sp>
  </cdr:relSizeAnchor>
  <cdr:relSizeAnchor xmlns:cdr="http://schemas.openxmlformats.org/drawingml/2006/chartDrawing">
    <cdr:from>
      <cdr:x>0.27485</cdr:x>
      <cdr:y>0.32677</cdr:y>
    </cdr:from>
    <cdr:to>
      <cdr:x>0.36647</cdr:x>
      <cdr:y>0.36705</cdr:y>
    </cdr:to>
    <cdr:sp macro="" textlink="">
      <cdr:nvSpPr>
        <cdr:cNvPr id="4" name="Rounded Rectangle 3"/>
        <cdr:cNvSpPr/>
      </cdr:nvSpPr>
      <cdr:spPr>
        <a:xfrm xmlns:a="http://schemas.openxmlformats.org/drawingml/2006/main">
          <a:off x="2384068" y="2057176"/>
          <a:ext cx="794690" cy="253624"/>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112 Mbps</a:t>
          </a:r>
        </a:p>
        <a:p xmlns:a="http://schemas.openxmlformats.org/drawingml/2006/main">
          <a:endParaRPr lang="en-US"/>
        </a:p>
      </cdr:txBody>
    </cdr:sp>
  </cdr:relSizeAnchor>
  <cdr:relSizeAnchor xmlns:cdr="http://schemas.openxmlformats.org/drawingml/2006/chartDrawing">
    <cdr:from>
      <cdr:x>0.35997</cdr:x>
      <cdr:y>0.38765</cdr:y>
    </cdr:from>
    <cdr:to>
      <cdr:x>0.44639</cdr:x>
      <cdr:y>0.42614</cdr:y>
    </cdr:to>
    <cdr:sp macro="" textlink="">
      <cdr:nvSpPr>
        <cdr:cNvPr id="5" name="Rounded Rectangle 4"/>
        <cdr:cNvSpPr/>
      </cdr:nvSpPr>
      <cdr:spPr>
        <a:xfrm xmlns:a="http://schemas.openxmlformats.org/drawingml/2006/main">
          <a:off x="3122397" y="2440428"/>
          <a:ext cx="749600" cy="242353"/>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56 Mbps</a:t>
          </a:r>
        </a:p>
      </cdr:txBody>
    </cdr:sp>
  </cdr:relSizeAnchor>
  <cdr:relSizeAnchor xmlns:cdr="http://schemas.openxmlformats.org/drawingml/2006/chartDrawing">
    <cdr:from>
      <cdr:x>0.45094</cdr:x>
      <cdr:y>0.52731</cdr:y>
    </cdr:from>
    <cdr:to>
      <cdr:x>0.53996</cdr:x>
      <cdr:y>0.56759</cdr:y>
    </cdr:to>
    <cdr:sp macro="" textlink="">
      <cdr:nvSpPr>
        <cdr:cNvPr id="9" name="Rounded Rectangle 8"/>
        <cdr:cNvSpPr/>
      </cdr:nvSpPr>
      <cdr:spPr>
        <a:xfrm xmlns:a="http://schemas.openxmlformats.org/drawingml/2006/main">
          <a:off x="3911450" y="3319659"/>
          <a:ext cx="772144" cy="253625"/>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128 Mbps</a:t>
          </a:r>
        </a:p>
      </cdr:txBody>
    </cdr:sp>
  </cdr:relSizeAnchor>
  <cdr:relSizeAnchor xmlns:cdr="http://schemas.openxmlformats.org/drawingml/2006/chartDrawing">
    <cdr:from>
      <cdr:x>0.62963</cdr:x>
      <cdr:y>0.56938</cdr:y>
    </cdr:from>
    <cdr:to>
      <cdr:x>0.7167</cdr:x>
      <cdr:y>0.61146</cdr:y>
    </cdr:to>
    <cdr:sp macro="" textlink="">
      <cdr:nvSpPr>
        <cdr:cNvPr id="10" name="Rounded Rectangle 9"/>
        <cdr:cNvSpPr/>
      </cdr:nvSpPr>
      <cdr:spPr>
        <a:xfrm xmlns:a="http://schemas.openxmlformats.org/drawingml/2006/main">
          <a:off x="5461374" y="3584557"/>
          <a:ext cx="755237" cy="264896"/>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dirty="0"/>
            <a:t>256 Mbps</a:t>
          </a:r>
        </a:p>
      </cdr:txBody>
    </cdr:sp>
  </cdr:relSizeAnchor>
  <cdr:relSizeAnchor xmlns:cdr="http://schemas.openxmlformats.org/drawingml/2006/chartDrawing">
    <cdr:from>
      <cdr:x>0.7102</cdr:x>
      <cdr:y>0.62557</cdr:y>
    </cdr:from>
    <cdr:to>
      <cdr:x>0.80572</cdr:x>
      <cdr:y>0.66517</cdr:y>
    </cdr:to>
    <cdr:sp macro="" textlink="">
      <cdr:nvSpPr>
        <cdr:cNvPr id="11" name="Rounded Rectangle 10"/>
        <cdr:cNvSpPr/>
      </cdr:nvSpPr>
      <cdr:spPr>
        <a:xfrm xmlns:a="http://schemas.openxmlformats.org/drawingml/2006/main">
          <a:off x="8702052" y="3177742"/>
          <a:ext cx="1170403" cy="201158"/>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256 Mbps</a:t>
          </a:r>
        </a:p>
      </cdr:txBody>
    </cdr:sp>
  </cdr:relSizeAnchor>
  <cdr:relSizeAnchor xmlns:cdr="http://schemas.openxmlformats.org/drawingml/2006/chartDrawing">
    <cdr:from>
      <cdr:x>0.80507</cdr:x>
      <cdr:y>0.68555</cdr:y>
    </cdr:from>
    <cdr:to>
      <cdr:x>0.89474</cdr:x>
      <cdr:y>0.72516</cdr:y>
    </cdr:to>
    <cdr:sp macro="" textlink="">
      <cdr:nvSpPr>
        <cdr:cNvPr id="12" name="Rounded Rectangle 11"/>
        <cdr:cNvSpPr/>
      </cdr:nvSpPr>
      <cdr:spPr>
        <a:xfrm xmlns:a="http://schemas.openxmlformats.org/drawingml/2006/main">
          <a:off x="6983122" y="4315898"/>
          <a:ext cx="777782" cy="249340"/>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512 Mbps</a:t>
          </a:r>
        </a:p>
        <a:p xmlns:a="http://schemas.openxmlformats.org/drawingml/2006/main">
          <a:endParaRPr lang="en-US"/>
        </a:p>
      </cdr:txBody>
    </cdr:sp>
  </cdr:relSizeAnchor>
  <cdr:relSizeAnchor xmlns:cdr="http://schemas.openxmlformats.org/drawingml/2006/chartDrawing">
    <cdr:from>
      <cdr:x>0.89978</cdr:x>
      <cdr:y>0.68286</cdr:y>
    </cdr:from>
    <cdr:to>
      <cdr:x>0.98376</cdr:x>
      <cdr:y>0.72337</cdr:y>
    </cdr:to>
    <cdr:sp macro="" textlink="">
      <cdr:nvSpPr>
        <cdr:cNvPr id="13" name="Rounded Rectangle 12"/>
        <cdr:cNvSpPr/>
      </cdr:nvSpPr>
      <cdr:spPr>
        <a:xfrm xmlns:a="http://schemas.openxmlformats.org/drawingml/2006/main">
          <a:off x="7804638" y="4298988"/>
          <a:ext cx="728409" cy="254976"/>
        </a:xfrm>
        <a:prstGeom xmlns:a="http://schemas.openxmlformats.org/drawingml/2006/main" prst="roundRect">
          <a:avLst/>
        </a:prstGeom>
        <a:ln xmlns:a="http://schemas.openxmlformats.org/drawingml/2006/main">
          <a:solidFill>
            <a:sysClr val="windowText" lastClr="00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000"/>
            <a:t>512 Mbps</a:t>
          </a:r>
        </a:p>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74432" cy="475417"/>
          </a:xfrm>
          <a:prstGeom prst="rect">
            <a:avLst/>
          </a:prstGeom>
          <a:noFill/>
          <a:ln w="9525">
            <a:noFill/>
            <a:miter lim="800000"/>
            <a:headEnd/>
            <a:tailEnd/>
          </a:ln>
          <a:effectLst/>
        </p:spPr>
        <p:txBody>
          <a:bodyPr vert="horz" wrap="square" lIns="18414" tIns="9207" rIns="18414" bIns="9207" numCol="1" anchor="t" anchorCtr="0" compatLnSpc="1">
            <a:prstTxWarp prst="textNoShape">
              <a:avLst/>
            </a:prstTxWarp>
          </a:bodyPr>
          <a:lstStyle>
            <a:lvl1pPr algn="l">
              <a:defRPr sz="200"/>
            </a:lvl1pPr>
          </a:lstStyle>
          <a:p>
            <a:endParaRPr lang="en-US"/>
          </a:p>
        </p:txBody>
      </p:sp>
      <p:sp>
        <p:nvSpPr>
          <p:cNvPr id="4099" name="Rectangle 3"/>
          <p:cNvSpPr>
            <a:spLocks noGrp="1" noChangeArrowheads="1"/>
          </p:cNvSpPr>
          <p:nvPr>
            <p:ph type="dt" sz="quarter" idx="1"/>
          </p:nvPr>
        </p:nvSpPr>
        <p:spPr bwMode="auto">
          <a:xfrm>
            <a:off x="4015242" y="1"/>
            <a:ext cx="3057632" cy="475417"/>
          </a:xfrm>
          <a:prstGeom prst="rect">
            <a:avLst/>
          </a:prstGeom>
          <a:noFill/>
          <a:ln w="9525">
            <a:noFill/>
            <a:miter lim="800000"/>
            <a:headEnd/>
            <a:tailEnd/>
          </a:ln>
          <a:effectLst/>
        </p:spPr>
        <p:txBody>
          <a:bodyPr vert="horz" wrap="square" lIns="18414" tIns="9207" rIns="18414" bIns="9207" numCol="1" anchor="t" anchorCtr="0" compatLnSpc="1">
            <a:prstTxWarp prst="textNoShape">
              <a:avLst/>
            </a:prstTxWarp>
          </a:bodyPr>
          <a:lstStyle>
            <a:lvl1pPr algn="r">
              <a:defRPr sz="200"/>
            </a:lvl1pPr>
          </a:lstStyle>
          <a:p>
            <a:endParaRPr lang="en-US"/>
          </a:p>
        </p:txBody>
      </p:sp>
      <p:sp>
        <p:nvSpPr>
          <p:cNvPr id="4100" name="Rectangle 4"/>
          <p:cNvSpPr>
            <a:spLocks noGrp="1" noChangeArrowheads="1"/>
          </p:cNvSpPr>
          <p:nvPr>
            <p:ph type="ftr" sz="quarter" idx="2"/>
          </p:nvPr>
        </p:nvSpPr>
        <p:spPr bwMode="auto">
          <a:xfrm>
            <a:off x="0" y="8888859"/>
            <a:ext cx="3074432" cy="475417"/>
          </a:xfrm>
          <a:prstGeom prst="rect">
            <a:avLst/>
          </a:prstGeom>
          <a:noFill/>
          <a:ln w="9525">
            <a:noFill/>
            <a:miter lim="800000"/>
            <a:headEnd/>
            <a:tailEnd/>
          </a:ln>
          <a:effectLst/>
        </p:spPr>
        <p:txBody>
          <a:bodyPr vert="horz" wrap="square" lIns="18414" tIns="9207" rIns="18414" bIns="9207" numCol="1" anchor="b" anchorCtr="0" compatLnSpc="1">
            <a:prstTxWarp prst="textNoShape">
              <a:avLst/>
            </a:prstTxWarp>
          </a:bodyPr>
          <a:lstStyle>
            <a:lvl1pPr algn="l">
              <a:defRPr sz="200"/>
            </a:lvl1pPr>
          </a:lstStyle>
          <a:p>
            <a:endParaRPr lang="en-US"/>
          </a:p>
        </p:txBody>
      </p:sp>
      <p:sp>
        <p:nvSpPr>
          <p:cNvPr id="4101" name="Rectangle 5"/>
          <p:cNvSpPr>
            <a:spLocks noGrp="1" noChangeArrowheads="1"/>
          </p:cNvSpPr>
          <p:nvPr>
            <p:ph type="sldNum" sz="quarter" idx="3"/>
          </p:nvPr>
        </p:nvSpPr>
        <p:spPr bwMode="auto">
          <a:xfrm>
            <a:off x="4015242" y="8888859"/>
            <a:ext cx="3057632" cy="475417"/>
          </a:xfrm>
          <a:prstGeom prst="rect">
            <a:avLst/>
          </a:prstGeom>
          <a:noFill/>
          <a:ln w="9525">
            <a:noFill/>
            <a:miter lim="800000"/>
            <a:headEnd/>
            <a:tailEnd/>
          </a:ln>
          <a:effectLst/>
        </p:spPr>
        <p:txBody>
          <a:bodyPr vert="horz" wrap="square" lIns="18414" tIns="9207" rIns="18414" bIns="9207" numCol="1" anchor="b" anchorCtr="0" compatLnSpc="1">
            <a:prstTxWarp prst="textNoShape">
              <a:avLst/>
            </a:prstTxWarp>
          </a:bodyPr>
          <a:lstStyle>
            <a:lvl1pPr algn="r">
              <a:defRPr sz="200"/>
            </a:lvl1pPr>
          </a:lstStyle>
          <a:p>
            <a:fld id="{812F6E80-3911-4A87-A61E-AF33FA9EDF9E}" type="slidenum">
              <a:rPr lang="en-US"/>
              <a:pPr/>
              <a:t>‹#›</a:t>
            </a:fld>
            <a:endParaRPr lang="en-US"/>
          </a:p>
        </p:txBody>
      </p:sp>
    </p:spTree>
    <p:extLst>
      <p:ext uri="{BB962C8B-B14F-4D97-AF65-F5344CB8AC3E}">
        <p14:creationId xmlns:p14="http://schemas.microsoft.com/office/powerpoint/2010/main" val="1771563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066733" cy="468214"/>
          </a:xfrm>
          <a:prstGeom prst="rect">
            <a:avLst/>
          </a:prstGeom>
          <a:noFill/>
          <a:ln w="9525">
            <a:noFill/>
            <a:miter lim="800000"/>
            <a:headEnd/>
            <a:tailEnd/>
          </a:ln>
          <a:effectLst/>
        </p:spPr>
        <p:txBody>
          <a:bodyPr vert="horz" wrap="square" lIns="18414" tIns="9207" rIns="18414" bIns="9207" numCol="1" anchor="t" anchorCtr="0" compatLnSpc="1">
            <a:prstTxWarp prst="textNoShape">
              <a:avLst/>
            </a:prstTxWarp>
          </a:bodyPr>
          <a:lstStyle>
            <a:lvl1pPr algn="l">
              <a:defRPr sz="200"/>
            </a:lvl1pPr>
          </a:lstStyle>
          <a:p>
            <a:endParaRPr lang="en-US"/>
          </a:p>
        </p:txBody>
      </p:sp>
      <p:sp>
        <p:nvSpPr>
          <p:cNvPr id="6147" name="Rectangle 3"/>
          <p:cNvSpPr>
            <a:spLocks noGrp="1" noChangeArrowheads="1"/>
          </p:cNvSpPr>
          <p:nvPr>
            <p:ph type="dt" idx="1"/>
          </p:nvPr>
        </p:nvSpPr>
        <p:spPr bwMode="auto">
          <a:xfrm>
            <a:off x="4008593" y="1"/>
            <a:ext cx="3066733" cy="468214"/>
          </a:xfrm>
          <a:prstGeom prst="rect">
            <a:avLst/>
          </a:prstGeom>
          <a:noFill/>
          <a:ln w="9525">
            <a:noFill/>
            <a:miter lim="800000"/>
            <a:headEnd/>
            <a:tailEnd/>
          </a:ln>
          <a:effectLst/>
        </p:spPr>
        <p:txBody>
          <a:bodyPr vert="horz" wrap="square" lIns="18414" tIns="9207" rIns="18414" bIns="9207" numCol="1" anchor="t" anchorCtr="0" compatLnSpc="1">
            <a:prstTxWarp prst="textNoShape">
              <a:avLst/>
            </a:prstTxWarp>
          </a:bodyPr>
          <a:lstStyle>
            <a:lvl1pPr algn="r">
              <a:defRPr sz="200"/>
            </a:lvl1pPr>
          </a:lstStyle>
          <a:p>
            <a:endParaRPr lang="en-US"/>
          </a:p>
        </p:txBody>
      </p:sp>
      <p:sp>
        <p:nvSpPr>
          <p:cNvPr id="6148" name="Rectangle 4"/>
          <p:cNvSpPr>
            <a:spLocks noGrp="1" noRot="1" noChangeAspect="1" noChangeArrowheads="1" noTextEdit="1"/>
          </p:cNvSpPr>
          <p:nvPr>
            <p:ph type="sldImg" idx="2"/>
          </p:nvPr>
        </p:nvSpPr>
        <p:spPr bwMode="auto">
          <a:xfrm>
            <a:off x="2297113" y="703263"/>
            <a:ext cx="2482850" cy="35115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07708" y="4447431"/>
            <a:ext cx="5661660" cy="4213323"/>
          </a:xfrm>
          <a:prstGeom prst="rect">
            <a:avLst/>
          </a:prstGeom>
          <a:noFill/>
          <a:ln w="9525">
            <a:noFill/>
            <a:miter lim="800000"/>
            <a:headEnd/>
            <a:tailEnd/>
          </a:ln>
          <a:effectLst/>
        </p:spPr>
        <p:txBody>
          <a:bodyPr vert="horz" wrap="square" lIns="18414" tIns="9207" rIns="18414" bIns="920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93361"/>
            <a:ext cx="3066733" cy="468214"/>
          </a:xfrm>
          <a:prstGeom prst="rect">
            <a:avLst/>
          </a:prstGeom>
          <a:noFill/>
          <a:ln w="9525">
            <a:noFill/>
            <a:miter lim="800000"/>
            <a:headEnd/>
            <a:tailEnd/>
          </a:ln>
          <a:effectLst/>
        </p:spPr>
        <p:txBody>
          <a:bodyPr vert="horz" wrap="square" lIns="18414" tIns="9207" rIns="18414" bIns="9207" numCol="1" anchor="b" anchorCtr="0" compatLnSpc="1">
            <a:prstTxWarp prst="textNoShape">
              <a:avLst/>
            </a:prstTxWarp>
          </a:bodyPr>
          <a:lstStyle>
            <a:lvl1pPr algn="l">
              <a:defRPr sz="200"/>
            </a:lvl1pPr>
          </a:lstStyle>
          <a:p>
            <a:endParaRPr lang="en-US"/>
          </a:p>
        </p:txBody>
      </p:sp>
      <p:sp>
        <p:nvSpPr>
          <p:cNvPr id="6151" name="Rectangle 7"/>
          <p:cNvSpPr>
            <a:spLocks noGrp="1" noChangeArrowheads="1"/>
          </p:cNvSpPr>
          <p:nvPr>
            <p:ph type="sldNum" sz="quarter" idx="5"/>
          </p:nvPr>
        </p:nvSpPr>
        <p:spPr bwMode="auto">
          <a:xfrm>
            <a:off x="4008593" y="8893361"/>
            <a:ext cx="3066733" cy="468214"/>
          </a:xfrm>
          <a:prstGeom prst="rect">
            <a:avLst/>
          </a:prstGeom>
          <a:noFill/>
          <a:ln w="9525">
            <a:noFill/>
            <a:miter lim="800000"/>
            <a:headEnd/>
            <a:tailEnd/>
          </a:ln>
          <a:effectLst/>
        </p:spPr>
        <p:txBody>
          <a:bodyPr vert="horz" wrap="square" lIns="18414" tIns="9207" rIns="18414" bIns="9207" numCol="1" anchor="b" anchorCtr="0" compatLnSpc="1">
            <a:prstTxWarp prst="textNoShape">
              <a:avLst/>
            </a:prstTxWarp>
          </a:bodyPr>
          <a:lstStyle>
            <a:lvl1pPr algn="r">
              <a:defRPr sz="200"/>
            </a:lvl1pPr>
          </a:lstStyle>
          <a:p>
            <a:fld id="{71F8F590-D9EC-417D-98DC-C7638C2CD4B1}" type="slidenum">
              <a:rPr lang="en-US"/>
              <a:pPr/>
              <a:t>‹#›</a:t>
            </a:fld>
            <a:endParaRPr lang="en-US"/>
          </a:p>
        </p:txBody>
      </p:sp>
    </p:spTree>
    <p:extLst>
      <p:ext uri="{BB962C8B-B14F-4D97-AF65-F5344CB8AC3E}">
        <p14:creationId xmlns:p14="http://schemas.microsoft.com/office/powerpoint/2010/main" val="1888589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20" kern="1200">
        <a:solidFill>
          <a:schemeClr val="tx1"/>
        </a:solidFill>
        <a:latin typeface="Times New Roman" pitchFamily="18" charset="0"/>
        <a:ea typeface="+mn-ea"/>
        <a:cs typeface="+mn-cs"/>
      </a:defRPr>
    </a:lvl1pPr>
    <a:lvl2pPr marL="382847" algn="l" rtl="0" eaLnBrk="0" fontAlgn="base" hangingPunct="0">
      <a:spcBef>
        <a:spcPct val="30000"/>
      </a:spcBef>
      <a:spcAft>
        <a:spcPct val="0"/>
      </a:spcAft>
      <a:defRPr sz="1020" kern="1200">
        <a:solidFill>
          <a:schemeClr val="tx1"/>
        </a:solidFill>
        <a:latin typeface="Times New Roman" pitchFamily="18" charset="0"/>
        <a:ea typeface="+mn-ea"/>
        <a:cs typeface="+mn-cs"/>
      </a:defRPr>
    </a:lvl2pPr>
    <a:lvl3pPr marL="765690" algn="l" rtl="0" eaLnBrk="0" fontAlgn="base" hangingPunct="0">
      <a:spcBef>
        <a:spcPct val="30000"/>
      </a:spcBef>
      <a:spcAft>
        <a:spcPct val="0"/>
      </a:spcAft>
      <a:defRPr sz="1020" kern="1200">
        <a:solidFill>
          <a:schemeClr val="tx1"/>
        </a:solidFill>
        <a:latin typeface="Times New Roman" pitchFamily="18" charset="0"/>
        <a:ea typeface="+mn-ea"/>
        <a:cs typeface="+mn-cs"/>
      </a:defRPr>
    </a:lvl3pPr>
    <a:lvl4pPr marL="1148535" algn="l" rtl="0" eaLnBrk="0" fontAlgn="base" hangingPunct="0">
      <a:spcBef>
        <a:spcPct val="30000"/>
      </a:spcBef>
      <a:spcAft>
        <a:spcPct val="0"/>
      </a:spcAft>
      <a:defRPr sz="1020" kern="1200">
        <a:solidFill>
          <a:schemeClr val="tx1"/>
        </a:solidFill>
        <a:latin typeface="Times New Roman" pitchFamily="18" charset="0"/>
        <a:ea typeface="+mn-ea"/>
        <a:cs typeface="+mn-cs"/>
      </a:defRPr>
    </a:lvl4pPr>
    <a:lvl5pPr marL="1531382" algn="l" rtl="0" eaLnBrk="0" fontAlgn="base" hangingPunct="0">
      <a:spcBef>
        <a:spcPct val="30000"/>
      </a:spcBef>
      <a:spcAft>
        <a:spcPct val="0"/>
      </a:spcAft>
      <a:defRPr sz="1020" kern="1200">
        <a:solidFill>
          <a:schemeClr val="tx1"/>
        </a:solidFill>
        <a:latin typeface="Times New Roman" pitchFamily="18" charset="0"/>
        <a:ea typeface="+mn-ea"/>
        <a:cs typeface="+mn-cs"/>
      </a:defRPr>
    </a:lvl5pPr>
    <a:lvl6pPr marL="1914229" algn="l" defTabSz="765690" rtl="0" eaLnBrk="1" latinLnBrk="0" hangingPunct="1">
      <a:defRPr sz="1020" kern="1200">
        <a:solidFill>
          <a:schemeClr val="tx1"/>
        </a:solidFill>
        <a:latin typeface="+mn-lt"/>
        <a:ea typeface="+mn-ea"/>
        <a:cs typeface="+mn-cs"/>
      </a:defRPr>
    </a:lvl6pPr>
    <a:lvl7pPr marL="2297072" algn="l" defTabSz="765690" rtl="0" eaLnBrk="1" latinLnBrk="0" hangingPunct="1">
      <a:defRPr sz="1020" kern="1200">
        <a:solidFill>
          <a:schemeClr val="tx1"/>
        </a:solidFill>
        <a:latin typeface="+mn-lt"/>
        <a:ea typeface="+mn-ea"/>
        <a:cs typeface="+mn-cs"/>
      </a:defRPr>
    </a:lvl7pPr>
    <a:lvl8pPr marL="2679917" algn="l" defTabSz="765690" rtl="0" eaLnBrk="1" latinLnBrk="0" hangingPunct="1">
      <a:defRPr sz="1020" kern="1200">
        <a:solidFill>
          <a:schemeClr val="tx1"/>
        </a:solidFill>
        <a:latin typeface="+mn-lt"/>
        <a:ea typeface="+mn-ea"/>
        <a:cs typeface="+mn-cs"/>
      </a:defRPr>
    </a:lvl8pPr>
    <a:lvl9pPr marL="3062764" algn="l" defTabSz="765690" rtl="0" eaLnBrk="1" latinLnBrk="0" hangingPunct="1">
      <a:defRPr sz="102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9479BB-50CD-413F-B404-AA857AB001E0}" type="slidenum">
              <a:rPr lang="en-US"/>
              <a:pPr/>
              <a:t>1</a:t>
            </a:fld>
            <a:endParaRPr lang="en-US"/>
          </a:p>
        </p:txBody>
      </p:sp>
      <p:sp>
        <p:nvSpPr>
          <p:cNvPr id="7170" name="Rectangle 2"/>
          <p:cNvSpPr>
            <a:spLocks noGrp="1" noRot="1" noChangeAspect="1" noChangeArrowheads="1" noTextEdit="1"/>
          </p:cNvSpPr>
          <p:nvPr>
            <p:ph type="sldImg"/>
          </p:nvPr>
        </p:nvSpPr>
        <p:spPr>
          <a:xfrm>
            <a:off x="2297113" y="703263"/>
            <a:ext cx="2482850" cy="3511550"/>
          </a:xfrm>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32817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9755" y="13293598"/>
            <a:ext cx="25727768" cy="9172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4539508" y="24249537"/>
            <a:ext cx="21188260" cy="10937367"/>
          </a:xfrm>
        </p:spPr>
        <p:txBody>
          <a:bodyPr/>
          <a:lstStyle>
            <a:lvl1pPr marL="0" indent="0" algn="ctr">
              <a:buNone/>
              <a:defRPr/>
            </a:lvl1pPr>
            <a:lvl2pPr marL="225216" indent="0" algn="ctr">
              <a:buNone/>
              <a:defRPr/>
            </a:lvl2pPr>
            <a:lvl3pPr marL="450432" indent="0" algn="ctr">
              <a:buNone/>
              <a:defRPr/>
            </a:lvl3pPr>
            <a:lvl4pPr marL="675648" indent="0" algn="ctr">
              <a:buNone/>
              <a:defRPr/>
            </a:lvl4pPr>
            <a:lvl5pPr marL="900865" indent="0" algn="ctr">
              <a:buNone/>
              <a:defRPr/>
            </a:lvl5pPr>
            <a:lvl6pPr marL="1126081" indent="0" algn="ctr">
              <a:buNone/>
              <a:defRPr/>
            </a:lvl6pPr>
            <a:lvl7pPr marL="1351296" indent="0" algn="ctr">
              <a:buNone/>
              <a:defRPr/>
            </a:lvl7pPr>
            <a:lvl8pPr marL="1576513" indent="0" algn="ctr">
              <a:buNone/>
              <a:defRPr/>
            </a:lvl8pPr>
            <a:lvl9pPr marL="1801729"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FC6DB0-AF8F-45A3-9DC5-02E28E990EF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401E24-F33A-43DF-A11C-5F027F68A9A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66313" y="3802343"/>
            <a:ext cx="6432672" cy="3423698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68296" y="3802343"/>
            <a:ext cx="19157889" cy="3423698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43FE19-7472-4FA3-870B-ED26E9D1A5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D7AF03-25DC-4734-80CD-511C3CCA162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5" y="27498644"/>
            <a:ext cx="25727768" cy="8500208"/>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5" y="18137402"/>
            <a:ext cx="25727768" cy="9361240"/>
          </a:xfrm>
        </p:spPr>
        <p:txBody>
          <a:bodyPr anchor="b"/>
          <a:lstStyle>
            <a:lvl1pPr marL="0" indent="0">
              <a:buNone/>
              <a:defRPr sz="1000"/>
            </a:lvl1pPr>
            <a:lvl2pPr marL="225216" indent="0">
              <a:buNone/>
              <a:defRPr sz="900"/>
            </a:lvl2pPr>
            <a:lvl3pPr marL="450432" indent="0">
              <a:buNone/>
              <a:defRPr sz="800"/>
            </a:lvl3pPr>
            <a:lvl4pPr marL="675648" indent="0">
              <a:buNone/>
              <a:defRPr sz="700"/>
            </a:lvl4pPr>
            <a:lvl5pPr marL="900865" indent="0">
              <a:buNone/>
              <a:defRPr sz="700"/>
            </a:lvl5pPr>
            <a:lvl6pPr marL="1126081" indent="0">
              <a:buNone/>
              <a:defRPr sz="700"/>
            </a:lvl6pPr>
            <a:lvl7pPr marL="1351296" indent="0">
              <a:buNone/>
              <a:defRPr sz="700"/>
            </a:lvl7pPr>
            <a:lvl8pPr marL="1576513" indent="0">
              <a:buNone/>
              <a:defRPr sz="700"/>
            </a:lvl8pPr>
            <a:lvl9pPr marL="1801729" indent="0">
              <a:buNone/>
              <a:defRPr sz="7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BF0317-1E43-47B9-93B7-DA47419D77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68296" y="12359598"/>
            <a:ext cx="12795281" cy="25679727"/>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203703" y="12359598"/>
            <a:ext cx="12795281" cy="25679727"/>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90BE3A-40DE-4EDD-A6A7-1EEDA15AC31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657" y="1714104"/>
            <a:ext cx="27239964" cy="7132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656" y="9578820"/>
            <a:ext cx="13373302" cy="3992059"/>
          </a:xfrm>
        </p:spPr>
        <p:txBody>
          <a:bodyPr anchor="b"/>
          <a:lstStyle>
            <a:lvl1pPr marL="0" indent="0">
              <a:buNone/>
              <a:defRPr sz="1200" b="1"/>
            </a:lvl1pPr>
            <a:lvl2pPr marL="225216" indent="0">
              <a:buNone/>
              <a:defRPr sz="1000" b="1"/>
            </a:lvl2pPr>
            <a:lvl3pPr marL="450432" indent="0">
              <a:buNone/>
              <a:defRPr sz="900" b="1"/>
            </a:lvl3pPr>
            <a:lvl4pPr marL="675648" indent="0">
              <a:buNone/>
              <a:defRPr sz="800" b="1"/>
            </a:lvl4pPr>
            <a:lvl5pPr marL="900865" indent="0">
              <a:buNone/>
              <a:defRPr sz="800" b="1"/>
            </a:lvl5pPr>
            <a:lvl6pPr marL="1126081" indent="0">
              <a:buNone/>
              <a:defRPr sz="800" b="1"/>
            </a:lvl6pPr>
            <a:lvl7pPr marL="1351296" indent="0">
              <a:buNone/>
              <a:defRPr sz="800" b="1"/>
            </a:lvl7pPr>
            <a:lvl8pPr marL="1576513" indent="0">
              <a:buNone/>
              <a:defRPr sz="800" b="1"/>
            </a:lvl8pPr>
            <a:lvl9pPr marL="1801729"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1513656" y="13570881"/>
            <a:ext cx="13373302" cy="24656836"/>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940" y="9578820"/>
            <a:ext cx="13377681" cy="3992059"/>
          </a:xfrm>
        </p:spPr>
        <p:txBody>
          <a:bodyPr anchor="b"/>
          <a:lstStyle>
            <a:lvl1pPr marL="0" indent="0">
              <a:buNone/>
              <a:defRPr sz="1200" b="1"/>
            </a:lvl1pPr>
            <a:lvl2pPr marL="225216" indent="0">
              <a:buNone/>
              <a:defRPr sz="1000" b="1"/>
            </a:lvl2pPr>
            <a:lvl3pPr marL="450432" indent="0">
              <a:buNone/>
              <a:defRPr sz="900" b="1"/>
            </a:lvl3pPr>
            <a:lvl4pPr marL="675648" indent="0">
              <a:buNone/>
              <a:defRPr sz="800" b="1"/>
            </a:lvl4pPr>
            <a:lvl5pPr marL="900865" indent="0">
              <a:buNone/>
              <a:defRPr sz="800" b="1"/>
            </a:lvl5pPr>
            <a:lvl6pPr marL="1126081" indent="0">
              <a:buNone/>
              <a:defRPr sz="800" b="1"/>
            </a:lvl6pPr>
            <a:lvl7pPr marL="1351296" indent="0">
              <a:buNone/>
              <a:defRPr sz="800" b="1"/>
            </a:lvl7pPr>
            <a:lvl8pPr marL="1576513" indent="0">
              <a:buNone/>
              <a:defRPr sz="800" b="1"/>
            </a:lvl8pPr>
            <a:lvl9pPr marL="1801729"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15375940" y="13570881"/>
            <a:ext cx="13377681" cy="24656836"/>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C1B4B21-3BE6-483C-8D7B-AB01D58F7DC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E67A2D7-9094-4CFB-B262-E6B5983A891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60AC31-6F23-4BD3-A02A-0E38DEF46D2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660" y="1703492"/>
            <a:ext cx="9957723" cy="7251777"/>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11833372" y="1703492"/>
            <a:ext cx="16920247" cy="36524224"/>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660" y="8955268"/>
            <a:ext cx="9957723" cy="29272448"/>
          </a:xfrm>
        </p:spPr>
        <p:txBody>
          <a:bodyPr/>
          <a:lstStyle>
            <a:lvl1pPr marL="0" indent="0">
              <a:buNone/>
              <a:defRPr sz="700"/>
            </a:lvl1pPr>
            <a:lvl2pPr marL="225216" indent="0">
              <a:buNone/>
              <a:defRPr sz="600"/>
            </a:lvl2pPr>
            <a:lvl3pPr marL="450432" indent="0">
              <a:buNone/>
              <a:defRPr sz="500"/>
            </a:lvl3pPr>
            <a:lvl4pPr marL="675648" indent="0">
              <a:buNone/>
              <a:defRPr sz="400"/>
            </a:lvl4pPr>
            <a:lvl5pPr marL="900865" indent="0">
              <a:buNone/>
              <a:defRPr sz="400"/>
            </a:lvl5pPr>
            <a:lvl6pPr marL="1126081" indent="0">
              <a:buNone/>
              <a:defRPr sz="400"/>
            </a:lvl6pPr>
            <a:lvl7pPr marL="1351296" indent="0">
              <a:buNone/>
              <a:defRPr sz="400"/>
            </a:lvl7pPr>
            <a:lvl8pPr marL="1576513" indent="0">
              <a:buNone/>
              <a:defRPr sz="400"/>
            </a:lvl8pPr>
            <a:lvl9pPr marL="1801729"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DD9A05-F1BE-4FE3-99F2-ED5F11FA6AD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013" y="29955706"/>
            <a:ext cx="18160949" cy="3536998"/>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5932013" y="3823568"/>
            <a:ext cx="18160949" cy="25677074"/>
          </a:xfrm>
        </p:spPr>
        <p:txBody>
          <a:bodyPr/>
          <a:lstStyle>
            <a:lvl1pPr marL="0" indent="0">
              <a:buNone/>
              <a:defRPr sz="1600"/>
            </a:lvl1pPr>
            <a:lvl2pPr marL="225216" indent="0">
              <a:buNone/>
              <a:defRPr sz="1400"/>
            </a:lvl2pPr>
            <a:lvl3pPr marL="450432" indent="0">
              <a:buNone/>
              <a:defRPr sz="1200"/>
            </a:lvl3pPr>
            <a:lvl4pPr marL="675648" indent="0">
              <a:buNone/>
              <a:defRPr sz="1000"/>
            </a:lvl4pPr>
            <a:lvl5pPr marL="900865" indent="0">
              <a:buNone/>
              <a:defRPr sz="1000"/>
            </a:lvl5pPr>
            <a:lvl6pPr marL="1126081" indent="0">
              <a:buNone/>
              <a:defRPr sz="1000"/>
            </a:lvl6pPr>
            <a:lvl7pPr marL="1351296" indent="0">
              <a:buNone/>
              <a:defRPr sz="1000"/>
            </a:lvl7pPr>
            <a:lvl8pPr marL="1576513" indent="0">
              <a:buNone/>
              <a:defRPr sz="1000"/>
            </a:lvl8pPr>
            <a:lvl9pPr marL="1801729" indent="0">
              <a:buNone/>
              <a:defRPr sz="1000"/>
            </a:lvl9pPr>
          </a:lstStyle>
          <a:p>
            <a:endParaRPr lang="en-US"/>
          </a:p>
        </p:txBody>
      </p:sp>
      <p:sp>
        <p:nvSpPr>
          <p:cNvPr id="4" name="Text Placeholder 3"/>
          <p:cNvSpPr>
            <a:spLocks noGrp="1"/>
          </p:cNvSpPr>
          <p:nvPr>
            <p:ph type="body" sz="half" idx="2"/>
          </p:nvPr>
        </p:nvSpPr>
        <p:spPr>
          <a:xfrm>
            <a:off x="5932013" y="33492704"/>
            <a:ext cx="18160949" cy="5021584"/>
          </a:xfrm>
        </p:spPr>
        <p:txBody>
          <a:bodyPr/>
          <a:lstStyle>
            <a:lvl1pPr marL="0" indent="0">
              <a:buNone/>
              <a:defRPr sz="700"/>
            </a:lvl1pPr>
            <a:lvl2pPr marL="225216" indent="0">
              <a:buNone/>
              <a:defRPr sz="600"/>
            </a:lvl2pPr>
            <a:lvl3pPr marL="450432" indent="0">
              <a:buNone/>
              <a:defRPr sz="500"/>
            </a:lvl3pPr>
            <a:lvl4pPr marL="675648" indent="0">
              <a:buNone/>
              <a:defRPr sz="400"/>
            </a:lvl4pPr>
            <a:lvl5pPr marL="900865" indent="0">
              <a:buNone/>
              <a:defRPr sz="400"/>
            </a:lvl5pPr>
            <a:lvl6pPr marL="1126081" indent="0">
              <a:buNone/>
              <a:defRPr sz="400"/>
            </a:lvl6pPr>
            <a:lvl7pPr marL="1351296" indent="0">
              <a:buNone/>
              <a:defRPr sz="400"/>
            </a:lvl7pPr>
            <a:lvl8pPr marL="1576513" indent="0">
              <a:buNone/>
              <a:defRPr sz="400"/>
            </a:lvl8pPr>
            <a:lvl9pPr marL="1801729"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35305F-50B9-4BB7-9608-088385CF54C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68294" y="3802341"/>
            <a:ext cx="25730687" cy="7132373"/>
          </a:xfrm>
          <a:prstGeom prst="rect">
            <a:avLst/>
          </a:prstGeom>
          <a:noFill/>
          <a:ln w="9525">
            <a:noFill/>
            <a:miter lim="800000"/>
            <a:headEnd/>
            <a:tailEnd/>
          </a:ln>
          <a:effectLst/>
        </p:spPr>
        <p:txBody>
          <a:bodyPr vert="horz" wrap="square" lIns="181236" tIns="90619" rIns="181236" bIns="9061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68294" y="12359598"/>
            <a:ext cx="25730687" cy="25679727"/>
          </a:xfrm>
          <a:prstGeom prst="rect">
            <a:avLst/>
          </a:prstGeom>
          <a:noFill/>
          <a:ln w="9525">
            <a:noFill/>
            <a:miter lim="800000"/>
            <a:headEnd/>
            <a:tailEnd/>
          </a:ln>
          <a:effectLst/>
        </p:spPr>
        <p:txBody>
          <a:bodyPr vert="horz" wrap="square" lIns="181236" tIns="90619" rIns="181236" bIns="906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68294" y="38991901"/>
            <a:ext cx="6305682" cy="2849765"/>
          </a:xfrm>
          <a:prstGeom prst="rect">
            <a:avLst/>
          </a:prstGeom>
          <a:noFill/>
          <a:ln w="9525">
            <a:noFill/>
            <a:miter lim="800000"/>
            <a:headEnd/>
            <a:tailEnd/>
          </a:ln>
          <a:effectLst/>
        </p:spPr>
        <p:txBody>
          <a:bodyPr vert="horz" wrap="square" lIns="181236" tIns="90619" rIns="181236" bIns="90619" numCol="1" anchor="t" anchorCtr="0" compatLnSpc="1">
            <a:prstTxWarp prst="textNoShape">
              <a:avLst/>
            </a:prstTxWarp>
          </a:bodyPr>
          <a:lstStyle>
            <a:lvl1pPr algn="l" defTabSz="1811895">
              <a:defRPr sz="2700"/>
            </a:lvl1pPr>
          </a:lstStyle>
          <a:p>
            <a:endParaRPr lang="en-US"/>
          </a:p>
        </p:txBody>
      </p:sp>
      <p:sp>
        <p:nvSpPr>
          <p:cNvPr id="1029" name="Rectangle 5"/>
          <p:cNvSpPr>
            <a:spLocks noGrp="1" noChangeArrowheads="1"/>
          </p:cNvSpPr>
          <p:nvPr>
            <p:ph type="ftr" sz="quarter" idx="3"/>
          </p:nvPr>
        </p:nvSpPr>
        <p:spPr bwMode="auto">
          <a:xfrm>
            <a:off x="10343071" y="38991901"/>
            <a:ext cx="9581134" cy="2849765"/>
          </a:xfrm>
          <a:prstGeom prst="rect">
            <a:avLst/>
          </a:prstGeom>
          <a:noFill/>
          <a:ln w="9525">
            <a:noFill/>
            <a:miter lim="800000"/>
            <a:headEnd/>
            <a:tailEnd/>
          </a:ln>
          <a:effectLst/>
        </p:spPr>
        <p:txBody>
          <a:bodyPr vert="horz" wrap="square" lIns="181236" tIns="90619" rIns="181236" bIns="90619" numCol="1" anchor="t" anchorCtr="0" compatLnSpc="1">
            <a:prstTxWarp prst="textNoShape">
              <a:avLst/>
            </a:prstTxWarp>
          </a:bodyPr>
          <a:lstStyle>
            <a:lvl1pPr defTabSz="1811895">
              <a:defRPr sz="2700"/>
            </a:lvl1pPr>
          </a:lstStyle>
          <a:p>
            <a:endParaRPr lang="en-US"/>
          </a:p>
        </p:txBody>
      </p:sp>
      <p:sp>
        <p:nvSpPr>
          <p:cNvPr id="1030" name="Rectangle 6"/>
          <p:cNvSpPr>
            <a:spLocks noGrp="1" noChangeArrowheads="1"/>
          </p:cNvSpPr>
          <p:nvPr>
            <p:ph type="sldNum" sz="quarter" idx="4"/>
          </p:nvPr>
        </p:nvSpPr>
        <p:spPr bwMode="auto">
          <a:xfrm>
            <a:off x="21693299" y="38991901"/>
            <a:ext cx="6305682" cy="2849765"/>
          </a:xfrm>
          <a:prstGeom prst="rect">
            <a:avLst/>
          </a:prstGeom>
          <a:noFill/>
          <a:ln w="9525">
            <a:noFill/>
            <a:miter lim="800000"/>
            <a:headEnd/>
            <a:tailEnd/>
          </a:ln>
          <a:effectLst/>
        </p:spPr>
        <p:txBody>
          <a:bodyPr vert="horz" wrap="square" lIns="181236" tIns="90619" rIns="181236" bIns="90619" numCol="1" anchor="t" anchorCtr="0" compatLnSpc="1">
            <a:prstTxWarp prst="textNoShape">
              <a:avLst/>
            </a:prstTxWarp>
          </a:bodyPr>
          <a:lstStyle>
            <a:lvl1pPr algn="r" defTabSz="1811895">
              <a:defRPr sz="2700"/>
            </a:lvl1pPr>
          </a:lstStyle>
          <a:p>
            <a:fld id="{93C30754-4E13-400D-AFD2-859202B622E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11895" rtl="0" eaLnBrk="0" fontAlgn="base" hangingPunct="0">
        <a:spcBef>
          <a:spcPct val="0"/>
        </a:spcBef>
        <a:spcAft>
          <a:spcPct val="0"/>
        </a:spcAft>
        <a:defRPr sz="8600">
          <a:solidFill>
            <a:schemeClr val="tx2"/>
          </a:solidFill>
          <a:latin typeface="+mj-lt"/>
          <a:ea typeface="+mj-ea"/>
          <a:cs typeface="+mj-cs"/>
        </a:defRPr>
      </a:lvl1pPr>
      <a:lvl2pPr algn="ctr" defTabSz="1811895" rtl="0" eaLnBrk="0" fontAlgn="base" hangingPunct="0">
        <a:spcBef>
          <a:spcPct val="0"/>
        </a:spcBef>
        <a:spcAft>
          <a:spcPct val="0"/>
        </a:spcAft>
        <a:defRPr sz="8600">
          <a:solidFill>
            <a:schemeClr val="tx2"/>
          </a:solidFill>
          <a:latin typeface="Times New Roman" pitchFamily="18" charset="0"/>
        </a:defRPr>
      </a:lvl2pPr>
      <a:lvl3pPr algn="ctr" defTabSz="1811895" rtl="0" eaLnBrk="0" fontAlgn="base" hangingPunct="0">
        <a:spcBef>
          <a:spcPct val="0"/>
        </a:spcBef>
        <a:spcAft>
          <a:spcPct val="0"/>
        </a:spcAft>
        <a:defRPr sz="8600">
          <a:solidFill>
            <a:schemeClr val="tx2"/>
          </a:solidFill>
          <a:latin typeface="Times New Roman" pitchFamily="18" charset="0"/>
        </a:defRPr>
      </a:lvl3pPr>
      <a:lvl4pPr algn="ctr" defTabSz="1811895" rtl="0" eaLnBrk="0" fontAlgn="base" hangingPunct="0">
        <a:spcBef>
          <a:spcPct val="0"/>
        </a:spcBef>
        <a:spcAft>
          <a:spcPct val="0"/>
        </a:spcAft>
        <a:defRPr sz="8600">
          <a:solidFill>
            <a:schemeClr val="tx2"/>
          </a:solidFill>
          <a:latin typeface="Times New Roman" pitchFamily="18" charset="0"/>
        </a:defRPr>
      </a:lvl4pPr>
      <a:lvl5pPr algn="ctr" defTabSz="1811895" rtl="0" eaLnBrk="0" fontAlgn="base" hangingPunct="0">
        <a:spcBef>
          <a:spcPct val="0"/>
        </a:spcBef>
        <a:spcAft>
          <a:spcPct val="0"/>
        </a:spcAft>
        <a:defRPr sz="8600">
          <a:solidFill>
            <a:schemeClr val="tx2"/>
          </a:solidFill>
          <a:latin typeface="Times New Roman" pitchFamily="18" charset="0"/>
        </a:defRPr>
      </a:lvl5pPr>
      <a:lvl6pPr marL="225216" algn="ctr" defTabSz="1811895" rtl="0" eaLnBrk="0" fontAlgn="base" hangingPunct="0">
        <a:spcBef>
          <a:spcPct val="0"/>
        </a:spcBef>
        <a:spcAft>
          <a:spcPct val="0"/>
        </a:spcAft>
        <a:defRPr sz="8600">
          <a:solidFill>
            <a:schemeClr val="tx2"/>
          </a:solidFill>
          <a:latin typeface="Times New Roman" pitchFamily="18" charset="0"/>
        </a:defRPr>
      </a:lvl6pPr>
      <a:lvl7pPr marL="450432" algn="ctr" defTabSz="1811895" rtl="0" eaLnBrk="0" fontAlgn="base" hangingPunct="0">
        <a:spcBef>
          <a:spcPct val="0"/>
        </a:spcBef>
        <a:spcAft>
          <a:spcPct val="0"/>
        </a:spcAft>
        <a:defRPr sz="8600">
          <a:solidFill>
            <a:schemeClr val="tx2"/>
          </a:solidFill>
          <a:latin typeface="Times New Roman" pitchFamily="18" charset="0"/>
        </a:defRPr>
      </a:lvl7pPr>
      <a:lvl8pPr marL="675648" algn="ctr" defTabSz="1811895" rtl="0" eaLnBrk="0" fontAlgn="base" hangingPunct="0">
        <a:spcBef>
          <a:spcPct val="0"/>
        </a:spcBef>
        <a:spcAft>
          <a:spcPct val="0"/>
        </a:spcAft>
        <a:defRPr sz="8600">
          <a:solidFill>
            <a:schemeClr val="tx2"/>
          </a:solidFill>
          <a:latin typeface="Times New Roman" pitchFamily="18" charset="0"/>
        </a:defRPr>
      </a:lvl8pPr>
      <a:lvl9pPr marL="900865" algn="ctr" defTabSz="1811895" rtl="0" eaLnBrk="0" fontAlgn="base" hangingPunct="0">
        <a:spcBef>
          <a:spcPct val="0"/>
        </a:spcBef>
        <a:spcAft>
          <a:spcPct val="0"/>
        </a:spcAft>
        <a:defRPr sz="8600">
          <a:solidFill>
            <a:schemeClr val="tx2"/>
          </a:solidFill>
          <a:latin typeface="Times New Roman" pitchFamily="18" charset="0"/>
        </a:defRPr>
      </a:lvl9pPr>
    </p:titleStyle>
    <p:bodyStyle>
      <a:lvl1pPr marL="678776" indent="-678776" algn="l" defTabSz="1811895" rtl="0" eaLnBrk="0" fontAlgn="base" hangingPunct="0">
        <a:spcBef>
          <a:spcPct val="20000"/>
        </a:spcBef>
        <a:spcAft>
          <a:spcPct val="0"/>
        </a:spcAft>
        <a:buChar char="•"/>
        <a:defRPr sz="6400">
          <a:solidFill>
            <a:schemeClr val="tx1"/>
          </a:solidFill>
          <a:latin typeface="+mn-lt"/>
          <a:ea typeface="+mn-ea"/>
          <a:cs typeface="+mn-cs"/>
        </a:defRPr>
      </a:lvl1pPr>
      <a:lvl2pPr marL="1472507" indent="-566950" algn="l" defTabSz="1811895" rtl="0" eaLnBrk="0" fontAlgn="base" hangingPunct="0">
        <a:spcBef>
          <a:spcPct val="20000"/>
        </a:spcBef>
        <a:spcAft>
          <a:spcPct val="0"/>
        </a:spcAft>
        <a:buChar char="–"/>
        <a:defRPr sz="5500">
          <a:solidFill>
            <a:schemeClr val="tx1"/>
          </a:solidFill>
          <a:latin typeface="+mn-lt"/>
        </a:defRPr>
      </a:lvl2pPr>
      <a:lvl3pPr marL="2266236" indent="-454343" algn="l" defTabSz="1811895" rtl="0" eaLnBrk="0" fontAlgn="base" hangingPunct="0">
        <a:spcBef>
          <a:spcPct val="20000"/>
        </a:spcBef>
        <a:spcAft>
          <a:spcPct val="0"/>
        </a:spcAft>
        <a:buChar char="•"/>
        <a:defRPr sz="4800">
          <a:solidFill>
            <a:schemeClr val="tx1"/>
          </a:solidFill>
          <a:latin typeface="+mn-lt"/>
        </a:defRPr>
      </a:lvl3pPr>
      <a:lvl4pPr marL="3172575" indent="-455124" algn="l" defTabSz="1811895" rtl="0" eaLnBrk="0" fontAlgn="base" hangingPunct="0">
        <a:spcBef>
          <a:spcPct val="20000"/>
        </a:spcBef>
        <a:spcAft>
          <a:spcPct val="0"/>
        </a:spcAft>
        <a:buChar char="–"/>
        <a:defRPr sz="3800">
          <a:solidFill>
            <a:schemeClr val="tx1"/>
          </a:solidFill>
          <a:latin typeface="+mn-lt"/>
        </a:defRPr>
      </a:lvl4pPr>
      <a:lvl5pPr marL="4078132" indent="-454343" algn="l" defTabSz="1811895" rtl="0" eaLnBrk="0" fontAlgn="base" hangingPunct="0">
        <a:spcBef>
          <a:spcPct val="20000"/>
        </a:spcBef>
        <a:spcAft>
          <a:spcPct val="0"/>
        </a:spcAft>
        <a:buChar char="»"/>
        <a:defRPr sz="3800">
          <a:solidFill>
            <a:schemeClr val="tx1"/>
          </a:solidFill>
          <a:latin typeface="+mn-lt"/>
        </a:defRPr>
      </a:lvl5pPr>
      <a:lvl6pPr marL="4303348" indent="-454343" algn="l" defTabSz="1811895" rtl="0" eaLnBrk="0" fontAlgn="base" hangingPunct="0">
        <a:spcBef>
          <a:spcPct val="20000"/>
        </a:spcBef>
        <a:spcAft>
          <a:spcPct val="0"/>
        </a:spcAft>
        <a:buChar char="»"/>
        <a:defRPr sz="3800">
          <a:solidFill>
            <a:schemeClr val="tx1"/>
          </a:solidFill>
          <a:latin typeface="+mn-lt"/>
        </a:defRPr>
      </a:lvl6pPr>
      <a:lvl7pPr marL="4528564" indent="-454343" algn="l" defTabSz="1811895" rtl="0" eaLnBrk="0" fontAlgn="base" hangingPunct="0">
        <a:spcBef>
          <a:spcPct val="20000"/>
        </a:spcBef>
        <a:spcAft>
          <a:spcPct val="0"/>
        </a:spcAft>
        <a:buChar char="»"/>
        <a:defRPr sz="3800">
          <a:solidFill>
            <a:schemeClr val="tx1"/>
          </a:solidFill>
          <a:latin typeface="+mn-lt"/>
        </a:defRPr>
      </a:lvl7pPr>
      <a:lvl8pPr marL="4753780" indent="-454343" algn="l" defTabSz="1811895" rtl="0" eaLnBrk="0" fontAlgn="base" hangingPunct="0">
        <a:spcBef>
          <a:spcPct val="20000"/>
        </a:spcBef>
        <a:spcAft>
          <a:spcPct val="0"/>
        </a:spcAft>
        <a:buChar char="»"/>
        <a:defRPr sz="3800">
          <a:solidFill>
            <a:schemeClr val="tx1"/>
          </a:solidFill>
          <a:latin typeface="+mn-lt"/>
        </a:defRPr>
      </a:lvl8pPr>
      <a:lvl9pPr marL="4978996" indent="-454343" algn="l" defTabSz="1811895" rtl="0" eaLnBrk="0" fontAlgn="base" hangingPunct="0">
        <a:spcBef>
          <a:spcPct val="20000"/>
        </a:spcBef>
        <a:spcAft>
          <a:spcPct val="0"/>
        </a:spcAft>
        <a:buChar char="»"/>
        <a:defRPr sz="3800">
          <a:solidFill>
            <a:schemeClr val="tx1"/>
          </a:solidFill>
          <a:latin typeface="+mn-lt"/>
        </a:defRPr>
      </a:lvl9pPr>
    </p:bodyStyle>
    <p:otherStyle>
      <a:defPPr>
        <a:defRPr lang="en-US"/>
      </a:defPPr>
      <a:lvl1pPr marL="0" algn="l" defTabSz="450432" rtl="0" eaLnBrk="1" latinLnBrk="0" hangingPunct="1">
        <a:defRPr sz="900" kern="1200">
          <a:solidFill>
            <a:schemeClr val="tx1"/>
          </a:solidFill>
          <a:latin typeface="+mn-lt"/>
          <a:ea typeface="+mn-ea"/>
          <a:cs typeface="+mn-cs"/>
        </a:defRPr>
      </a:lvl1pPr>
      <a:lvl2pPr marL="225216" algn="l" defTabSz="450432" rtl="0" eaLnBrk="1" latinLnBrk="0" hangingPunct="1">
        <a:defRPr sz="900" kern="1200">
          <a:solidFill>
            <a:schemeClr val="tx1"/>
          </a:solidFill>
          <a:latin typeface="+mn-lt"/>
          <a:ea typeface="+mn-ea"/>
          <a:cs typeface="+mn-cs"/>
        </a:defRPr>
      </a:lvl2pPr>
      <a:lvl3pPr marL="450432" algn="l" defTabSz="450432" rtl="0" eaLnBrk="1" latinLnBrk="0" hangingPunct="1">
        <a:defRPr sz="900" kern="1200">
          <a:solidFill>
            <a:schemeClr val="tx1"/>
          </a:solidFill>
          <a:latin typeface="+mn-lt"/>
          <a:ea typeface="+mn-ea"/>
          <a:cs typeface="+mn-cs"/>
        </a:defRPr>
      </a:lvl3pPr>
      <a:lvl4pPr marL="675648" algn="l" defTabSz="450432" rtl="0" eaLnBrk="1" latinLnBrk="0" hangingPunct="1">
        <a:defRPr sz="900" kern="1200">
          <a:solidFill>
            <a:schemeClr val="tx1"/>
          </a:solidFill>
          <a:latin typeface="+mn-lt"/>
          <a:ea typeface="+mn-ea"/>
          <a:cs typeface="+mn-cs"/>
        </a:defRPr>
      </a:lvl4pPr>
      <a:lvl5pPr marL="900865" algn="l" defTabSz="450432" rtl="0" eaLnBrk="1" latinLnBrk="0" hangingPunct="1">
        <a:defRPr sz="900" kern="1200">
          <a:solidFill>
            <a:schemeClr val="tx1"/>
          </a:solidFill>
          <a:latin typeface="+mn-lt"/>
          <a:ea typeface="+mn-ea"/>
          <a:cs typeface="+mn-cs"/>
        </a:defRPr>
      </a:lvl5pPr>
      <a:lvl6pPr marL="1126081" algn="l" defTabSz="450432" rtl="0" eaLnBrk="1" latinLnBrk="0" hangingPunct="1">
        <a:defRPr sz="900" kern="1200">
          <a:solidFill>
            <a:schemeClr val="tx1"/>
          </a:solidFill>
          <a:latin typeface="+mn-lt"/>
          <a:ea typeface="+mn-ea"/>
          <a:cs typeface="+mn-cs"/>
        </a:defRPr>
      </a:lvl6pPr>
      <a:lvl7pPr marL="1351296" algn="l" defTabSz="450432" rtl="0" eaLnBrk="1" latinLnBrk="0" hangingPunct="1">
        <a:defRPr sz="900" kern="1200">
          <a:solidFill>
            <a:schemeClr val="tx1"/>
          </a:solidFill>
          <a:latin typeface="+mn-lt"/>
          <a:ea typeface="+mn-ea"/>
          <a:cs typeface="+mn-cs"/>
        </a:defRPr>
      </a:lvl7pPr>
      <a:lvl8pPr marL="1576513" algn="l" defTabSz="450432" rtl="0" eaLnBrk="1" latinLnBrk="0" hangingPunct="1">
        <a:defRPr sz="900" kern="1200">
          <a:solidFill>
            <a:schemeClr val="tx1"/>
          </a:solidFill>
          <a:latin typeface="+mn-lt"/>
          <a:ea typeface="+mn-ea"/>
          <a:cs typeface="+mn-cs"/>
        </a:defRPr>
      </a:lvl8pPr>
      <a:lvl9pPr marL="1801729" algn="l" defTabSz="450432"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diagramQuickStyle" Target="../diagrams/quickStyle1.xml"/><Relationship Id="rId5" Type="http://schemas.openxmlformats.org/officeDocument/2006/relationships/image" Target="../media/image3.png"/><Relationship Id="rId10" Type="http://schemas.openxmlformats.org/officeDocument/2006/relationships/diagramLayout" Target="../diagrams/layout1.xml"/><Relationship Id="rId4" Type="http://schemas.openxmlformats.org/officeDocument/2006/relationships/image" Target="../media/image2.png"/><Relationship Id="rId9" Type="http://schemas.openxmlformats.org/officeDocument/2006/relationships/diagramData" Target="../diagrams/data1.xml"/><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22" name="Picture 1474" descr="NVI_logo_bw_large"/>
          <p:cNvPicPr>
            <a:picLocks noChangeAspect="1" noChangeArrowheads="1"/>
          </p:cNvPicPr>
          <p:nvPr/>
        </p:nvPicPr>
        <p:blipFill>
          <a:blip r:embed="rId3" cstate="print"/>
          <a:srcRect/>
          <a:stretch>
            <a:fillRect/>
          </a:stretch>
        </p:blipFill>
        <p:spPr bwMode="auto">
          <a:xfrm>
            <a:off x="26868437" y="290069"/>
            <a:ext cx="2267712" cy="1809615"/>
          </a:xfrm>
          <a:prstGeom prst="rect">
            <a:avLst/>
          </a:prstGeom>
          <a:noFill/>
        </p:spPr>
      </p:pic>
      <p:sp>
        <p:nvSpPr>
          <p:cNvPr id="2050" name="Text Box 2"/>
          <p:cNvSpPr txBox="1">
            <a:spLocks noChangeArrowheads="1"/>
          </p:cNvSpPr>
          <p:nvPr/>
        </p:nvSpPr>
        <p:spPr bwMode="auto">
          <a:xfrm>
            <a:off x="6141838" y="799037"/>
            <a:ext cx="17688786" cy="660035"/>
          </a:xfrm>
          <a:prstGeom prst="rect">
            <a:avLst/>
          </a:prstGeom>
          <a:noFill/>
          <a:ln w="9525">
            <a:noFill/>
            <a:miter lim="800000"/>
            <a:headEnd/>
            <a:tailEnd/>
          </a:ln>
          <a:effectLst/>
        </p:spPr>
        <p:txBody>
          <a:bodyPr wrap="square" lIns="44051" tIns="22026" rIns="44051" bIns="22026">
            <a:spAutoFit/>
          </a:bodyPr>
          <a:lstStyle/>
          <a:p>
            <a:pPr defTabSz="440267"/>
            <a:r>
              <a:rPr lang="en-US" sz="4000" b="1" dirty="0">
                <a:latin typeface="Tahoma" pitchFamily="34" charset="0"/>
              </a:rPr>
              <a:t>From CONT to VGOS: The Evolution of the CONT Campaigns</a:t>
            </a:r>
          </a:p>
        </p:txBody>
      </p:sp>
      <p:sp>
        <p:nvSpPr>
          <p:cNvPr id="2142" name="Text Box 94"/>
          <p:cNvSpPr txBox="1">
            <a:spLocks noChangeArrowheads="1"/>
          </p:cNvSpPr>
          <p:nvPr/>
        </p:nvSpPr>
        <p:spPr bwMode="auto">
          <a:xfrm>
            <a:off x="8552857" y="1889919"/>
            <a:ext cx="13220039" cy="783146"/>
          </a:xfrm>
          <a:prstGeom prst="rect">
            <a:avLst/>
          </a:prstGeom>
          <a:noFill/>
          <a:ln w="9525">
            <a:noFill/>
            <a:miter lim="800000"/>
            <a:headEnd/>
            <a:tailEnd/>
          </a:ln>
          <a:effectLst/>
        </p:spPr>
        <p:txBody>
          <a:bodyPr lIns="44051" tIns="22026" rIns="44051" bIns="22026">
            <a:spAutoFit/>
          </a:bodyPr>
          <a:lstStyle/>
          <a:p>
            <a:pPr defTabSz="440267">
              <a:spcBef>
                <a:spcPct val="50000"/>
              </a:spcBef>
            </a:pPr>
            <a:r>
              <a:rPr lang="en-US" sz="2400" b="1" dirty="0">
                <a:latin typeface="Tahoma" pitchFamily="34" charset="0"/>
              </a:rPr>
              <a:t> C. C. Thomas, D. </a:t>
            </a:r>
            <a:r>
              <a:rPr lang="en-US" sz="2400" b="1" dirty="0" err="1">
                <a:latin typeface="Tahoma" pitchFamily="34" charset="0"/>
              </a:rPr>
              <a:t>Behrend</a:t>
            </a:r>
            <a:r>
              <a:rPr lang="en-US" sz="2400" b="1" dirty="0">
                <a:latin typeface="Tahoma" pitchFamily="34" charset="0"/>
              </a:rPr>
              <a:t>, and D. S. MacMillan</a:t>
            </a:r>
          </a:p>
          <a:p>
            <a:pPr defTabSz="440267">
              <a:spcBef>
                <a:spcPct val="50000"/>
              </a:spcBef>
            </a:pPr>
            <a:endParaRPr lang="en-US" sz="2400" baseline="30000" dirty="0">
              <a:latin typeface="Tahoma" pitchFamily="34" charset="0"/>
            </a:endParaRPr>
          </a:p>
        </p:txBody>
      </p:sp>
      <p:sp>
        <p:nvSpPr>
          <p:cNvPr id="2722" name="Text Box 674"/>
          <p:cNvSpPr txBox="1">
            <a:spLocks noChangeArrowheads="1"/>
          </p:cNvSpPr>
          <p:nvPr/>
        </p:nvSpPr>
        <p:spPr bwMode="auto">
          <a:xfrm>
            <a:off x="25945503" y="42123519"/>
            <a:ext cx="3589934" cy="321481"/>
          </a:xfrm>
          <a:prstGeom prst="rect">
            <a:avLst/>
          </a:prstGeom>
          <a:noFill/>
          <a:ln w="9525">
            <a:noFill/>
            <a:miter lim="800000"/>
            <a:headEnd/>
            <a:tailEnd/>
          </a:ln>
          <a:effectLst/>
        </p:spPr>
        <p:txBody>
          <a:bodyPr wrap="square" lIns="44051" tIns="22026" rIns="44051" bIns="22026">
            <a:spAutoFit/>
          </a:bodyPr>
          <a:lstStyle/>
          <a:p>
            <a:pPr algn="l" defTabSz="440267">
              <a:spcBef>
                <a:spcPct val="50000"/>
              </a:spcBef>
            </a:pPr>
            <a:r>
              <a:rPr lang="en-US" sz="1800" b="1" i="1" dirty="0" err="1"/>
              <a:t>E</a:t>
            </a:r>
            <a:r>
              <a:rPr lang="en-US" sz="1800" b="1" i="1" dirty="0" err="1">
                <a:sym typeface="Symbol" pitchFamily="18" charset="2"/>
              </a:rPr>
              <a:t></a:t>
            </a:r>
            <a:r>
              <a:rPr lang="en-US" sz="1800" b="1" i="1" dirty="0" err="1"/>
              <a:t>mail</a:t>
            </a:r>
            <a:r>
              <a:rPr lang="en-US" sz="1800" b="1" i="1" dirty="0"/>
              <a:t>: cynthia.c.thomas@nasa.gov</a:t>
            </a:r>
          </a:p>
        </p:txBody>
      </p:sp>
      <p:sp>
        <p:nvSpPr>
          <p:cNvPr id="2748" name="Line 700"/>
          <p:cNvSpPr>
            <a:spLocks noChangeShapeType="1"/>
          </p:cNvSpPr>
          <p:nvPr/>
        </p:nvSpPr>
        <p:spPr bwMode="auto">
          <a:xfrm>
            <a:off x="427037" y="41666319"/>
            <a:ext cx="28986480" cy="0"/>
          </a:xfrm>
          <a:prstGeom prst="line">
            <a:avLst/>
          </a:prstGeom>
          <a:noFill/>
          <a:ln w="50800">
            <a:solidFill>
              <a:schemeClr val="tx1"/>
            </a:solidFill>
            <a:round/>
            <a:headEnd/>
            <a:tailEnd/>
          </a:ln>
          <a:effectLst/>
        </p:spPr>
        <p:txBody>
          <a:bodyPr wrap="none" lIns="45043" tIns="22522" rIns="45043" bIns="22522" anchor="ctr"/>
          <a:lstStyle/>
          <a:p>
            <a:endParaRPr lang="en-US"/>
          </a:p>
        </p:txBody>
      </p:sp>
      <p:sp>
        <p:nvSpPr>
          <p:cNvPr id="3213" name="Text Box 1165"/>
          <p:cNvSpPr txBox="1">
            <a:spLocks noChangeArrowheads="1"/>
          </p:cNvSpPr>
          <p:nvPr/>
        </p:nvSpPr>
        <p:spPr bwMode="auto">
          <a:xfrm>
            <a:off x="10560091" y="2347119"/>
            <a:ext cx="9297946" cy="352259"/>
          </a:xfrm>
          <a:prstGeom prst="rect">
            <a:avLst/>
          </a:prstGeom>
          <a:noFill/>
          <a:ln w="9525">
            <a:noFill/>
            <a:miter lim="800000"/>
            <a:headEnd/>
            <a:tailEnd/>
          </a:ln>
          <a:effectLst/>
        </p:spPr>
        <p:txBody>
          <a:bodyPr wrap="square" lIns="44051" tIns="22026" rIns="44051" bIns="22026">
            <a:spAutoFit/>
          </a:bodyPr>
          <a:lstStyle/>
          <a:p>
            <a:pPr algn="l" defTabSz="440267">
              <a:spcBef>
                <a:spcPct val="50000"/>
              </a:spcBef>
            </a:pPr>
            <a:r>
              <a:rPr lang="en-US" sz="2000" dirty="0">
                <a:latin typeface="Tahoma" pitchFamily="34" charset="0"/>
              </a:rPr>
              <a:t>NVI, Inc., Code 698, NASA Goddard Space Flight Center, Greenbelt MD, 20771</a:t>
            </a:r>
            <a:endParaRPr lang="en-US" sz="2000" baseline="30000" dirty="0">
              <a:latin typeface="Tahoma" pitchFamily="34" charset="0"/>
            </a:endParaRPr>
          </a:p>
        </p:txBody>
      </p:sp>
      <p:sp>
        <p:nvSpPr>
          <p:cNvPr id="3360" name="Text Box 1312"/>
          <p:cNvSpPr txBox="1">
            <a:spLocks noChangeArrowheads="1"/>
          </p:cNvSpPr>
          <p:nvPr/>
        </p:nvSpPr>
        <p:spPr bwMode="auto">
          <a:xfrm>
            <a:off x="7619661" y="32739950"/>
            <a:ext cx="2625262" cy="315326"/>
          </a:xfrm>
          <a:prstGeom prst="rect">
            <a:avLst/>
          </a:prstGeom>
          <a:noFill/>
          <a:ln w="9525">
            <a:noFill/>
            <a:miter lim="800000"/>
            <a:headEnd/>
            <a:tailEnd/>
          </a:ln>
          <a:effectLst/>
        </p:spPr>
        <p:txBody>
          <a:bodyPr lIns="44051" tIns="22026" rIns="44051" bIns="22026">
            <a:spAutoFit/>
          </a:bodyPr>
          <a:lstStyle/>
          <a:p>
            <a:pPr algn="just" defTabSz="440267">
              <a:lnSpc>
                <a:spcPct val="10000"/>
              </a:lnSpc>
              <a:spcBef>
                <a:spcPct val="50000"/>
              </a:spcBef>
            </a:pPr>
            <a:endParaRPr lang="en-US" sz="1100"/>
          </a:p>
          <a:p>
            <a:pPr algn="just" defTabSz="440267">
              <a:spcBef>
                <a:spcPct val="50000"/>
              </a:spcBef>
            </a:pPr>
            <a:endParaRPr lang="en-US" sz="1100"/>
          </a:p>
        </p:txBody>
      </p:sp>
      <p:sp>
        <p:nvSpPr>
          <p:cNvPr id="3503" name="Rectangle 1455"/>
          <p:cNvSpPr>
            <a:spLocks noChangeArrowheads="1"/>
          </p:cNvSpPr>
          <p:nvPr/>
        </p:nvSpPr>
        <p:spPr bwMode="auto">
          <a:xfrm>
            <a:off x="1466405" y="3794919"/>
            <a:ext cx="12252960" cy="685800"/>
          </a:xfrm>
          <a:prstGeom prst="rect">
            <a:avLst/>
          </a:prstGeom>
          <a:solidFill>
            <a:srgbClr val="0000FF"/>
          </a:solidFill>
          <a:ln w="9525">
            <a:solidFill>
              <a:schemeClr val="tx1"/>
            </a:solidFill>
            <a:miter lim="800000"/>
            <a:headEnd/>
            <a:tailEnd/>
          </a:ln>
          <a:effectLst/>
        </p:spPr>
        <p:txBody>
          <a:bodyPr wrap="none" lIns="914400" tIns="21541" rIns="43083" bIns="21541" anchor="ctr"/>
          <a:lstStyle/>
          <a:p>
            <a:pPr defTabSz="440267"/>
            <a:r>
              <a:rPr lang="en-US" sz="3000" b="1" dirty="0">
                <a:solidFill>
                  <a:srgbClr val="FFFF00"/>
                </a:solidFill>
              </a:rPr>
              <a:t>INTRODUCTION</a:t>
            </a:r>
          </a:p>
        </p:txBody>
      </p:sp>
      <p:sp>
        <p:nvSpPr>
          <p:cNvPr id="3521" name="Text Box 1473"/>
          <p:cNvSpPr txBox="1">
            <a:spLocks noChangeArrowheads="1"/>
          </p:cNvSpPr>
          <p:nvPr/>
        </p:nvSpPr>
        <p:spPr bwMode="auto">
          <a:xfrm>
            <a:off x="438752" y="42105836"/>
            <a:ext cx="6084285" cy="322483"/>
          </a:xfrm>
          <a:prstGeom prst="rect">
            <a:avLst/>
          </a:prstGeom>
          <a:noFill/>
          <a:ln w="9525">
            <a:noFill/>
            <a:miter lim="800000"/>
            <a:headEnd/>
            <a:tailEnd/>
          </a:ln>
          <a:effectLst/>
        </p:spPr>
        <p:txBody>
          <a:bodyPr wrap="square" lIns="45043" tIns="22522" rIns="45043" bIns="22522">
            <a:spAutoFit/>
          </a:bodyPr>
          <a:lstStyle/>
          <a:p>
            <a:pPr>
              <a:spcBef>
                <a:spcPct val="50000"/>
              </a:spcBef>
            </a:pPr>
            <a:r>
              <a:rPr lang="en-US" sz="1800" b="1" dirty="0"/>
              <a:t>2016 IVS General Meeting in </a:t>
            </a:r>
            <a:r>
              <a:rPr lang="en-US" sz="1800" b="1" dirty="0" smtClean="0"/>
              <a:t>Johannesburg</a:t>
            </a:r>
            <a:r>
              <a:rPr lang="en-US" sz="1800" b="1" dirty="0"/>
              <a:t>, South Africa</a:t>
            </a:r>
          </a:p>
        </p:txBody>
      </p:sp>
      <p:sp>
        <p:nvSpPr>
          <p:cNvPr id="112" name="TextBox 111"/>
          <p:cNvSpPr txBox="1"/>
          <p:nvPr/>
        </p:nvSpPr>
        <p:spPr>
          <a:xfrm>
            <a:off x="8049114" y="21958416"/>
            <a:ext cx="2564543" cy="359416"/>
          </a:xfrm>
          <a:prstGeom prst="rect">
            <a:avLst/>
          </a:prstGeom>
          <a:solidFill>
            <a:schemeClr val="bg1"/>
          </a:solidFill>
        </p:spPr>
        <p:txBody>
          <a:bodyPr wrap="square" lIns="45043" tIns="22522" rIns="45043" bIns="22522" rtlCol="0">
            <a:spAutoFit/>
          </a:bodyPr>
          <a:lstStyle/>
          <a:p>
            <a:r>
              <a:rPr lang="en-US" dirty="0"/>
              <a:t>               </a:t>
            </a:r>
          </a:p>
        </p:txBody>
      </p:sp>
      <p:sp>
        <p:nvSpPr>
          <p:cNvPr id="24" name="Rectangle 1455"/>
          <p:cNvSpPr>
            <a:spLocks noChangeArrowheads="1"/>
          </p:cNvSpPr>
          <p:nvPr/>
        </p:nvSpPr>
        <p:spPr bwMode="auto">
          <a:xfrm>
            <a:off x="16505237" y="32446119"/>
            <a:ext cx="12252960" cy="685800"/>
          </a:xfrm>
          <a:prstGeom prst="rect">
            <a:avLst/>
          </a:prstGeom>
          <a:solidFill>
            <a:srgbClr val="0000FF"/>
          </a:solidFill>
          <a:ln w="9525">
            <a:solidFill>
              <a:schemeClr val="tx1"/>
            </a:solidFill>
            <a:miter lim="800000"/>
            <a:headEnd/>
            <a:tailEnd/>
          </a:ln>
          <a:effectLst/>
        </p:spPr>
        <p:txBody>
          <a:bodyPr wrap="none" lIns="87460" tIns="43730" rIns="87460" bIns="43730" anchor="ctr"/>
          <a:lstStyle/>
          <a:p>
            <a:pPr defTabSz="440267"/>
            <a:r>
              <a:rPr lang="en-US" sz="3000" b="1" dirty="0" smtClean="0">
                <a:solidFill>
                  <a:srgbClr val="FFFF00"/>
                </a:solidFill>
              </a:rPr>
              <a:t>CONT20</a:t>
            </a:r>
            <a:endParaRPr lang="en-US" sz="3000" b="1" dirty="0">
              <a:solidFill>
                <a:srgbClr val="FFFF00"/>
              </a:solidFill>
            </a:endParaRPr>
          </a:p>
        </p:txBody>
      </p:sp>
      <p:sp>
        <p:nvSpPr>
          <p:cNvPr id="3" name="Rectangle 2"/>
          <p:cNvSpPr/>
          <p:nvPr/>
        </p:nvSpPr>
        <p:spPr>
          <a:xfrm>
            <a:off x="1466405" y="4861719"/>
            <a:ext cx="12252960" cy="1569660"/>
          </a:xfrm>
          <a:prstGeom prst="rect">
            <a:avLst/>
          </a:prstGeom>
        </p:spPr>
        <p:txBody>
          <a:bodyPr wrap="square">
            <a:spAutoFit/>
          </a:bodyPr>
          <a:lstStyle/>
          <a:p>
            <a:pPr algn="just"/>
            <a:r>
              <a:rPr lang="en-US" sz="2400" dirty="0"/>
              <a:t>Continuous VLBI Campaigns (CONT) started in 1994 with the goal of demonstrating state of the art VLBI over a continuous period of time. The first CONT was followed by campaigns in 1995 and 1996. After a six year hiatus, CONT campaigns were organized approximately every three years from 2002 through 2014. </a:t>
            </a:r>
          </a:p>
        </p:txBody>
      </p:sp>
      <p:sp>
        <p:nvSpPr>
          <p:cNvPr id="34" name="Rectangle 1455"/>
          <p:cNvSpPr>
            <a:spLocks noChangeArrowheads="1"/>
          </p:cNvSpPr>
          <p:nvPr/>
        </p:nvSpPr>
        <p:spPr bwMode="auto">
          <a:xfrm>
            <a:off x="16505237" y="22616319"/>
            <a:ext cx="12252960" cy="685800"/>
          </a:xfrm>
          <a:prstGeom prst="rect">
            <a:avLst/>
          </a:prstGeom>
          <a:solidFill>
            <a:srgbClr val="0000FF"/>
          </a:solidFill>
          <a:ln w="9525">
            <a:solidFill>
              <a:schemeClr val="tx1"/>
            </a:solidFill>
            <a:miter lim="800000"/>
            <a:headEnd/>
            <a:tailEnd/>
          </a:ln>
          <a:effectLst/>
        </p:spPr>
        <p:txBody>
          <a:bodyPr wrap="none" lIns="87460" tIns="43730" rIns="87460" bIns="43730" anchor="ctr"/>
          <a:lstStyle/>
          <a:p>
            <a:pPr defTabSz="440267"/>
            <a:r>
              <a:rPr lang="en-US" sz="3000" b="1" dirty="0" smtClean="0">
                <a:solidFill>
                  <a:srgbClr val="FFFF00"/>
                </a:solidFill>
              </a:rPr>
              <a:t>CONT17</a:t>
            </a:r>
            <a:endParaRPr lang="en-US" sz="3000" b="1" dirty="0">
              <a:solidFill>
                <a:srgbClr val="FFFF00"/>
              </a:solidFill>
            </a:endParaRPr>
          </a:p>
        </p:txBody>
      </p:sp>
      <p:sp>
        <p:nvSpPr>
          <p:cNvPr id="35" name="Rectangle 1455"/>
          <p:cNvSpPr>
            <a:spLocks noChangeArrowheads="1"/>
          </p:cNvSpPr>
          <p:nvPr/>
        </p:nvSpPr>
        <p:spPr bwMode="auto">
          <a:xfrm>
            <a:off x="16505237" y="3794760"/>
            <a:ext cx="12252960" cy="685800"/>
          </a:xfrm>
          <a:prstGeom prst="rect">
            <a:avLst/>
          </a:prstGeom>
          <a:solidFill>
            <a:srgbClr val="0000FF"/>
          </a:solidFill>
          <a:ln w="9525">
            <a:solidFill>
              <a:schemeClr val="tx1"/>
            </a:solidFill>
            <a:miter lim="800000"/>
            <a:headEnd/>
            <a:tailEnd/>
          </a:ln>
          <a:effectLst/>
        </p:spPr>
        <p:txBody>
          <a:bodyPr wrap="none" lIns="87460" tIns="43730" rIns="87460" bIns="43730" anchor="ctr"/>
          <a:lstStyle/>
          <a:p>
            <a:pPr defTabSz="440267"/>
            <a:r>
              <a:rPr lang="en-US" sz="3000" b="1" dirty="0" smtClean="0">
                <a:solidFill>
                  <a:srgbClr val="FFFF00"/>
                </a:solidFill>
              </a:rPr>
              <a:t>SIZE OF THE CONT CAMPAIGNS</a:t>
            </a:r>
            <a:endParaRPr lang="en-US" sz="3000" b="1" dirty="0">
              <a:solidFill>
                <a:srgbClr val="FFFF00"/>
              </a:solidFill>
            </a:endParaRPr>
          </a:p>
        </p:txBody>
      </p:sp>
      <p:sp>
        <p:nvSpPr>
          <p:cNvPr id="36" name="Rectangle 1455"/>
          <p:cNvSpPr>
            <a:spLocks noChangeArrowheads="1"/>
          </p:cNvSpPr>
          <p:nvPr/>
        </p:nvSpPr>
        <p:spPr bwMode="auto">
          <a:xfrm>
            <a:off x="16505237" y="15758319"/>
            <a:ext cx="12252960" cy="685800"/>
          </a:xfrm>
          <a:prstGeom prst="rect">
            <a:avLst/>
          </a:prstGeom>
          <a:solidFill>
            <a:srgbClr val="0000FF"/>
          </a:solidFill>
          <a:ln w="9525">
            <a:solidFill>
              <a:schemeClr val="tx1"/>
            </a:solidFill>
            <a:miter lim="800000"/>
            <a:headEnd/>
            <a:tailEnd/>
          </a:ln>
          <a:effectLst/>
        </p:spPr>
        <p:txBody>
          <a:bodyPr wrap="none" lIns="87460" tIns="43730" rIns="87460" bIns="43730" anchor="ctr"/>
          <a:lstStyle/>
          <a:p>
            <a:pPr defTabSz="440267"/>
            <a:r>
              <a:rPr lang="en-US" sz="3000" b="1" dirty="0" smtClean="0">
                <a:solidFill>
                  <a:srgbClr val="FFFF00"/>
                </a:solidFill>
              </a:rPr>
              <a:t>EOP FORMAL UNCERTAINTIES</a:t>
            </a:r>
            <a:endParaRPr lang="en-US" sz="3000" b="1" dirty="0">
              <a:solidFill>
                <a:srgbClr val="FFFF00"/>
              </a:solidFill>
            </a:endParaRPr>
          </a:p>
        </p:txBody>
      </p:sp>
      <p:sp>
        <p:nvSpPr>
          <p:cNvPr id="37" name="Rectangle 1455"/>
          <p:cNvSpPr>
            <a:spLocks noChangeArrowheads="1"/>
          </p:cNvSpPr>
          <p:nvPr/>
        </p:nvSpPr>
        <p:spPr bwMode="auto">
          <a:xfrm>
            <a:off x="1466405" y="6858000"/>
            <a:ext cx="12252960" cy="685800"/>
          </a:xfrm>
          <a:prstGeom prst="rect">
            <a:avLst/>
          </a:prstGeom>
          <a:solidFill>
            <a:srgbClr val="0000FF"/>
          </a:solidFill>
          <a:ln w="9525">
            <a:solidFill>
              <a:schemeClr val="tx1"/>
            </a:solidFill>
            <a:miter lim="800000"/>
            <a:headEnd/>
            <a:tailEnd/>
          </a:ln>
          <a:effectLst/>
        </p:spPr>
        <p:txBody>
          <a:bodyPr wrap="none" lIns="87460" tIns="43730" rIns="914400" bIns="43730" anchor="ctr"/>
          <a:lstStyle/>
          <a:p>
            <a:pPr defTabSz="440267"/>
            <a:r>
              <a:rPr lang="en-US" sz="3000" b="1" dirty="0" smtClean="0">
                <a:solidFill>
                  <a:srgbClr val="FFFF00"/>
                </a:solidFill>
              </a:rPr>
              <a:t>1994‒2014 </a:t>
            </a:r>
            <a:r>
              <a:rPr lang="en-US" sz="3000" b="1" dirty="0">
                <a:solidFill>
                  <a:srgbClr val="FFFF00"/>
                </a:solidFill>
              </a:rPr>
              <a:t>CONT NETWORKS</a:t>
            </a:r>
          </a:p>
        </p:txBody>
      </p:sp>
      <p:sp>
        <p:nvSpPr>
          <p:cNvPr id="38" name="Rectangle 1455"/>
          <p:cNvSpPr>
            <a:spLocks noChangeArrowheads="1"/>
          </p:cNvSpPr>
          <p:nvPr/>
        </p:nvSpPr>
        <p:spPr bwMode="auto">
          <a:xfrm>
            <a:off x="1466405" y="20787519"/>
            <a:ext cx="12252960" cy="685800"/>
          </a:xfrm>
          <a:prstGeom prst="rect">
            <a:avLst/>
          </a:prstGeom>
          <a:solidFill>
            <a:srgbClr val="0000FF"/>
          </a:solidFill>
          <a:ln w="9525">
            <a:solidFill>
              <a:schemeClr val="tx1"/>
            </a:solidFill>
            <a:miter lim="800000"/>
            <a:headEnd/>
            <a:tailEnd/>
          </a:ln>
          <a:effectLst/>
        </p:spPr>
        <p:txBody>
          <a:bodyPr wrap="none" lIns="87460" tIns="43730" rIns="87460" bIns="43730" anchor="ctr"/>
          <a:lstStyle/>
          <a:p>
            <a:pPr defTabSz="440267"/>
            <a:r>
              <a:rPr lang="en-US" sz="3000" b="1" dirty="0">
                <a:solidFill>
                  <a:srgbClr val="FFFF00"/>
                </a:solidFill>
              </a:rPr>
              <a:t>FREQUENCY OF USE</a:t>
            </a:r>
          </a:p>
        </p:txBody>
      </p:sp>
      <p:pic>
        <p:nvPicPr>
          <p:cNvPr id="9" name="Picture 8"/>
          <p:cNvPicPr>
            <a:picLocks noChangeAspect="1"/>
          </p:cNvPicPr>
          <p:nvPr/>
        </p:nvPicPr>
        <p:blipFill>
          <a:blip r:embed="rId4"/>
          <a:stretch>
            <a:fillRect/>
          </a:stretch>
        </p:blipFill>
        <p:spPr>
          <a:xfrm>
            <a:off x="1587182" y="522129"/>
            <a:ext cx="2268855" cy="1977390"/>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6405" y="23683119"/>
            <a:ext cx="12252960" cy="6142313"/>
          </a:xfrm>
          <a:prstGeom prst="rect">
            <a:avLst/>
          </a:prstGeom>
        </p:spPr>
      </p:pic>
      <p:sp>
        <p:nvSpPr>
          <p:cNvPr id="42" name="Rectangle 41"/>
          <p:cNvSpPr/>
          <p:nvPr/>
        </p:nvSpPr>
        <p:spPr>
          <a:xfrm>
            <a:off x="16505237" y="4709319"/>
            <a:ext cx="12252960" cy="1569660"/>
          </a:xfrm>
          <a:prstGeom prst="rect">
            <a:avLst/>
          </a:prstGeom>
        </p:spPr>
        <p:txBody>
          <a:bodyPr wrap="square">
            <a:spAutoFit/>
          </a:bodyPr>
          <a:lstStyle/>
          <a:p>
            <a:pPr algn="just"/>
            <a:r>
              <a:rPr lang="en-US" sz="2400" dirty="0" smtClean="0"/>
              <a:t>The chart shows the general increase in several measures of the size of the CONT Campaigns. The station average scans per hour were better in CONT08 than in CONT14, but CONT14 had five more stations than CONT08. That is why the number of session observations in CONT14 was much higher than previous CONTs. The average data per station per day was largest in CONT11.</a:t>
            </a:r>
            <a:endParaRPr lang="en-US" sz="2400" dirty="0"/>
          </a:p>
        </p:txBody>
      </p:sp>
      <p:sp>
        <p:nvSpPr>
          <p:cNvPr id="43" name="Rectangle 42"/>
          <p:cNvSpPr/>
          <p:nvPr/>
        </p:nvSpPr>
        <p:spPr>
          <a:xfrm>
            <a:off x="16505237" y="16672719"/>
            <a:ext cx="12252960" cy="830997"/>
          </a:xfrm>
          <a:prstGeom prst="rect">
            <a:avLst/>
          </a:prstGeom>
        </p:spPr>
        <p:txBody>
          <a:bodyPr wrap="square">
            <a:spAutoFit/>
          </a:bodyPr>
          <a:lstStyle/>
          <a:p>
            <a:pPr algn="just"/>
            <a:r>
              <a:rPr lang="en-US" sz="2400" dirty="0" smtClean="0"/>
              <a:t>The EOP formal uncertainties steadily improved after CONT02. This was due to larger networks and increased recording rates.</a:t>
            </a:r>
            <a:endParaRPr lang="en-US" sz="2400" dirty="0"/>
          </a:p>
        </p:txBody>
      </p:sp>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575497" y="26045320"/>
            <a:ext cx="11969657" cy="6002910"/>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575497" y="35371594"/>
            <a:ext cx="11969657" cy="6002910"/>
          </a:xfrm>
          <a:prstGeom prst="rect">
            <a:avLst/>
          </a:prstGeom>
        </p:spPr>
      </p:pic>
      <p:graphicFrame>
        <p:nvGraphicFramePr>
          <p:cNvPr id="44" name="Chart 43"/>
          <p:cNvGraphicFramePr>
            <a:graphicFrameLocks noGrp="1"/>
          </p:cNvGraphicFramePr>
          <p:nvPr>
            <p:extLst>
              <p:ext uri="{D42A27DB-BD31-4B8C-83A1-F6EECF244321}">
                <p14:modId xmlns:p14="http://schemas.microsoft.com/office/powerpoint/2010/main" val="345396533"/>
              </p:ext>
            </p:extLst>
          </p:nvPr>
        </p:nvGraphicFramePr>
        <p:xfrm>
          <a:off x="16505237" y="17373600"/>
          <a:ext cx="12252960" cy="5079754"/>
        </p:xfrm>
        <a:graphic>
          <a:graphicData uri="http://schemas.openxmlformats.org/drawingml/2006/chart">
            <c:chart xmlns:c="http://schemas.openxmlformats.org/drawingml/2006/chart" xmlns:r="http://schemas.openxmlformats.org/officeDocument/2006/relationships" r:id="rId8"/>
          </a:graphicData>
        </a:graphic>
      </p:graphicFrame>
      <p:sp>
        <p:nvSpPr>
          <p:cNvPr id="45" name="Rectangle 44"/>
          <p:cNvSpPr/>
          <p:nvPr/>
        </p:nvSpPr>
        <p:spPr>
          <a:xfrm>
            <a:off x="1466405" y="7757319"/>
            <a:ext cx="12252960" cy="1938992"/>
          </a:xfrm>
          <a:prstGeom prst="rect">
            <a:avLst/>
          </a:prstGeom>
        </p:spPr>
        <p:txBody>
          <a:bodyPr wrap="square">
            <a:spAutoFit/>
          </a:bodyPr>
          <a:lstStyle/>
          <a:p>
            <a:pPr algn="just"/>
            <a:r>
              <a:rPr lang="en-US" sz="2400" dirty="0" smtClean="0"/>
              <a:t>The networks of the CONT Campaigns have continued to improve over time. There were two campaigns with dual networks (CONT94 and CONT96). We are in the planning stage for CONT17 and are considering having two networks run simultaneously: </a:t>
            </a:r>
            <a:r>
              <a:rPr lang="en-US" sz="2400" dirty="0"/>
              <a:t>o</a:t>
            </a:r>
            <a:r>
              <a:rPr lang="en-US" sz="2400" dirty="0" smtClean="0"/>
              <a:t>ne network with legacy stations and one with VGOS stations. Then the CONT20 Campaign may have VGOS stations only.</a:t>
            </a:r>
            <a:r>
              <a:rPr lang="en-US" sz="2400" dirty="0" smtClean="0">
                <a:solidFill>
                  <a:srgbClr val="FF0000"/>
                </a:solidFill>
              </a:rPr>
              <a:t> </a:t>
            </a:r>
            <a:endParaRPr lang="en-US" sz="2400" dirty="0">
              <a:solidFill>
                <a:srgbClr val="FF0000"/>
              </a:solidFill>
            </a:endParaRPr>
          </a:p>
        </p:txBody>
      </p:sp>
      <p:sp>
        <p:nvSpPr>
          <p:cNvPr id="46" name="Rectangle 45"/>
          <p:cNvSpPr/>
          <p:nvPr/>
        </p:nvSpPr>
        <p:spPr>
          <a:xfrm>
            <a:off x="16505237" y="23520063"/>
            <a:ext cx="12252960" cy="2677656"/>
          </a:xfrm>
          <a:prstGeom prst="rect">
            <a:avLst/>
          </a:prstGeom>
        </p:spPr>
        <p:txBody>
          <a:bodyPr wrap="square">
            <a:spAutoFit/>
          </a:bodyPr>
          <a:lstStyle/>
          <a:p>
            <a:pPr algn="just"/>
            <a:r>
              <a:rPr lang="en-US" sz="2400" dirty="0" smtClean="0"/>
              <a:t>The plan is to have the next CONT Campaign in late 2017 (or early 2018). We want to have as many VGOS stations (red triangles) as possible observing simultaneously with the legacy stations (blue triangles). As mentioned earlier, a vast amount of resources will be needed to support this campaign. Currently only the Haystack correlator can process the VGOS data. So, we may need two correlators to process the data. Mark 6 modules need to be purchased to support the VGOS observing. Depending on the recording rate, additional Mark 5 modules may need to be purchased as well.</a:t>
            </a:r>
            <a:endParaRPr lang="en-US" sz="2400" dirty="0"/>
          </a:p>
        </p:txBody>
      </p:sp>
      <p:sp>
        <p:nvSpPr>
          <p:cNvPr id="47" name="Rectangle 46"/>
          <p:cNvSpPr/>
          <p:nvPr/>
        </p:nvSpPr>
        <p:spPr>
          <a:xfrm>
            <a:off x="16505237" y="33250327"/>
            <a:ext cx="12252960" cy="1938992"/>
          </a:xfrm>
          <a:prstGeom prst="rect">
            <a:avLst/>
          </a:prstGeom>
        </p:spPr>
        <p:txBody>
          <a:bodyPr wrap="square">
            <a:spAutoFit/>
          </a:bodyPr>
          <a:lstStyle/>
          <a:p>
            <a:pPr algn="just"/>
            <a:r>
              <a:rPr lang="en-US" sz="2400" dirty="0" smtClean="0"/>
              <a:t>We are also considering having a pre-VGOS Observing Campaign for CONT20. This would be 15 days of VGOS only observing to determine if the stations and the correlators can handle continuous VGOS observing. This will test the bandwidth for e-transfers along with module shipments. This also means that each station will have to be able to record continuously while sending their large volumes of data to the designated correlator(s).</a:t>
            </a:r>
            <a:endParaRPr lang="en-US" sz="2400" dirty="0"/>
          </a:p>
        </p:txBody>
      </p:sp>
      <p:sp>
        <p:nvSpPr>
          <p:cNvPr id="48" name="Rectangle 1455"/>
          <p:cNvSpPr>
            <a:spLocks noChangeArrowheads="1"/>
          </p:cNvSpPr>
          <p:nvPr/>
        </p:nvSpPr>
        <p:spPr bwMode="auto">
          <a:xfrm>
            <a:off x="1466405" y="30464919"/>
            <a:ext cx="12252960" cy="685800"/>
          </a:xfrm>
          <a:prstGeom prst="rect">
            <a:avLst/>
          </a:prstGeom>
          <a:solidFill>
            <a:srgbClr val="0000FF"/>
          </a:solidFill>
          <a:ln w="9525">
            <a:solidFill>
              <a:schemeClr val="tx1"/>
            </a:solidFill>
            <a:miter lim="800000"/>
            <a:headEnd/>
            <a:tailEnd/>
          </a:ln>
          <a:effectLst/>
        </p:spPr>
        <p:txBody>
          <a:bodyPr wrap="none" lIns="87460" tIns="43730" rIns="87460" bIns="43730" anchor="ctr"/>
          <a:lstStyle/>
          <a:p>
            <a:pPr defTabSz="440267"/>
            <a:r>
              <a:rPr lang="en-US" sz="3000" b="1" dirty="0" smtClean="0">
                <a:solidFill>
                  <a:srgbClr val="FFFF00"/>
                </a:solidFill>
              </a:rPr>
              <a:t>MEDIA AND CORRELATOR RESOURCES</a:t>
            </a:r>
            <a:endParaRPr lang="en-US" sz="3000" b="1" dirty="0">
              <a:solidFill>
                <a:srgbClr val="FFFF00"/>
              </a:solidFill>
            </a:endParaRPr>
          </a:p>
        </p:txBody>
      </p:sp>
      <p:graphicFrame>
        <p:nvGraphicFramePr>
          <p:cNvPr id="33" name="Diagram 32"/>
          <p:cNvGraphicFramePr/>
          <p:nvPr>
            <p:extLst>
              <p:ext uri="{D42A27DB-BD31-4B8C-83A1-F6EECF244321}">
                <p14:modId xmlns:p14="http://schemas.microsoft.com/office/powerpoint/2010/main" val="21121086"/>
              </p:ext>
            </p:extLst>
          </p:nvPr>
        </p:nvGraphicFramePr>
        <p:xfrm>
          <a:off x="1466405" y="34046319"/>
          <a:ext cx="12252960" cy="694944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9" name="Rectangle 38"/>
          <p:cNvSpPr/>
          <p:nvPr/>
        </p:nvSpPr>
        <p:spPr>
          <a:xfrm>
            <a:off x="1466405" y="31379319"/>
            <a:ext cx="12252960" cy="2308324"/>
          </a:xfrm>
          <a:prstGeom prst="rect">
            <a:avLst/>
          </a:prstGeom>
        </p:spPr>
        <p:txBody>
          <a:bodyPr wrap="square">
            <a:spAutoFit/>
          </a:bodyPr>
          <a:lstStyle/>
          <a:p>
            <a:pPr algn="just"/>
            <a:r>
              <a:rPr lang="en-US" sz="2400" dirty="0" smtClean="0"/>
              <a:t>The CONT Campaigns used, and will continue to use, a large amount of resources: station time, tapes or modules, and correlator time. From the display below, one can see how much correlator time was used to support the CONT Campaigns. This required that all other sessions except the IVS-R1s and IVS-R4s were not processed until the CONT Campaigns were completed. The text in black is for pre-IVS CONTs. The CONT14 Campaign was processed with the </a:t>
            </a:r>
            <a:r>
              <a:rPr lang="en-US" sz="2400" dirty="0" err="1" smtClean="0"/>
              <a:t>DiFX</a:t>
            </a:r>
            <a:r>
              <a:rPr lang="en-US" sz="2400" dirty="0" smtClean="0"/>
              <a:t> Correlator in 38 days. This was a significant improvement from previous CONT Campaigns.</a:t>
            </a:r>
            <a:endParaRPr lang="en-US" sz="2400" dirty="0"/>
          </a:p>
        </p:txBody>
      </p:sp>
      <p:sp>
        <p:nvSpPr>
          <p:cNvPr id="40" name="Rectangle 39"/>
          <p:cNvSpPr/>
          <p:nvPr/>
        </p:nvSpPr>
        <p:spPr>
          <a:xfrm>
            <a:off x="1466405" y="21701919"/>
            <a:ext cx="12371832" cy="1569660"/>
          </a:xfrm>
          <a:prstGeom prst="rect">
            <a:avLst/>
          </a:prstGeom>
        </p:spPr>
        <p:txBody>
          <a:bodyPr wrap="square">
            <a:spAutoFit/>
          </a:bodyPr>
          <a:lstStyle/>
          <a:p>
            <a:pPr algn="just"/>
            <a:r>
              <a:rPr lang="en-US" sz="2400" dirty="0" smtClean="0"/>
              <a:t>Thirty-five stations have contributed to CONT Campaigns in the last 20 years. The map shows how many times a station participated in a CONT Campaign. There have been eight CONT Campaigns so far. Two stations, </a:t>
            </a:r>
            <a:r>
              <a:rPr lang="en-US" sz="2400" dirty="0" err="1" smtClean="0"/>
              <a:t>Wettzell</a:t>
            </a:r>
            <a:r>
              <a:rPr lang="en-US" sz="2400" dirty="0" smtClean="0"/>
              <a:t> and </a:t>
            </a:r>
            <a:r>
              <a:rPr lang="en-US" sz="2400" dirty="0" err="1" smtClean="0"/>
              <a:t>Kokee</a:t>
            </a:r>
            <a:r>
              <a:rPr lang="en-US" sz="2400" dirty="0" smtClean="0"/>
              <a:t>, have participated in all eight campaigns. The global coverage of the CONT Campaigns improved with more coverage in the south.</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441991081"/>
              </p:ext>
            </p:extLst>
          </p:nvPr>
        </p:nvGraphicFramePr>
        <p:xfrm>
          <a:off x="1466405" y="10119519"/>
          <a:ext cx="12100561" cy="9739157"/>
        </p:xfrm>
        <a:graphic>
          <a:graphicData uri="http://schemas.openxmlformats.org/drawingml/2006/table">
            <a:tbl>
              <a:tblPr>
                <a:tableStyleId>{5C22544A-7EE6-4342-B048-85BDC9FD1C3A}</a:tableStyleId>
              </a:tblPr>
              <a:tblGrid>
                <a:gridCol w="1902269"/>
                <a:gridCol w="1494452"/>
                <a:gridCol w="2391748"/>
                <a:gridCol w="6312092"/>
              </a:tblGrid>
              <a:tr h="507666">
                <a:tc>
                  <a:txBody>
                    <a:bodyPr/>
                    <a:lstStyle/>
                    <a:p>
                      <a:pPr algn="l" fontAlgn="b"/>
                      <a:r>
                        <a:rPr lang="en-US" sz="3000" b="1" u="none" strike="noStrike" dirty="0">
                          <a:effectLst/>
                        </a:rPr>
                        <a:t>Campaign</a:t>
                      </a:r>
                      <a:endParaRPr lang="en-US" sz="3000" b="1" i="0" u="none" strike="noStrike" dirty="0">
                        <a:solidFill>
                          <a:srgbClr val="000000"/>
                        </a:solidFill>
                        <a:effectLst/>
                        <a:latin typeface="Calibri" panose="020F0502020204030204" pitchFamily="34" charset="0"/>
                      </a:endParaRPr>
                    </a:p>
                  </a:txBody>
                  <a:tcPr marL="13133" marR="13133" marT="13133" marB="0" anchor="ctr"/>
                </a:tc>
                <a:tc>
                  <a:txBody>
                    <a:bodyPr/>
                    <a:lstStyle/>
                    <a:p>
                      <a:pPr algn="ctr" fontAlgn="b"/>
                      <a:r>
                        <a:rPr lang="en-US" sz="3000" b="1" u="none" strike="noStrike" dirty="0" smtClean="0">
                          <a:effectLst/>
                        </a:rPr>
                        <a:t>#stations</a:t>
                      </a:r>
                      <a:endParaRPr lang="en-US" sz="3000" b="1" i="0" u="none" strike="noStrike" dirty="0">
                        <a:solidFill>
                          <a:srgbClr val="000000"/>
                        </a:solidFill>
                        <a:effectLst/>
                        <a:latin typeface="Calibri" panose="020F0502020204030204" pitchFamily="34" charset="0"/>
                      </a:endParaRPr>
                    </a:p>
                  </a:txBody>
                  <a:tcPr marL="13133" marR="13133" marT="13133" marB="0" anchor="ctr"/>
                </a:tc>
                <a:tc>
                  <a:txBody>
                    <a:bodyPr/>
                    <a:lstStyle/>
                    <a:p>
                      <a:pPr algn="ctr" fontAlgn="b"/>
                      <a:r>
                        <a:rPr lang="en-US" sz="3000" b="1" u="none" strike="noStrike" dirty="0">
                          <a:effectLst/>
                        </a:rPr>
                        <a:t>Period</a:t>
                      </a:r>
                      <a:endParaRPr lang="en-US" sz="3000" b="1" i="0" u="none" strike="noStrike" dirty="0">
                        <a:solidFill>
                          <a:srgbClr val="000000"/>
                        </a:solidFill>
                        <a:effectLst/>
                        <a:latin typeface="Calibri" panose="020F0502020204030204" pitchFamily="34" charset="0"/>
                      </a:endParaRPr>
                    </a:p>
                  </a:txBody>
                  <a:tcPr marL="13133" marR="13133" marT="13133" marB="0" anchor="ctr"/>
                </a:tc>
                <a:tc>
                  <a:txBody>
                    <a:bodyPr/>
                    <a:lstStyle/>
                    <a:p>
                      <a:pPr algn="ctr" fontAlgn="b"/>
                      <a:r>
                        <a:rPr lang="en-US" sz="3000" b="1" u="none" strike="noStrike" dirty="0">
                          <a:effectLst/>
                        </a:rPr>
                        <a:t>Comments</a:t>
                      </a:r>
                      <a:endParaRPr lang="en-US" sz="3000" b="1" i="0" u="none" strike="noStrike" dirty="0">
                        <a:solidFill>
                          <a:srgbClr val="000000"/>
                        </a:solidFill>
                        <a:effectLst/>
                        <a:latin typeface="Calibri" panose="020F0502020204030204" pitchFamily="34" charset="0"/>
                      </a:endParaRPr>
                    </a:p>
                  </a:txBody>
                  <a:tcPr marL="13133" marR="13133" marT="13133" marB="0" anchor="ctr"/>
                </a:tc>
              </a:tr>
              <a:tr h="267192">
                <a:tc>
                  <a:txBody>
                    <a:bodyPr/>
                    <a:lstStyle/>
                    <a:p>
                      <a:pPr algn="l" fontAlgn="b"/>
                      <a:endParaRPr lang="en-US" sz="1500" b="0" i="0" u="none" strike="noStrike" dirty="0">
                        <a:solidFill>
                          <a:srgbClr val="000000"/>
                        </a:solidFill>
                        <a:effectLst/>
                        <a:latin typeface="Calibri" panose="020F0502020204030204" pitchFamily="34" charset="0"/>
                      </a:endParaRPr>
                    </a:p>
                  </a:txBody>
                  <a:tcPr marL="13133" marR="13133" marT="13133" marB="0" anchor="ct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13133" marR="13133" marT="13133" marB="0" anchor="ct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13133" marR="13133" marT="13133" marB="0" anchor="ct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13133" marR="13133" marT="13133" marB="0" anchor="ctr"/>
                </a:tc>
              </a:tr>
              <a:tr h="1456198">
                <a:tc>
                  <a:txBody>
                    <a:bodyPr/>
                    <a:lstStyle/>
                    <a:p>
                      <a:pPr algn="l" fontAlgn="t"/>
                      <a:r>
                        <a:rPr lang="en-US" sz="2800" u="none" strike="noStrike" dirty="0" smtClean="0">
                          <a:effectLst/>
                        </a:rPr>
                        <a:t>CONT94A, CONT94B</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7(A),      7(B)</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smtClean="0">
                          <a:effectLst/>
                        </a:rPr>
                        <a:t>Jan 12‒24</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a:effectLst/>
                        </a:rPr>
                        <a:t>Two independent networks running simultaneously</a:t>
                      </a:r>
                      <a:r>
                        <a:rPr lang="en-US" sz="2800" u="none" strike="noStrike" dirty="0" smtClean="0">
                          <a:effectLst/>
                        </a:rPr>
                        <a:t>: non-VLBA </a:t>
                      </a:r>
                      <a:r>
                        <a:rPr lang="en-US" sz="2800" u="none" strike="noStrike" dirty="0">
                          <a:effectLst/>
                        </a:rPr>
                        <a:t>stations in A and VLBA in </a:t>
                      </a:r>
                      <a:r>
                        <a:rPr lang="en-US" sz="2800" u="none" strike="noStrike" dirty="0" smtClean="0">
                          <a:effectLst/>
                        </a:rPr>
                        <a:t>B</a:t>
                      </a:r>
                      <a:endParaRPr lang="en-US" sz="2800" b="0" i="0" u="none" strike="noStrike" dirty="0">
                        <a:solidFill>
                          <a:srgbClr val="000000"/>
                        </a:solidFill>
                        <a:effectLst/>
                        <a:latin typeface="Calibri" panose="020F0502020204030204" pitchFamily="34" charset="0"/>
                      </a:endParaRPr>
                    </a:p>
                  </a:txBody>
                  <a:tcPr marL="13133" marR="13133" marT="13133" marB="0"/>
                </a:tc>
              </a:tr>
              <a:tr h="467586">
                <a:tc>
                  <a:txBody>
                    <a:bodyPr/>
                    <a:lstStyle/>
                    <a:p>
                      <a:pPr algn="l" fontAlgn="t"/>
                      <a:r>
                        <a:rPr lang="en-US" sz="2800" u="none" strike="noStrike" dirty="0">
                          <a:effectLst/>
                        </a:rPr>
                        <a:t>CONT95</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6</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b"/>
                      <a:r>
                        <a:rPr lang="en-US" sz="2800" u="none" strike="noStrike" dirty="0">
                          <a:effectLst/>
                        </a:rPr>
                        <a:t>Aug  </a:t>
                      </a:r>
                      <a:r>
                        <a:rPr lang="en-US" sz="2800" u="none" strike="noStrike" dirty="0" smtClean="0">
                          <a:effectLst/>
                        </a:rPr>
                        <a:t>23‒28</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smtClean="0">
                          <a:effectLst/>
                        </a:rPr>
                        <a:t>Six-day </a:t>
                      </a:r>
                      <a:r>
                        <a:rPr lang="en-US" sz="2800" u="none" strike="noStrike" dirty="0">
                          <a:effectLst/>
                        </a:rPr>
                        <a:t>campaign</a:t>
                      </a:r>
                      <a:endParaRPr lang="en-US" sz="2800" b="0" i="0" u="none" strike="noStrike" dirty="0">
                        <a:solidFill>
                          <a:srgbClr val="000000"/>
                        </a:solidFill>
                        <a:effectLst/>
                        <a:latin typeface="Calibri" panose="020F0502020204030204" pitchFamily="34" charset="0"/>
                      </a:endParaRPr>
                    </a:p>
                  </a:txBody>
                  <a:tcPr marL="13133" marR="13133" marT="13133" marB="0"/>
                </a:tc>
              </a:tr>
              <a:tr h="2364653">
                <a:tc>
                  <a:txBody>
                    <a:bodyPr/>
                    <a:lstStyle/>
                    <a:p>
                      <a:pPr algn="l" fontAlgn="t"/>
                      <a:r>
                        <a:rPr lang="en-US" sz="2800" u="none" strike="noStrike" dirty="0" smtClean="0">
                          <a:effectLst/>
                        </a:rPr>
                        <a:t>CONT96A, CONT96B</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5(A),  12(B)</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Sep 2 </a:t>
                      </a:r>
                      <a:r>
                        <a:rPr lang="en-US" sz="2800" u="none" strike="noStrike" dirty="0" smtClean="0">
                          <a:effectLst/>
                        </a:rPr>
                        <a:t>‒ Nov </a:t>
                      </a:r>
                      <a:r>
                        <a:rPr lang="en-US" sz="2800" u="none" strike="noStrike" dirty="0">
                          <a:effectLst/>
                        </a:rPr>
                        <a:t>15</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smtClean="0">
                          <a:effectLst/>
                        </a:rPr>
                        <a:t>11-week </a:t>
                      </a:r>
                      <a:r>
                        <a:rPr lang="en-US" sz="2800" u="none" strike="noStrike" dirty="0">
                          <a:effectLst/>
                        </a:rPr>
                        <a:t>campaign. First eight weeks, observe bi-weekly, one week no observing. Two simultaneous networks during the last two weeks, one five-station and one 12-station (10 VLBA + 2 non-VLBA</a:t>
                      </a:r>
                      <a:r>
                        <a:rPr lang="en-US" sz="2800" u="none" strike="noStrike" dirty="0" smtClean="0">
                          <a:effectLst/>
                        </a:rPr>
                        <a:t>)</a:t>
                      </a:r>
                      <a:endParaRPr lang="en-US" sz="2800" b="0" i="0" u="none" strike="noStrike" dirty="0">
                        <a:solidFill>
                          <a:srgbClr val="000000"/>
                        </a:solidFill>
                        <a:effectLst/>
                        <a:latin typeface="Calibri" panose="020F0502020204030204" pitchFamily="34" charset="0"/>
                      </a:endParaRPr>
                    </a:p>
                  </a:txBody>
                  <a:tcPr marL="13133" marR="13133" marT="13133" marB="0"/>
                </a:tc>
              </a:tr>
              <a:tr h="467586">
                <a:tc>
                  <a:txBody>
                    <a:bodyPr/>
                    <a:lstStyle/>
                    <a:p>
                      <a:pPr algn="l" fontAlgn="t"/>
                      <a:r>
                        <a:rPr lang="en-US" sz="2800" u="none" strike="noStrike">
                          <a:effectLst/>
                        </a:rPr>
                        <a:t>CONT02</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a:effectLst/>
                        </a:rPr>
                        <a:t>8</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b"/>
                      <a:r>
                        <a:rPr lang="en-US" sz="2800" u="none" strike="noStrike" dirty="0">
                          <a:effectLst/>
                        </a:rPr>
                        <a:t>Oct </a:t>
                      </a:r>
                      <a:r>
                        <a:rPr lang="en-US" sz="2800" u="none" strike="noStrike" dirty="0" smtClean="0">
                          <a:effectLst/>
                        </a:rPr>
                        <a:t>16‒30 </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a:effectLst/>
                        </a:rPr>
                        <a:t>15-day campaign</a:t>
                      </a:r>
                      <a:endParaRPr lang="en-US" sz="2800" b="0" i="0" u="none" strike="noStrike" dirty="0">
                        <a:solidFill>
                          <a:srgbClr val="000000"/>
                        </a:solidFill>
                        <a:effectLst/>
                        <a:latin typeface="Calibri" panose="020F0502020204030204" pitchFamily="34" charset="0"/>
                      </a:endParaRPr>
                    </a:p>
                  </a:txBody>
                  <a:tcPr marL="13133" marR="13133" marT="13133" marB="0"/>
                </a:tc>
              </a:tr>
              <a:tr h="467586">
                <a:tc>
                  <a:txBody>
                    <a:bodyPr/>
                    <a:lstStyle/>
                    <a:p>
                      <a:pPr algn="l" fontAlgn="t"/>
                      <a:r>
                        <a:rPr lang="en-US" sz="2800" u="none" strike="noStrike">
                          <a:effectLst/>
                        </a:rPr>
                        <a:t>CONT05</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a:effectLst/>
                        </a:rPr>
                        <a:t>11</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b"/>
                      <a:r>
                        <a:rPr lang="en-US" sz="2800" u="none" strike="noStrike" dirty="0">
                          <a:effectLst/>
                        </a:rPr>
                        <a:t>Sep </a:t>
                      </a:r>
                      <a:r>
                        <a:rPr lang="en-US" sz="2800" u="none" strike="noStrike" dirty="0" smtClean="0">
                          <a:effectLst/>
                        </a:rPr>
                        <a:t>12‒26</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a:effectLst/>
                        </a:rPr>
                        <a:t>15-day campaign</a:t>
                      </a:r>
                      <a:endParaRPr lang="en-US" sz="2800" b="0" i="0" u="none" strike="noStrike" dirty="0">
                        <a:solidFill>
                          <a:srgbClr val="000000"/>
                        </a:solidFill>
                        <a:effectLst/>
                        <a:latin typeface="Calibri" panose="020F0502020204030204" pitchFamily="34" charset="0"/>
                      </a:endParaRPr>
                    </a:p>
                  </a:txBody>
                  <a:tcPr marL="13133" marR="13133" marT="13133" marB="0"/>
                </a:tc>
              </a:tr>
              <a:tr h="467586">
                <a:tc>
                  <a:txBody>
                    <a:bodyPr/>
                    <a:lstStyle/>
                    <a:p>
                      <a:pPr algn="l" fontAlgn="t"/>
                      <a:r>
                        <a:rPr lang="en-US" sz="2800" u="none" strike="noStrike">
                          <a:effectLst/>
                        </a:rPr>
                        <a:t>CONT08</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a:effectLst/>
                        </a:rPr>
                        <a:t>11</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b"/>
                      <a:r>
                        <a:rPr lang="en-US" sz="2800" u="none" strike="noStrike" dirty="0">
                          <a:effectLst/>
                        </a:rPr>
                        <a:t>Aug </a:t>
                      </a:r>
                      <a:r>
                        <a:rPr lang="en-US" sz="2800" u="none" strike="noStrike" dirty="0" smtClean="0">
                          <a:effectLst/>
                        </a:rPr>
                        <a:t>12‒26</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a:effectLst/>
                        </a:rPr>
                        <a:t>15-day campaign</a:t>
                      </a:r>
                      <a:endParaRPr lang="en-US" sz="2800" b="0" i="0" u="none" strike="noStrike" dirty="0">
                        <a:solidFill>
                          <a:srgbClr val="000000"/>
                        </a:solidFill>
                        <a:effectLst/>
                        <a:latin typeface="Calibri" panose="020F0502020204030204" pitchFamily="34" charset="0"/>
                      </a:endParaRPr>
                    </a:p>
                  </a:txBody>
                  <a:tcPr marL="13133" marR="13133" marT="13133" marB="0"/>
                </a:tc>
              </a:tr>
              <a:tr h="467586">
                <a:tc>
                  <a:txBody>
                    <a:bodyPr/>
                    <a:lstStyle/>
                    <a:p>
                      <a:pPr algn="l" fontAlgn="t"/>
                      <a:r>
                        <a:rPr lang="en-US" sz="2800" u="none" strike="noStrike">
                          <a:effectLst/>
                        </a:rPr>
                        <a:t>CONT11</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a:effectLst/>
                        </a:rPr>
                        <a:t>13</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b"/>
                      <a:r>
                        <a:rPr lang="en-US" sz="2800" u="none" strike="noStrike" dirty="0">
                          <a:effectLst/>
                        </a:rPr>
                        <a:t>Sep </a:t>
                      </a:r>
                      <a:r>
                        <a:rPr lang="en-US" sz="2800" u="none" strike="noStrike" dirty="0" smtClean="0">
                          <a:effectLst/>
                        </a:rPr>
                        <a:t>15‒29</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a:effectLst/>
                        </a:rPr>
                        <a:t>15-day campaign</a:t>
                      </a:r>
                      <a:endParaRPr lang="en-US" sz="2800" b="0" i="0" u="none" strike="noStrike" dirty="0">
                        <a:solidFill>
                          <a:srgbClr val="000000"/>
                        </a:solidFill>
                        <a:effectLst/>
                        <a:latin typeface="Calibri" panose="020F0502020204030204" pitchFamily="34" charset="0"/>
                      </a:endParaRPr>
                    </a:p>
                  </a:txBody>
                  <a:tcPr marL="13133" marR="13133" marT="13133" marB="0"/>
                </a:tc>
              </a:tr>
              <a:tr h="467586">
                <a:tc>
                  <a:txBody>
                    <a:bodyPr/>
                    <a:lstStyle/>
                    <a:p>
                      <a:pPr algn="l" fontAlgn="t"/>
                      <a:r>
                        <a:rPr lang="en-US" sz="2800" u="none" strike="noStrike">
                          <a:effectLst/>
                        </a:rPr>
                        <a:t>CONT14</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a:effectLst/>
                        </a:rPr>
                        <a:t>17</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May </a:t>
                      </a:r>
                      <a:r>
                        <a:rPr lang="en-US" sz="2800" u="none" strike="noStrike" dirty="0" smtClean="0">
                          <a:effectLst/>
                        </a:rPr>
                        <a:t>6‒20</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a:effectLst/>
                        </a:rPr>
                        <a:t>15-day campaign (2 stations at Hobart</a:t>
                      </a:r>
                      <a:r>
                        <a:rPr lang="en-US" sz="2800" u="none" strike="noStrike" dirty="0" smtClean="0">
                          <a:effectLst/>
                        </a:rPr>
                        <a:t>) </a:t>
                      </a:r>
                      <a:endParaRPr lang="en-US" sz="2800" b="0" i="0" u="none" strike="noStrike" dirty="0">
                        <a:solidFill>
                          <a:srgbClr val="000000"/>
                        </a:solidFill>
                        <a:effectLst/>
                        <a:latin typeface="Calibri" panose="020F0502020204030204" pitchFamily="34" charset="0"/>
                      </a:endParaRPr>
                    </a:p>
                  </a:txBody>
                  <a:tcPr marL="13133" marR="13133" marT="13133" marB="0"/>
                </a:tc>
              </a:tr>
              <a:tr h="1402759">
                <a:tc>
                  <a:txBody>
                    <a:bodyPr/>
                    <a:lstStyle/>
                    <a:p>
                      <a:pPr algn="l" fontAlgn="t"/>
                      <a:r>
                        <a:rPr lang="en-US" sz="2800" u="none" strike="noStrike" dirty="0">
                          <a:effectLst/>
                        </a:rPr>
                        <a:t>CONT17</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26</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Planning phase</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b"/>
                      <a:r>
                        <a:rPr lang="en-US" sz="2800" u="none" strike="noStrike" dirty="0">
                          <a:effectLst/>
                        </a:rPr>
                        <a:t>Two networks running simultaneously, one with ~19 legacy stations only and one with ~7 VGOS stations only.</a:t>
                      </a:r>
                      <a:endParaRPr lang="en-US" sz="2800" b="0" i="0" u="none" strike="noStrike" dirty="0">
                        <a:solidFill>
                          <a:srgbClr val="000000"/>
                        </a:solidFill>
                        <a:effectLst/>
                        <a:latin typeface="Calibri" panose="020F0502020204030204" pitchFamily="34" charset="0"/>
                      </a:endParaRPr>
                    </a:p>
                  </a:txBody>
                  <a:tcPr marL="13133" marR="13133" marT="13133" marB="0"/>
                </a:tc>
              </a:tr>
              <a:tr h="935173">
                <a:tc>
                  <a:txBody>
                    <a:bodyPr/>
                    <a:lstStyle/>
                    <a:p>
                      <a:pPr algn="l" fontAlgn="t"/>
                      <a:r>
                        <a:rPr lang="en-US" sz="2800" u="none" strike="noStrike">
                          <a:effectLst/>
                        </a:rPr>
                        <a:t>CONT20</a:t>
                      </a:r>
                      <a:endParaRPr lang="en-US" sz="2800" b="0" i="0" u="none" strike="noStrike">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u</a:t>
                      </a:r>
                      <a:r>
                        <a:rPr lang="en-US" sz="2800" u="none" strike="noStrike" dirty="0" smtClean="0">
                          <a:effectLst/>
                        </a:rPr>
                        <a:t>p </a:t>
                      </a:r>
                      <a:r>
                        <a:rPr lang="en-US" sz="2800" u="none" strike="noStrike" dirty="0">
                          <a:effectLst/>
                        </a:rPr>
                        <a:t>to 26</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ctr" fontAlgn="t"/>
                      <a:r>
                        <a:rPr lang="en-US" sz="2800" u="none" strike="noStrike" dirty="0">
                          <a:effectLst/>
                        </a:rPr>
                        <a:t>Planning phase</a:t>
                      </a:r>
                      <a:endParaRPr lang="en-US" sz="2800" b="0" i="0" u="none" strike="noStrike" dirty="0">
                        <a:solidFill>
                          <a:srgbClr val="000000"/>
                        </a:solidFill>
                        <a:effectLst/>
                        <a:latin typeface="Calibri" panose="020F0502020204030204" pitchFamily="34" charset="0"/>
                      </a:endParaRPr>
                    </a:p>
                  </a:txBody>
                  <a:tcPr marL="13133" marR="13133" marT="13133" marB="0"/>
                </a:tc>
                <a:tc>
                  <a:txBody>
                    <a:bodyPr/>
                    <a:lstStyle/>
                    <a:p>
                      <a:pPr algn="l" fontAlgn="t"/>
                      <a:r>
                        <a:rPr lang="en-US" sz="2800" u="none" strike="noStrike" dirty="0">
                          <a:effectLst/>
                        </a:rPr>
                        <a:t>One network with VGOS stations only as a test bed for VGOS continuous observing.</a:t>
                      </a:r>
                      <a:endParaRPr lang="en-US" sz="2800" b="0" i="0" u="none" strike="noStrike" dirty="0">
                        <a:solidFill>
                          <a:srgbClr val="000000"/>
                        </a:solidFill>
                        <a:effectLst/>
                        <a:latin typeface="Calibri" panose="020F0502020204030204" pitchFamily="34" charset="0"/>
                      </a:endParaRPr>
                    </a:p>
                  </a:txBody>
                  <a:tcPr marL="13133" marR="13133" marT="13133" marB="0"/>
                </a:tc>
              </a:tr>
            </a:tbl>
          </a:graphicData>
        </a:graphic>
      </p:graphicFrame>
      <p:pic>
        <p:nvPicPr>
          <p:cNvPr id="49"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05237" y="6461919"/>
            <a:ext cx="12252960" cy="8891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14030</TotalTime>
  <Words>912</Words>
  <Application>Microsoft Office PowerPoint</Application>
  <PresentationFormat>Custom</PresentationFormat>
  <Paragraphs>122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Sloopy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Claudia C. Carabajal</dc:creator>
  <cp:lastModifiedBy>Dan Macmillan</cp:lastModifiedBy>
  <cp:revision>432</cp:revision>
  <cp:lastPrinted>2016-03-08T21:24:11Z</cp:lastPrinted>
  <dcterms:created xsi:type="dcterms:W3CDTF">1999-07-25T14:26:49Z</dcterms:created>
  <dcterms:modified xsi:type="dcterms:W3CDTF">2016-03-09T15:33:44Z</dcterms:modified>
</cp:coreProperties>
</file>